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3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40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8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16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3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9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81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8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12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3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3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51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6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7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E775-F5B5-400E-BC07-EC888434DC4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14E2F3-32F5-47DA-A15F-1A118DC30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9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89CD1-5C69-45D5-B56E-401246386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Dan’s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67A39-CDA3-4A26-AEDA-9EB525FE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By Dan</a:t>
            </a:r>
          </a:p>
        </p:txBody>
      </p:sp>
    </p:spTree>
    <p:extLst>
      <p:ext uri="{BB962C8B-B14F-4D97-AF65-F5344CB8AC3E}">
        <p14:creationId xmlns:p14="http://schemas.microsoft.com/office/powerpoint/2010/main" val="172172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906DE-89B4-4669-B51C-F525484D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7BF2-39D3-4299-B552-3E113690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Home page (Tablet current iteration)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C77B-4961-4455-9834-431D975B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12" y="640080"/>
            <a:ext cx="3352639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F9BA8-FC23-40B8-B7FF-8463201F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0915-CD0E-4B4E-B3BF-483983FD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Home page (desktop 1</a:t>
            </a:r>
            <a:r>
              <a:rPr lang="en-AU" baseline="30000" dirty="0"/>
              <a:t>st</a:t>
            </a:r>
            <a:r>
              <a:rPr lang="en-AU" dirty="0"/>
              <a:t> iteration</a:t>
            </a:r>
          </a:p>
        </p:txBody>
      </p:sp>
      <p:pic>
        <p:nvPicPr>
          <p:cNvPr id="7170" name="Picture 2" descr="Machine generated alternative text:&#10;Desktop - I &#10;//Fade in 8 spread title bar?// &#10;&quot;Nav fades in g hooks// &#10;A bout &#10;Cont &#10;mail: &#10;//Picture of me'/ &#10;example@example.com &#10;ome &#10;Welcome &#10;Welcome to my page. My name is Daniel and &#10;zzzzzzzzzzzzzzzzzzzzzzzzzzzzzzzzzzzzzzzzzzzzzzzzzzzzzzzzzzzzzzzzzzzzzz &#10;zzzzzzzzzzzzzzzzzzzzzzzzzzzzzzzzzzzzzzzzzzzzzzzzzzzzzzzzzzzzzzzzzzzzzz &#10;ZZZZZZZZZZZZZZZZZZZZZZZZZZZZZZZZZZZZZZZZZZZZZZZZZZZZZZZZZZZZZZZZZZZZZZ &#10;zzzzzzzzzzzzzzzzzzzzzuzzzuzzzzzzzzzzzzzzzzzzzzzzzzzzzzzzzzzzzzzzzuz &#10;zzzzzzzzzzzzzzzzzzzzzzzzzzzzzzzzzzzzzzzzzzzzzzzzzzzzzzzzzzzzzzzzzzzzzz &#10;zzzzzzzzzzzzzzzzzzzzzzzzzzzzzzzzzzzzzzzzzzzzzzzzzzzzzzzzzzzzzzzzz &#10;Get in contact with me! &#10;// Most recent blog post / professional picture // &#10;Footer &amp; Copyright ">
            <a:extLst>
              <a:ext uri="{FF2B5EF4-FFF2-40B4-BE49-F238E27FC236}">
                <a16:creationId xmlns:a16="http://schemas.microsoft.com/office/drawing/2014/main" id="{5677032F-519C-43BF-87EF-DF16675D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737103"/>
            <a:ext cx="6953577" cy="50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8E4AD-A697-4116-9144-03CBA96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63B-683E-426A-91D5-2362F9D1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Home page (desktop current iteration)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F886E-0C11-48E3-9620-3F0B1E73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35" y="640080"/>
            <a:ext cx="5196593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3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4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151DC-FFE3-4269-8B63-8069A0CA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Wireframes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A775-DA96-44B7-8C44-B14A2392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Contact (mobile)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88F75B-58CB-4FDC-9F6A-52A0419CA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10" y="105993"/>
            <a:ext cx="1645744" cy="64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9C95E-9EC1-4C58-8507-83EF7F87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968A-732B-4606-B6A7-DC366CDF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Contact (Tablet)</a:t>
            </a:r>
          </a:p>
        </p:txBody>
      </p:sp>
      <p:pic>
        <p:nvPicPr>
          <p:cNvPr id="8194" name="Picture 2" descr="Machine generated alternative text:&#10;Tablet &#10;//Fade in 8 spread title bar?// &#10;//Nav fades in &amp; hooks/' &#10;av &#10;- Cont &#10;//Picture of me'/ &#10;Blog post? &#10;Blog post? &#10;Blog post? &#10;Contact &#10;To get in contact with me, please &#10;email me at example@example.com &#10;Or call me on IBOO 555 555 &#10;Otherwise, please feel free to connect &#10;with me on one of the social media &#10;below &#10;Linkedln &#10;Twitter &#10;Faceb00k &#10;Myspace &#10;Footer &amp; Copyright ">
            <a:extLst>
              <a:ext uri="{FF2B5EF4-FFF2-40B4-BE49-F238E27FC236}">
                <a16:creationId xmlns:a16="http://schemas.microsoft.com/office/drawing/2014/main" id="{96693BC8-F92A-427D-BE73-F22B496C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2844" y="640080"/>
            <a:ext cx="4866975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749F8-0F1B-48F3-B1AF-96584EE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DA64-75C1-4441-BB5A-BED9F301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Contact (desktop)</a:t>
            </a:r>
          </a:p>
        </p:txBody>
      </p:sp>
      <p:pic>
        <p:nvPicPr>
          <p:cNvPr id="9218" name="Picture 2" descr="Machine generated alternative text:&#10;Desktop - I &#10;//Fade in &amp; spread title bar?// &#10;//Nav fades in &amp; hooks/' &#10;av &#10;Home &#10;About &#10;Blog &#10;DPicture of me&quot; &#10;555 555 &#10;mail: example@example.com &#10;Blog post? &#10;Home &#10;Contact &#10;To get in contact with me, please email me at example@example.com or call &#10;me on 1800 555 555 &#10;Otherwise, please feel free to connect with me on one of the social media &#10;below. &#10;Linkedln &#10;Twitter &#10;Facebook &#10;My-space ">
            <a:extLst>
              <a:ext uri="{FF2B5EF4-FFF2-40B4-BE49-F238E27FC236}">
                <a16:creationId xmlns:a16="http://schemas.microsoft.com/office/drawing/2014/main" id="{FC526548-FB32-4C1C-8B73-CF02D323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719719"/>
            <a:ext cx="6953577" cy="5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5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4F509-15B9-4C81-9C90-BAB8E8C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Wireframes</a:t>
            </a:r>
          </a:p>
        </p:txBody>
      </p:sp>
      <p:sp>
        <p:nvSpPr>
          <p:cNvPr id="107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C801-F4D2-47E1-8D68-D0E78D73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About (mobile)</a:t>
            </a:r>
          </a:p>
        </p:txBody>
      </p:sp>
      <p:pic>
        <p:nvPicPr>
          <p:cNvPr id="10242" name="Picture 2" descr="Machine generated alternative text:&#10;Tablet &#10;title &#10;• Home.'&quot;D &#10;into &#10;About Me &#10;history &#10;uhficatims, interests. &#10;abilities. ">
            <a:extLst>
              <a:ext uri="{FF2B5EF4-FFF2-40B4-BE49-F238E27FC236}">
                <a16:creationId xmlns:a16="http://schemas.microsoft.com/office/drawing/2014/main" id="{F8E780F8-A039-48B4-A0EB-B95F371F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3116" y="4748"/>
            <a:ext cx="1763489" cy="68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3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5FFF9-EE59-41E6-AE3C-4E3C2826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9F2A-7A37-4BA4-A5EA-E5CED50B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About (tablet)</a:t>
            </a:r>
          </a:p>
        </p:txBody>
      </p:sp>
      <p:pic>
        <p:nvPicPr>
          <p:cNvPr id="11266" name="Picture 2" descr="Machine generated alternative text:&#10;Tablet &#10;//Fade in &amp; spread title bar?// &#10;//Nav fades in &amp; hooks'/ &#10;Nav &#10;About &#10;Cont &#10;h'Picture Of me'/ &#10;Blog post? &#10;Blog post? &#10;Blog post? &#10;About Me &#10;I am a young professional seeking &#10;employment opportunities. (Insert &#10;education and employment history. &#10;qualificatlons, interests, abilitles, &#10;personality) &#10;Read more about me on my resume &#10;//Friendly &#10;picture Of ">
            <a:extLst>
              <a:ext uri="{FF2B5EF4-FFF2-40B4-BE49-F238E27FC236}">
                <a16:creationId xmlns:a16="http://schemas.microsoft.com/office/drawing/2014/main" id="{51383819-7C91-497D-8222-D0A81627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1250" y="640080"/>
            <a:ext cx="475016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97137-D36A-47FF-A6E0-FDAB1FED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6A5B-94B3-4864-A4F1-32791AE3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About (desktop)</a:t>
            </a:r>
          </a:p>
        </p:txBody>
      </p:sp>
      <p:pic>
        <p:nvPicPr>
          <p:cNvPr id="4" name="Picture 4" descr="Machine generated alternative text:&#10;Desktop - I &#10;//Fade in spread title bar?&quot; &#10;//Nav fades in &amp; hooks/&quot; &#10;Nav &#10;Home &#10;About &#10;Contact &#10;Blog &#10;&quot;Picture of me/' &#10;hone: 1800 555 555 &#10;mail: example@example.com &#10;B &#10;post? &#10;om &#10;About Me &#10;I am a young professional seeking employment opportunities, (Insert &#10;education and employment history, qualifications, interests, abilities, &#10;personality) &#10;Read more about me on my resume &#10;//Friendly picture of me'/ &#10;Footer &amp; Copyright ">
            <a:extLst>
              <a:ext uri="{FF2B5EF4-FFF2-40B4-BE49-F238E27FC236}">
                <a16:creationId xmlns:a16="http://schemas.microsoft.com/office/drawing/2014/main" id="{C524B945-AE23-4452-A5EF-72AFFB7C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719719"/>
            <a:ext cx="6953577" cy="5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100D-457D-4A26-818D-E9565A44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502C-81B0-4A6F-9CDE-579283C9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Blog (mobile)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680F262-4F2C-4C59-8C24-936F763F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6" y="170246"/>
            <a:ext cx="1603716" cy="647966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E0C0-20C5-4BDA-81CA-897E3B85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BBA1-9457-49AA-A6A3-1B10B9BB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AU" dirty="0"/>
              <a:t>Sitemap</a:t>
            </a:r>
          </a:p>
          <a:p>
            <a:r>
              <a:rPr lang="en-AU" dirty="0"/>
              <a:t>Wireframes</a:t>
            </a:r>
          </a:p>
          <a:p>
            <a:r>
              <a:rPr lang="en-AU" dirty="0"/>
              <a:t>Components</a:t>
            </a:r>
          </a:p>
          <a:p>
            <a:r>
              <a:rPr lang="en-AU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7542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4BDA7-8EAB-4D30-A49F-A082F834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89A6-8FB5-427A-90BE-9C86D158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013682"/>
            <a:ext cx="4566435" cy="4262830"/>
          </a:xfrm>
        </p:spPr>
        <p:txBody>
          <a:bodyPr>
            <a:normAutofit/>
          </a:bodyPr>
          <a:lstStyle/>
          <a:p>
            <a:r>
              <a:rPr lang="en-AU" dirty="0"/>
              <a:t>Blog (tablet)</a:t>
            </a:r>
          </a:p>
        </p:txBody>
      </p:sp>
      <p:pic>
        <p:nvPicPr>
          <p:cNvPr id="12290" name="Picture 2" descr="Machine generated alternative text:&#10;Tablet &#10;//Fade in 8 spread title bar?// &#10;//Nav fades in &amp; hooks/' &#10;a &#10;&quot;Picture of &#10;Blog &#10;Blog &#10;Blog &#10;Blog &#10;'&quot;relevant picture/' &#10;Post title &#10;Lorem ipsum &#10;(wrapping &#10;around image?) &#10;//relevant picture'/ &#10;Post title &#10;Lorem ipsum &#10;(wrapping &#10;around image?) &#10;&quot;blog posts &#10;cont I nue// ">
            <a:extLst>
              <a:ext uri="{FF2B5EF4-FFF2-40B4-BE49-F238E27FC236}">
                <a16:creationId xmlns:a16="http://schemas.microsoft.com/office/drawing/2014/main" id="{3A5D708D-4EF8-4CCE-9035-DCEC2B95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2885" y="144028"/>
            <a:ext cx="5963299" cy="6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97FC-D0C7-4AE7-AC7B-64772345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CF7D-29CE-4099-95A2-0BF6960E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Blog (desktop)</a:t>
            </a:r>
          </a:p>
        </p:txBody>
      </p:sp>
      <p:pic>
        <p:nvPicPr>
          <p:cNvPr id="14342" name="Picture 6" descr="Machine generated alternative text:&#10;Desktop - I &#10;//Fade in &amp; spread title bar?// &#10;//Nav fades in &amp; hooks/' &#10;a &#10;Home &#10;About &#10;Blog &#10;f/PicTure of me'/ &#10;0 555 55 &#10;mail: example@example.com &#10;Blog post? &#10;Home &#10;Blog &#10;//relevant picture// &#10;Post title &#10;Lorem ipsum (wrapping &#10;around image?) &#10;//relevant picture'/ &#10;Post title &#10;Lorem ipsum (wrapping &#10;around image?) &#10;//blog posts &#10;continue'/ &#10;Footer &amp; Copyright ">
            <a:extLst>
              <a:ext uri="{FF2B5EF4-FFF2-40B4-BE49-F238E27FC236}">
                <a16:creationId xmlns:a16="http://schemas.microsoft.com/office/drawing/2014/main" id="{C70E0FFC-F854-450B-BE70-269BD245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693643"/>
            <a:ext cx="6953577" cy="5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48A37-3785-4D4A-A04F-8E2B94C0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F76D-F51B-4818-8C10-D0D5B70C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Flexbox (most pages)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Grid (social media)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Hamburger menu (navigation on mobile)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Zoom-in (pictures of social media icons and me)</a:t>
            </a:r>
          </a:p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Fade-in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(header on each page)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Anchoring (navigation bar)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Complimentary colour palette (as variables in </a:t>
            </a:r>
            <a:r>
              <a:rPr lang="en-AU" dirty="0" err="1">
                <a:solidFill>
                  <a:schemeClr val="tx2">
                    <a:lumMod val="75000"/>
                  </a:schemeClr>
                </a:solidFill>
              </a:rPr>
              <a:t>scss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Fonts that complement aesthetic (from Google Fonts)</a:t>
            </a:r>
          </a:p>
        </p:txBody>
      </p:sp>
    </p:spTree>
    <p:extLst>
      <p:ext uri="{BB962C8B-B14F-4D97-AF65-F5344CB8AC3E}">
        <p14:creationId xmlns:p14="http://schemas.microsoft.com/office/powerpoint/2010/main" val="428633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48A37-3785-4D4A-A04F-8E2B94C0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F76D-F51B-4818-8C10-D0D5B70C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Grid and flexbox</a:t>
            </a:r>
          </a:p>
          <a:p>
            <a:pPr lvl="1"/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Overestimating my abilities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Design influence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Creating wireframes</a:t>
            </a:r>
          </a:p>
        </p:txBody>
      </p:sp>
    </p:spTree>
    <p:extLst>
      <p:ext uri="{BB962C8B-B14F-4D97-AF65-F5344CB8AC3E}">
        <p14:creationId xmlns:p14="http://schemas.microsoft.com/office/powerpoint/2010/main" val="60213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379E7-73EA-4F0E-A553-D840FF5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0505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952B5-2EB3-4078-9285-D261AA4E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Sitemap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D31D15F-297B-4E62-83E2-DBFFB20A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Original design</a:t>
            </a:r>
          </a:p>
        </p:txBody>
      </p:sp>
      <p:pic>
        <p:nvPicPr>
          <p:cNvPr id="1026" name="Picture 2" descr="Machine generated alternative text:&#10;Sitemap &#10;Home &#10;Blog &#10;About me &#10;Most recent &#10;blog post &#10;Contact ">
            <a:extLst>
              <a:ext uri="{FF2B5EF4-FFF2-40B4-BE49-F238E27FC236}">
                <a16:creationId xmlns:a16="http://schemas.microsoft.com/office/drawing/2014/main" id="{437A29E6-A05D-499D-9442-DDA67FF8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2242" y="640080"/>
            <a:ext cx="5788179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668F-008F-4DD0-B225-128C5D1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Sitemap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8CB-29E2-4523-B698-EA1F90FA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Redesigned Site</a:t>
            </a:r>
          </a:p>
        </p:txBody>
      </p:sp>
      <p:pic>
        <p:nvPicPr>
          <p:cNvPr id="2052" name="Picture 4" descr="Machine generated alternative text:&#10;Sitemap &#10;About Me &#10;Blog post 1 &#10;Home &#10;Blog post 2 &#10;Blog &#10;Blog post 3 &#10;Contact &#10;Blog post 4 &#10;Blog post 5 ">
            <a:extLst>
              <a:ext uri="{FF2B5EF4-FFF2-40B4-BE49-F238E27FC236}">
                <a16:creationId xmlns:a16="http://schemas.microsoft.com/office/drawing/2014/main" id="{14E41AE8-46D5-493C-ACE1-B10C456D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745371"/>
            <a:ext cx="6953577" cy="30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411D9-7AA1-42E1-A018-500B1E51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Wireframes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28DA-E36B-4DC2-898F-0B267AB2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Home page (mobile 1</a:t>
            </a:r>
            <a:r>
              <a:rPr lang="en-US" kern="1200" baseline="30000">
                <a:latin typeface="+mn-lt"/>
                <a:ea typeface="+mn-ea"/>
                <a:cs typeface="+mn-cs"/>
              </a:rPr>
              <a:t>st</a:t>
            </a:r>
            <a:r>
              <a:rPr lang="en-US" kern="1200">
                <a:latin typeface="+mn-lt"/>
                <a:ea typeface="+mn-ea"/>
                <a:cs typeface="+mn-cs"/>
              </a:rPr>
              <a:t> iteration)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2BF0C-F1B1-434D-8375-8ABBDCC3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90" y="645106"/>
            <a:ext cx="1456250" cy="5247747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829B4-CA10-4AE2-84EE-281C3A11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Wireframes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3280-EBDD-4EC0-9BC7-48DCDBAB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Home page (mobile 2</a:t>
            </a:r>
            <a:r>
              <a:rPr lang="en-US" kern="1200" baseline="30000">
                <a:latin typeface="+mn-lt"/>
                <a:ea typeface="+mn-ea"/>
                <a:cs typeface="+mn-cs"/>
              </a:rPr>
              <a:t>nd</a:t>
            </a:r>
            <a:r>
              <a:rPr lang="en-US" kern="1200">
                <a:latin typeface="+mn-lt"/>
                <a:ea typeface="+mn-ea"/>
                <a:cs typeface="+mn-cs"/>
              </a:rPr>
              <a:t> iteration)</a:t>
            </a:r>
          </a:p>
        </p:txBody>
      </p:sp>
      <p:pic>
        <p:nvPicPr>
          <p:cNvPr id="4" name="Picture 6" descr="No description available.">
            <a:extLst>
              <a:ext uri="{FF2B5EF4-FFF2-40B4-BE49-F238E27FC236}">
                <a16:creationId xmlns:a16="http://schemas.microsoft.com/office/drawing/2014/main" id="{23F7BD32-2BCC-4041-A5F4-C54930D3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194" y="640080"/>
            <a:ext cx="2416275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89EF9-E2F9-44B7-9696-EC8F76D4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Wireframes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DAC0-850B-4E3B-A3AD-DFEB2F7D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Home page (mobile 3</a:t>
            </a:r>
            <a:r>
              <a:rPr lang="en-US" sz="1600" baseline="30000">
                <a:solidFill>
                  <a:srgbClr val="FEFFFF"/>
                </a:solidFill>
              </a:rPr>
              <a:t>rd</a:t>
            </a:r>
            <a:r>
              <a:rPr lang="en-US" sz="1600">
                <a:solidFill>
                  <a:srgbClr val="FEFFFF"/>
                </a:solidFill>
              </a:rPr>
              <a:t> iteration)</a:t>
            </a:r>
          </a:p>
        </p:txBody>
      </p:sp>
      <p:pic>
        <p:nvPicPr>
          <p:cNvPr id="4" name="Picture 4" descr="No description available.">
            <a:extLst>
              <a:ext uri="{FF2B5EF4-FFF2-40B4-BE49-F238E27FC236}">
                <a16:creationId xmlns:a16="http://schemas.microsoft.com/office/drawing/2014/main" id="{5952D718-295B-4C72-B65B-0B632319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322" y="-1693623"/>
            <a:ext cx="3690178" cy="85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9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ED1D1-0C38-4D99-B448-1561A342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8212-C7C9-48E5-8562-077FC829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AU" dirty="0"/>
              <a:t>Home page (mobile current iteration)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A6F40-C307-40B9-806F-13F2DB09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197186"/>
            <a:ext cx="2048135" cy="650201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6323-5C84-40CB-8D04-450325E8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34DB-ABE8-4FF7-8B34-7D967DCB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AU" dirty="0"/>
              <a:t>Home page (Tablet 1</a:t>
            </a:r>
            <a:r>
              <a:rPr lang="en-AU" baseline="30000" dirty="0"/>
              <a:t>st</a:t>
            </a:r>
            <a:r>
              <a:rPr lang="en-AU" dirty="0"/>
              <a:t> iteration) </a:t>
            </a:r>
          </a:p>
        </p:txBody>
      </p:sp>
      <p:pic>
        <p:nvPicPr>
          <p:cNvPr id="6146" name="Picture 2" descr="Machine generated alternative text:&#10;Tablet &#10;//Fade in &amp; spread title bar?// &#10;//Nav fades in &amp; hooks/' &#10;av &#10;• Home &#10;- About &#10;// Picture of me/' &#10;Blog post? &#10;Blog post? &#10;Blog post? &#10;Home &#10;Welcome &#10;Welcome to my page. My name is &#10;Daniel and &#10;zzzzzzzzzzzzzzzzzzzzzzzzzzzzzzzzzzz &#10;zzzzzzzzzzzzzzzzzzzzzzzzzzzzzzzzzzz &#10;zzzzzzzzzzzzzzzzzzzzzzzzzzzzzzzzzzz &#10;zzzzzzzzzzzzzzzzzzzzzzzzzzzzzzzzzzz &#10;zzzzzzzzzzzzzzzzzzzzzzzzzzzzzzzzzzz &#10;zzzzzzzzzzzzzzzzzzzzzzzzzzzzzzzzzzz &#10;zzzzzzzzzzzzzzzzzzzzzzzzzzzzzzzzzzz &#10;ZZZZZZZZZZZZZZZZZZZZZZZZZZZZZZZZZZZ &#10;zzzzzzzzzzzzzzzzzzzzzzzzzzzzzzzzzzz &#10;zzzzzzzzzzzzzzzzzzzzzzzzzzzzzz &#10;Get in contact with me! &#10;email: example@example.com &#10;&amp; Copyrig ">
            <a:extLst>
              <a:ext uri="{FF2B5EF4-FFF2-40B4-BE49-F238E27FC236}">
                <a16:creationId xmlns:a16="http://schemas.microsoft.com/office/drawing/2014/main" id="{B32FC4FF-6F49-4EDD-9737-CBE1FB8E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0856" y="640080"/>
            <a:ext cx="481095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54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196</Words>
  <Application>Microsoft Office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Dan’s Portfolio</vt:lpstr>
      <vt:lpstr>Contents</vt:lpstr>
      <vt:lpstr>Sitemap</vt:lpstr>
      <vt:lpstr>Sitemap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Components</vt:lpstr>
      <vt:lpstr>Challenges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Dan’s Portfolio</dc:title>
  <dc:creator>Daniel</dc:creator>
  <cp:lastModifiedBy>Daniel</cp:lastModifiedBy>
  <cp:revision>4</cp:revision>
  <dcterms:created xsi:type="dcterms:W3CDTF">2021-03-10T00:24:47Z</dcterms:created>
  <dcterms:modified xsi:type="dcterms:W3CDTF">2021-03-10T02:51:24Z</dcterms:modified>
</cp:coreProperties>
</file>