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2D519-3F63-4151-B303-79315AD9CD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9D9F-5BFF-4370-957D-20B32DEDA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44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1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6673398" y="0"/>
            <a:ext cx="5518613" cy="6858189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140400" y="1906863"/>
            <a:ext cx="991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C8894"/>
                </a:solidFill>
              </a:rPr>
              <a:pPr/>
              <a:t>‹#›</a:t>
            </a:fld>
            <a:endParaRPr>
              <a:solidFill>
                <a:srgbClr val="7C8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6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6673398" y="0"/>
            <a:ext cx="5518613" cy="6858189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C8894"/>
                </a:solidFill>
              </a:rPr>
              <a:pPr/>
              <a:t>‹#›</a:t>
            </a:fld>
            <a:endParaRPr>
              <a:solidFill>
                <a:srgbClr val="7C8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59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7C8894"/>
                </a:solidFill>
              </a:rPr>
              <a:pPr/>
              <a:t>‹#›</a:t>
            </a:fld>
            <a:endParaRPr>
              <a:solidFill>
                <a:srgbClr val="7C8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5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7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fld id="{1D2CC095-FB6E-40D6-BC2B-CE5D89ACC82C}" type="datetimeFigureOut">
              <a:rPr lang="en-US" sz="1867" kern="0">
                <a:solidFill>
                  <a:srgbClr val="000000"/>
                </a:solidFill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5/30/2021</a:t>
            </a:fld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D1BC-FFFE-4BAE-937A-7A563B99AA79}" type="slidenum">
              <a:rPr lang="en-US" smtClean="0">
                <a:solidFill>
                  <a:srgbClr val="7C8894"/>
                </a:solidFill>
              </a:rPr>
              <a:pPr/>
              <a:t>‹#›</a:t>
            </a:fld>
            <a:endParaRPr lang="en-US">
              <a:solidFill>
                <a:srgbClr val="7C8894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6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96000">
              <a:schemeClr val="accent4">
                <a:lumMod val="50000"/>
              </a:schemeClr>
            </a:gs>
            <a:gs pos="100000">
              <a:schemeClr val="accent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1114667"/>
            <a:ext cx="99112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906863"/>
            <a:ext cx="99112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733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7C8894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7C88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315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 idx="4294967295"/>
          </p:nvPr>
        </p:nvSpPr>
        <p:spPr>
          <a:xfrm>
            <a:off x="204715" y="282205"/>
            <a:ext cx="12151057" cy="76373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200" dirty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" sz="3200" dirty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" sz="28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Sakhyaa Health Care COVID Project:</a:t>
            </a:r>
            <a:r>
              <a:rPr lang="en" sz="2667" dirty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" sz="2667" dirty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" sz="2667" dirty="0" smtClean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/>
            </a:r>
            <a:br>
              <a:rPr lang="en" sz="2667" dirty="0" smtClean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" sz="2667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" sz="2667" dirty="0" smtClean="0">
                <a:solidFill>
                  <a:schemeClr val="accent2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 </a:t>
            </a:r>
            <a:r>
              <a:rPr lang="en" sz="220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Objective of the study: </a:t>
            </a:r>
            <a:r>
              <a:rPr lang="en" sz="2200" b="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To find the next COVID hotspots in Karnataka</a:t>
            </a:r>
            <a:r>
              <a:rPr lang="en" sz="220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.</a:t>
            </a:r>
            <a:br>
              <a:rPr lang="en" sz="220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 b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- Predict the Vulnerability of the population </a:t>
            </a:r>
            <a:r>
              <a:rPr lang="en" sz="220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20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20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- </a:t>
            </a:r>
            <a:r>
              <a:rPr lang="en" sz="2200" b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Develop an application for dynamic projection of infection trend</a:t>
            </a:r>
            <a:r>
              <a:rPr lang="en" sz="220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20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" sz="2200" dirty="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Goal 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: 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To develop a robust prediction tool and get more projects (data </a:t>
            </a:r>
            <a:r>
              <a:rPr lang="en" sz="2200" b="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from the source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) for future.</a:t>
            </a:r>
            <a:b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 b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200" b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" sz="220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Desired Output 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: 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AI based infection projection model at </a:t>
            </a:r>
            <a:r>
              <a:rPr lang="en" sz="2200" b="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districts level 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in karnataka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.</a:t>
            </a:r>
            <a:b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200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" sz="2200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" sz="2200" dirty="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Project c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urrent status : 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Identified through Time-series the trend of wave 2 for bangalore Urban. </a:t>
            </a:r>
            <a:r>
              <a:rPr lang="en" sz="2200" b="0" dirty="0" smtClean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  Time 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series analysis of data for wave 1.  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133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/>
            </a:r>
            <a:br>
              <a:rPr lang="en" sz="2133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667" dirty="0">
                <a:solidFill>
                  <a:schemeClr val="accent1">
                    <a:lumMod val="20000"/>
                    <a:lumOff val="8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" sz="2133" dirty="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" sz="220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Plan for next 2 weeks </a:t>
            </a:r>
            <a:r>
              <a:rPr lang="en" sz="2133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: 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Compare the waves 1 &amp; 2 and predict wave 3 and the locations</a:t>
            </a:r>
            <a: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  <a:t>.</a:t>
            </a:r>
            <a:br>
              <a:rPr lang="en" sz="2200" b="0" dirty="0">
                <a:solidFill>
                  <a:srgbClr val="FFC000"/>
                </a:solidFill>
                <a:latin typeface="Simplified Arabic" panose="02020603050405020304" pitchFamily="18" charset="-78"/>
                <a:ea typeface="Batang" panose="02030600000101010101" pitchFamily="18" charset="-127"/>
                <a:cs typeface="Simplified Arabic" panose="02020603050405020304" pitchFamily="18" charset="-78"/>
              </a:rPr>
            </a:br>
            <a:r>
              <a:rPr lang="en" sz="2133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" sz="2133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" sz="2133" dirty="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" sz="2133" dirty="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FFFF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https://drive.google.com/drive/folders/1hGSUA_-</a:t>
            </a:r>
            <a:r>
              <a:rPr lang="en-US" sz="1800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oj98Utril4-3gaYPrVoZgKe_v?usp=sharing</a:t>
            </a:r>
            <a:r>
              <a:rPr lang="en-US" sz="1800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sz="1800" b="0" dirty="0" smtClean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-US" sz="1800" b="0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https://drive.google.com/drive/folders/1jBe1lsrHG0BuG5vSTOKOW85mvF0ywfs8?usp=sharing</a:t>
            </a:r>
            <a:r>
              <a:rPr lang="en" sz="2133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" sz="2133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" sz="2667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/>
            </a:r>
            <a:br>
              <a:rPr lang="en" sz="2667" dirty="0">
                <a:solidFill>
                  <a:srgbClr val="FFC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</a:br>
            <a:r>
              <a:rPr lang="en" sz="2667" dirty="0">
                <a:solidFill>
                  <a:srgbClr val="FFFF00"/>
                </a:solidFill>
                <a:latin typeface="Cordia New" panose="020B0304020202020204" pitchFamily="34" charset="-34"/>
                <a:ea typeface="Batang" panose="02030600000101010101" pitchFamily="18" charset="-127"/>
                <a:cs typeface="Cordia New" panose="020B0304020202020204" pitchFamily="34" charset="-34"/>
              </a:rPr>
              <a:t/>
            </a:r>
            <a:br>
              <a:rPr lang="en" sz="2667" dirty="0">
                <a:solidFill>
                  <a:srgbClr val="FFFF00"/>
                </a:solidFill>
                <a:latin typeface="Cordia New" panose="020B0304020202020204" pitchFamily="34" charset="-34"/>
                <a:ea typeface="Batang" panose="02030600000101010101" pitchFamily="18" charset="-127"/>
                <a:cs typeface="Cordia New" panose="020B0304020202020204" pitchFamily="34" charset="-34"/>
              </a:rPr>
            </a:br>
            <a:endParaRPr sz="2667" dirty="0">
              <a:solidFill>
                <a:srgbClr val="FFFF00"/>
              </a:solidFill>
              <a:latin typeface="Cordia New" panose="020B0304020202020204" pitchFamily="34" charset="-34"/>
              <a:ea typeface="Batang" panose="02030600000101010101" pitchFamily="18" charset="-127"/>
              <a:cs typeface="Cordia New" panose="020B0304020202020204" pitchFamily="34" charset="-34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C8894"/>
                </a:solidFill>
              </a:rPr>
              <a:pPr/>
              <a:t>1</a:t>
            </a:fld>
            <a:endParaRPr dirty="0">
              <a:solidFill>
                <a:srgbClr val="7C889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057" y="151454"/>
            <a:ext cx="2492553" cy="5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Batang</vt:lpstr>
      <vt:lpstr>Aharoni</vt:lpstr>
      <vt:lpstr>Angsana New</vt:lpstr>
      <vt:lpstr>Arial</vt:lpstr>
      <vt:lpstr>Calibri</vt:lpstr>
      <vt:lpstr>Cordia New</vt:lpstr>
      <vt:lpstr>Montserrat</vt:lpstr>
      <vt:lpstr>Montserrat Light</vt:lpstr>
      <vt:lpstr>Simplified Arabic</vt:lpstr>
      <vt:lpstr>Times New Roman</vt:lpstr>
      <vt:lpstr>Wingdings</vt:lpstr>
      <vt:lpstr>1_Nicholas template</vt:lpstr>
      <vt:lpstr> Sakhyaa Health Care COVID Project:   Objective of the study: To find the next COVID hotspots in Karnataka.  - Predict the Vulnerability of the population    - Develop an application for dynamic projection of infection trend   Goal : To develop a robust prediction tool and get more projects (data from the source) for future.   Desired Output : AI based infection projection model at districts level in karnataka.   Project current status : Identified through Time-series the trend of wave 2 for bangalore Urban.   Time series analysis of data for wave 1.     Plan for next 2 weeks : Compare the waves 1 &amp; 2 and predict wave 3 and the locations.   https://drive.google.com/drive/folders/1hGSUA_-oj98Utril4-3gaYPrVoZgKe_v?usp=sharing  https://drive.google.com/drive/folders/1jBe1lsrHG0BuG5vSTOKOW85mvF0ywfs8?usp=sharing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Sakhyaa Health Care COVID Project:  Objective : To find out the next hotspots in Karnataka -&gt; This is an excellent opportunity for college students to showcase their skills, earn money and become Industry ready  Sakhyaa is a Bangalore based startup, launched in April 2021 and mentored by IIM B faculty member, to create the platform for the students to connect with Industry folks.  It is a simple model. A student uploads his/her skills, the job providers selects them, assigns them work, pays them through Sakhyaa once the job is completed.  Students can register in the below website   https://www.sakhyaa.com/    </dc:title>
  <dc:creator>Administrator</dc:creator>
  <cp:lastModifiedBy>Administrator</cp:lastModifiedBy>
  <cp:revision>14</cp:revision>
  <dcterms:created xsi:type="dcterms:W3CDTF">2021-05-30T07:28:54Z</dcterms:created>
  <dcterms:modified xsi:type="dcterms:W3CDTF">2021-05-30T14:23:07Z</dcterms:modified>
</cp:coreProperties>
</file>