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Corbel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hlPlhoEikJJxqNNDFId/UULqQG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font" Target="fonts/Corbel-boldItalic.fntdata"/><Relationship Id="rId9" Type="http://schemas.openxmlformats.org/officeDocument/2006/relationships/font" Target="fonts/Corbel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Corbel-regular.fntdata"/><Relationship Id="rId8" Type="http://schemas.openxmlformats.org/officeDocument/2006/relationships/font" Target="fonts/Corbel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38125" y="133350"/>
            <a:ext cx="31623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Wave: 01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11387" l="6876" r="19686" t="19861"/>
          <a:stretch/>
        </p:blipFill>
        <p:spPr>
          <a:xfrm>
            <a:off x="552451" y="992922"/>
            <a:ext cx="10391774" cy="54722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"/>
          <p:cNvCxnSpPr/>
          <p:nvPr/>
        </p:nvCxnSpPr>
        <p:spPr>
          <a:xfrm>
            <a:off x="-190500" y="39909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Google Shape;87;p1"/>
          <p:cNvSpPr txBox="1"/>
          <p:nvPr/>
        </p:nvSpPr>
        <p:spPr>
          <a:xfrm>
            <a:off x="2790825" y="358676"/>
            <a:ext cx="77914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following graph plots  the number of daily positive cases from July 1, 2020  to February 28, 2021.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first COVID-19 wave seems to have concluded during October .2020.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 b="23333" l="57969" r="5469" t="30832"/>
          <a:stretch/>
        </p:blipFill>
        <p:spPr>
          <a:xfrm>
            <a:off x="95250" y="0"/>
            <a:ext cx="4957042" cy="3495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 b="18194" l="58008" r="6250" t="35608"/>
          <a:stretch/>
        </p:blipFill>
        <p:spPr>
          <a:xfrm>
            <a:off x="5629274" y="0"/>
            <a:ext cx="4969333" cy="3612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"/>
          <p:cNvPicPr preferRelativeResize="0"/>
          <p:nvPr/>
        </p:nvPicPr>
        <p:blipFill rotWithShape="1">
          <a:blip r:embed="rId5">
            <a:alphaModFix/>
          </a:blip>
          <a:srcRect b="20139" l="57734" r="6250" t="33193"/>
          <a:stretch/>
        </p:blipFill>
        <p:spPr>
          <a:xfrm>
            <a:off x="276225" y="3609797"/>
            <a:ext cx="4456611" cy="324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"/>
          <p:cNvPicPr preferRelativeResize="0"/>
          <p:nvPr/>
        </p:nvPicPr>
        <p:blipFill rotWithShape="1">
          <a:blip r:embed="rId6">
            <a:alphaModFix/>
          </a:blip>
          <a:srcRect b="12638" l="58047" r="5398" t="41111"/>
          <a:stretch/>
        </p:blipFill>
        <p:spPr>
          <a:xfrm>
            <a:off x="5997216" y="3583133"/>
            <a:ext cx="4601391" cy="3274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2021-05-30T11:59:24Z</dcterms:created>
  <dc:creator>Sarah Mathew</dc:creator>
</cp:coreProperties>
</file>