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B847-4E97-4106-A5F4-D2663CC1F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Wave-2 </a:t>
            </a:r>
            <a:r>
              <a:rPr lang="en-US" dirty="0" err="1"/>
              <a:t>Covid</a:t>
            </a:r>
            <a:r>
              <a:rPr lang="en-US" dirty="0"/>
              <a:t>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17390-1D7F-411D-B1B9-4825D49C7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8BA2B3-7D62-4340-8054-D6DD9ABB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629"/>
            <a:ext cx="12192000" cy="58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DD43FB-95DE-42AF-A3AF-462C0917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231"/>
            <a:ext cx="12192000" cy="5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7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36740-DB83-4603-A378-9F692AC6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231"/>
            <a:ext cx="12192000" cy="5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26A57-3642-4382-9BE4-D414F425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831"/>
            <a:ext cx="12192000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321A2-E8BC-41D6-96D6-10CC3F9E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831"/>
            <a:ext cx="12192000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3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3A157-90E7-4EE9-8CD5-6DE29ECB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831"/>
            <a:ext cx="12192000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845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275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Wave-2 Covid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Wave-2 Covid DATA</dc:title>
  <dc:creator>Daniel Barretto</dc:creator>
  <cp:lastModifiedBy>Daniel Barretto</cp:lastModifiedBy>
  <cp:revision>6</cp:revision>
  <dcterms:created xsi:type="dcterms:W3CDTF">2021-05-30T11:04:02Z</dcterms:created>
  <dcterms:modified xsi:type="dcterms:W3CDTF">2021-05-31T16:04:18Z</dcterms:modified>
</cp:coreProperties>
</file>