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b55ebf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0b55ebf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0b55ebf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0b55ebf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0b55ebf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0b55ebf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b55eb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b55eb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0b55eb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0b55eb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b55eb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0b55eb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b55eb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0b55eb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b55ebf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b55eb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0b55ebf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0b55ebf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0b55ebf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0b55ebf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b55ebf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0b55ebf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SLIDE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slide should </a:t>
            </a:r>
            <a:r>
              <a:rPr lang="en"/>
              <a:t>content</a:t>
            </a:r>
            <a:r>
              <a:rPr lang="en"/>
              <a:t> different results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	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</a:t>
            </a:r>
            <a:r>
              <a:rPr lang="en"/>
              <a:t>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</a:t>
            </a:r>
            <a:r>
              <a:rPr lang="en"/>
              <a:t>didn't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was significant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</a:t>
            </a:r>
            <a:r>
              <a:rPr lang="en"/>
              <a:t> were the </a:t>
            </a:r>
            <a:r>
              <a:rPr lang="en"/>
              <a:t>predictors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	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</a:t>
            </a:r>
            <a:r>
              <a:rPr lang="en"/>
              <a:t>biggest</a:t>
            </a:r>
            <a:r>
              <a:rPr lang="en"/>
              <a:t> </a:t>
            </a:r>
            <a:r>
              <a:rPr lang="en"/>
              <a:t>takeaway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does this change the industry / help with this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 / 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 </a:t>
            </a: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need to know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relevant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3-5 slides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Project Intro /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Project Intro /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Gathered and found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Manipulated and wrangled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new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 tools and </a:t>
            </a:r>
            <a:r>
              <a:rPr lang="en"/>
              <a:t>what language but no 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</a:t>
            </a:r>
            <a:r>
              <a:rPr lang="en"/>
              <a:t> 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 them to tell a story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