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>
        <p:scale>
          <a:sx n="109" d="100"/>
          <a:sy n="109" d="100"/>
        </p:scale>
        <p:origin x="6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A9F8-7831-9785-911D-DF5C3F877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3A14A-3E3F-8D8B-73BA-BD910BC0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E854-E8D2-8690-66E0-081AB1EB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E44E-A11B-91AA-5B02-1D5EB230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0D6D-7D53-9C84-DE94-F9BAE31A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0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3BED-220A-DDDD-4F9A-01D4D1BE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6151C-7EEA-6673-1D19-368D2BE2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6FF4-7321-6F22-4272-59C8A73D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6FDB-21FA-7DEB-5135-18C093BF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EBD0-A9FA-E469-F084-F20BE24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5DFA-57B8-D718-4732-A2327E451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9B040-C094-4A4E-AE94-BA1B1B33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B341-1A16-5736-1FF0-ECF37737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442B-48AA-623E-AFAF-71A00973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878F-95B5-B406-F503-F34D5B5B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4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CFA9-69F6-DC97-FE11-B1255A1B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ACF0-FF26-3D45-E00C-057BFD586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FD36-2121-61FF-BFE9-8DCAFF21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0703-2B6B-6CC9-CEC5-94255F06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B5D0-2398-38C2-EB9D-A0258F08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BC35-50D2-9D4E-ECBF-DD793E88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D86D-05D5-31CB-1AA3-1F3A5DFB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CE590-0204-3AE5-10F9-6F6BC31C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74D3-DF31-0988-0FA1-A483A30D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145A-EED7-89A7-316C-AF19C2F3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9EB2-A2E8-3996-84FC-F12FC637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2CC2-E371-803A-9E52-FCAA544A3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E0B64-8E81-7A11-34D5-44E27E409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6BFA4-5DE4-9ED8-0001-D3807392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56B7B-50E6-EBB3-7555-8801FD84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0BF2-61E6-51C1-B525-D81C2DC8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28E5-91C1-DBB3-6AE4-34769193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78AF-7DBC-9E45-23BD-7F9293BB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E41C-8235-A8C1-E85A-38344B3B6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AD60A-465F-6DBF-C0D8-DBE54CF1C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BF79-5AE8-B44A-2F8C-6AA0B325D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6D16D-52A2-250E-266B-2434DAB9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B569C-1744-CBE7-938D-1B16A75C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1B868-FA2D-BDF3-416F-7000FD18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DA22-C68D-D3F9-B3B5-E949EE76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ECC3F-61BC-A898-F3B1-FA769CDD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5B962-99E3-0268-5217-3C62D0D8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C821F-983A-4D85-A9D9-07DF7C4A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3D1A8-0599-624C-20D9-367BBC59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428BD-B824-6AB8-C4A9-953479E5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E8C96-9A77-8A9A-116A-5A0F2CA7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6B6D-AE04-AA1C-CD9A-9B2B390E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3BC8-BD79-75C5-8AB4-A3CB366B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58DB7-43DC-83F5-4A1A-86D622964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A348E-6E23-0AC8-CB35-3EE5B8AB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6A505-D9D4-75CB-64AD-86ECD3DC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90DC6-20BA-8F9E-3A36-4562C2ED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B6C-7461-412E-4112-654A3B66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F1A31-F27E-1FE0-6F9A-0627C8244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7CE8-AA6B-0629-2D31-AB093735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6B7B-A7C1-DD4B-88BD-78B347EF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DA232-1A64-0052-2F10-B45D776B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2DA7-C25F-271D-8DCB-E8A140CC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7A2C2-5CDF-0F0F-AAC9-2CE32DB4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F7AD-9230-3D3B-1253-A4A03F69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183C-E61E-B019-B32D-40E606975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A844-2023-5542-860B-27DEB919F0E4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69CA-4E68-DAC9-CA4E-4BCC04BF9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EAF7-DBBB-46DC-8DD5-3AF4B1BE1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051F-7632-7B48-A362-4846E414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duino Uno Rev3">
            <a:extLst>
              <a:ext uri="{FF2B5EF4-FFF2-40B4-BE49-F238E27FC236}">
                <a16:creationId xmlns:a16="http://schemas.microsoft.com/office/drawing/2014/main" id="{CBC45F04-6322-06E4-E297-2F52E927D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3" y="1524000"/>
            <a:ext cx="4741100" cy="35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nFounder IIC I2C TWI Serial 2004 20x4 LCD Module Shield for Arduino Uno  Mega2560 : Amazon.in: Computers &amp; Accessories">
            <a:extLst>
              <a:ext uri="{FF2B5EF4-FFF2-40B4-BE49-F238E27FC236}">
                <a16:creationId xmlns:a16="http://schemas.microsoft.com/office/drawing/2014/main" id="{233DC1C2-91FF-182B-CA0D-455757F6E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5" t="9778" r="14088" b="63022"/>
          <a:stretch/>
        </p:blipFill>
        <p:spPr bwMode="auto">
          <a:xfrm rot="10800000">
            <a:off x="7144512" y="5081060"/>
            <a:ext cx="2974848" cy="119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2A4807-EB61-9CF2-D27C-B5FF294240C0}"/>
              </a:ext>
            </a:extLst>
          </p:cNvPr>
          <p:cNvCxnSpPr>
            <a:cxnSpLocks/>
          </p:cNvCxnSpPr>
          <p:nvPr/>
        </p:nvCxnSpPr>
        <p:spPr>
          <a:xfrm flipH="1">
            <a:off x="4852416" y="5462016"/>
            <a:ext cx="249936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FB6C9E-AD11-48D2-97DC-A2646622F5D5}"/>
              </a:ext>
            </a:extLst>
          </p:cNvPr>
          <p:cNvCxnSpPr>
            <a:cxnSpLocks/>
          </p:cNvCxnSpPr>
          <p:nvPr/>
        </p:nvCxnSpPr>
        <p:spPr>
          <a:xfrm flipH="1" flipV="1">
            <a:off x="4852416" y="4681728"/>
            <a:ext cx="12192" cy="786384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AC7723-C364-3DDE-ED61-B9BD69BB62FF}"/>
              </a:ext>
            </a:extLst>
          </p:cNvPr>
          <p:cNvCxnSpPr>
            <a:cxnSpLocks/>
          </p:cNvCxnSpPr>
          <p:nvPr/>
        </p:nvCxnSpPr>
        <p:spPr>
          <a:xfrm flipH="1">
            <a:off x="4681728" y="5588504"/>
            <a:ext cx="266395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ABE6D7-76B5-6BE5-8C7D-85B05DC8B698}"/>
              </a:ext>
            </a:extLst>
          </p:cNvPr>
          <p:cNvCxnSpPr>
            <a:cxnSpLocks/>
          </p:cNvCxnSpPr>
          <p:nvPr/>
        </p:nvCxnSpPr>
        <p:spPr>
          <a:xfrm flipV="1">
            <a:off x="4693921" y="4681728"/>
            <a:ext cx="0" cy="906776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E1276C-1919-B18E-9464-3381181906C9}"/>
              </a:ext>
            </a:extLst>
          </p:cNvPr>
          <p:cNvSpPr/>
          <p:nvPr/>
        </p:nvSpPr>
        <p:spPr>
          <a:xfrm>
            <a:off x="7345680" y="2353056"/>
            <a:ext cx="2188464" cy="56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K1 K2 K3 K4 GND</a:t>
            </a:r>
          </a:p>
          <a:p>
            <a:pPr algn="ctr"/>
            <a:r>
              <a:rPr lang="en-US" dirty="0"/>
              <a:t>button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27E420-5640-18F2-CBA5-CCDCF4B6559E}"/>
              </a:ext>
            </a:extLst>
          </p:cNvPr>
          <p:cNvCxnSpPr>
            <a:cxnSpLocks/>
          </p:cNvCxnSpPr>
          <p:nvPr/>
        </p:nvCxnSpPr>
        <p:spPr>
          <a:xfrm flipH="1" flipV="1">
            <a:off x="7991856" y="938784"/>
            <a:ext cx="36577" cy="141427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75863F-7EFE-0778-BCD0-922E9208CCAB}"/>
              </a:ext>
            </a:extLst>
          </p:cNvPr>
          <p:cNvCxnSpPr>
            <a:cxnSpLocks/>
          </p:cNvCxnSpPr>
          <p:nvPr/>
        </p:nvCxnSpPr>
        <p:spPr>
          <a:xfrm flipH="1">
            <a:off x="4035551" y="938784"/>
            <a:ext cx="3956305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1ECC82-8CB9-C3A5-2ED3-B7209494E001}"/>
              </a:ext>
            </a:extLst>
          </p:cNvPr>
          <p:cNvCxnSpPr>
            <a:cxnSpLocks/>
          </p:cNvCxnSpPr>
          <p:nvPr/>
        </p:nvCxnSpPr>
        <p:spPr>
          <a:xfrm flipV="1">
            <a:off x="4084321" y="938784"/>
            <a:ext cx="0" cy="963168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BB4644-7F7F-40F5-6A39-CE5A9A3B99F2}"/>
              </a:ext>
            </a:extLst>
          </p:cNvPr>
          <p:cNvCxnSpPr>
            <a:cxnSpLocks/>
          </p:cNvCxnSpPr>
          <p:nvPr/>
        </p:nvCxnSpPr>
        <p:spPr>
          <a:xfrm flipV="1">
            <a:off x="8314945" y="725424"/>
            <a:ext cx="0" cy="1652016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0703BF-E5E5-E69C-7DFE-D0EB233104CB}"/>
              </a:ext>
            </a:extLst>
          </p:cNvPr>
          <p:cNvCxnSpPr>
            <a:cxnSpLocks/>
          </p:cNvCxnSpPr>
          <p:nvPr/>
        </p:nvCxnSpPr>
        <p:spPr>
          <a:xfrm flipH="1">
            <a:off x="3901439" y="725424"/>
            <a:ext cx="4389121" cy="0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CE8AB9-8A4C-FAB5-014D-BAB6A2836C22}"/>
              </a:ext>
            </a:extLst>
          </p:cNvPr>
          <p:cNvCxnSpPr>
            <a:cxnSpLocks/>
          </p:cNvCxnSpPr>
          <p:nvPr/>
        </p:nvCxnSpPr>
        <p:spPr>
          <a:xfrm flipH="1" flipV="1">
            <a:off x="3901439" y="725424"/>
            <a:ext cx="42674" cy="1176528"/>
          </a:xfrm>
          <a:prstGeom prst="line">
            <a:avLst/>
          </a:prstGeom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790EC-DCC7-4E21-1C33-54C98BC52FF0}"/>
              </a:ext>
            </a:extLst>
          </p:cNvPr>
          <p:cNvCxnSpPr>
            <a:cxnSpLocks/>
          </p:cNvCxnSpPr>
          <p:nvPr/>
        </p:nvCxnSpPr>
        <p:spPr>
          <a:xfrm flipH="1" flipV="1">
            <a:off x="8616697" y="499872"/>
            <a:ext cx="9144" cy="185318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B6CE96-C50C-4291-786D-255028BCED7E}"/>
              </a:ext>
            </a:extLst>
          </p:cNvPr>
          <p:cNvCxnSpPr>
            <a:cxnSpLocks/>
          </p:cNvCxnSpPr>
          <p:nvPr/>
        </p:nvCxnSpPr>
        <p:spPr>
          <a:xfrm flipH="1">
            <a:off x="3758184" y="499872"/>
            <a:ext cx="4858513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AEAAE1-3B89-6C6E-E40E-96E997DC3CB5}"/>
              </a:ext>
            </a:extLst>
          </p:cNvPr>
          <p:cNvCxnSpPr>
            <a:cxnSpLocks/>
          </p:cNvCxnSpPr>
          <p:nvPr/>
        </p:nvCxnSpPr>
        <p:spPr>
          <a:xfrm flipH="1" flipV="1">
            <a:off x="3736848" y="499872"/>
            <a:ext cx="42673" cy="140208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black capacitor with two sticks&#10;&#10;Description automatically generated">
            <a:extLst>
              <a:ext uri="{FF2B5EF4-FFF2-40B4-BE49-F238E27FC236}">
                <a16:creationId xmlns:a16="http://schemas.microsoft.com/office/drawing/2014/main" id="{69CBB0CF-C376-C521-A2FF-45DD19B0B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918" y="3142496"/>
            <a:ext cx="1123188" cy="181207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15D414E-E7F8-801C-723E-85B883377AE2}"/>
              </a:ext>
            </a:extLst>
          </p:cNvPr>
          <p:cNvSpPr txBox="1"/>
          <p:nvPr/>
        </p:nvSpPr>
        <p:spPr>
          <a:xfrm>
            <a:off x="6705600" y="391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72C8DA-3A39-FC8C-4E6F-FA60AFC2B67A}"/>
              </a:ext>
            </a:extLst>
          </p:cNvPr>
          <p:cNvCxnSpPr>
            <a:cxnSpLocks/>
          </p:cNvCxnSpPr>
          <p:nvPr/>
        </p:nvCxnSpPr>
        <p:spPr>
          <a:xfrm flipH="1" flipV="1">
            <a:off x="6772658" y="1709921"/>
            <a:ext cx="67053" cy="17830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249DF7-E4E7-2E07-2C79-BE0E2BA792C3}"/>
              </a:ext>
            </a:extLst>
          </p:cNvPr>
          <p:cNvCxnSpPr>
            <a:cxnSpLocks/>
          </p:cNvCxnSpPr>
          <p:nvPr/>
        </p:nvCxnSpPr>
        <p:spPr>
          <a:xfrm flipH="1">
            <a:off x="4535424" y="1703826"/>
            <a:ext cx="227076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71F6D0-EAB3-A306-FC55-CE66B292B098}"/>
              </a:ext>
            </a:extLst>
          </p:cNvPr>
          <p:cNvCxnSpPr>
            <a:cxnSpLocks/>
          </p:cNvCxnSpPr>
          <p:nvPr/>
        </p:nvCxnSpPr>
        <p:spPr>
          <a:xfrm flipV="1">
            <a:off x="4535424" y="1709921"/>
            <a:ext cx="0" cy="19203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860C26F-DE01-791A-C3BF-CA6A8C2A7367}"/>
              </a:ext>
            </a:extLst>
          </p:cNvPr>
          <p:cNvSpPr txBox="1"/>
          <p:nvPr/>
        </p:nvSpPr>
        <p:spPr>
          <a:xfrm>
            <a:off x="7345680" y="39136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pic>
        <p:nvPicPr>
          <p:cNvPr id="1034" name="Picture 10" descr="Potentiometer - Simple English Wikipedia, the free encyclopedia">
            <a:extLst>
              <a:ext uri="{FF2B5EF4-FFF2-40B4-BE49-F238E27FC236}">
                <a16:creationId xmlns:a16="http://schemas.microsoft.com/office/drawing/2014/main" id="{BB12B55D-B29C-24AA-D7BD-A9479B1CD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9" t="10620"/>
          <a:stretch/>
        </p:blipFill>
        <p:spPr bwMode="auto">
          <a:xfrm>
            <a:off x="4864608" y="5708897"/>
            <a:ext cx="1048512" cy="106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67DB7AA-4E24-3D77-7B0A-90FC456C5668}"/>
              </a:ext>
            </a:extLst>
          </p:cNvPr>
          <p:cNvSpPr txBox="1"/>
          <p:nvPr/>
        </p:nvSpPr>
        <p:spPr>
          <a:xfrm>
            <a:off x="4773859" y="60944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839FF9-74AD-343E-A1FD-327D168525C5}"/>
              </a:ext>
            </a:extLst>
          </p:cNvPr>
          <p:cNvSpPr txBox="1"/>
          <p:nvPr/>
        </p:nvSpPr>
        <p:spPr>
          <a:xfrm>
            <a:off x="5110733" y="634095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65E661-6B60-0A4A-BA6F-3160F2D9D5C4}"/>
              </a:ext>
            </a:extLst>
          </p:cNvPr>
          <p:cNvCxnSpPr>
            <a:cxnSpLocks/>
          </p:cNvCxnSpPr>
          <p:nvPr/>
        </p:nvCxnSpPr>
        <p:spPr>
          <a:xfrm flipH="1">
            <a:off x="4407936" y="6396224"/>
            <a:ext cx="660888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7CCECF-E29B-0BF2-82EC-B2785144FE3E}"/>
              </a:ext>
            </a:extLst>
          </p:cNvPr>
          <p:cNvCxnSpPr>
            <a:cxnSpLocks/>
          </p:cNvCxnSpPr>
          <p:nvPr/>
        </p:nvCxnSpPr>
        <p:spPr>
          <a:xfrm flipV="1">
            <a:off x="4407936" y="4655939"/>
            <a:ext cx="0" cy="1714496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MQ-3 Gas Sensor">
            <a:extLst>
              <a:ext uri="{FF2B5EF4-FFF2-40B4-BE49-F238E27FC236}">
                <a16:creationId xmlns:a16="http://schemas.microsoft.com/office/drawing/2014/main" id="{BDB00ADC-5256-3563-DC44-791F7548E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30843" r="13954" b="32892"/>
          <a:stretch/>
        </p:blipFill>
        <p:spPr bwMode="auto">
          <a:xfrm>
            <a:off x="1176458" y="4788646"/>
            <a:ext cx="1691432" cy="81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气体传感器| MQ-7 Gas Sensor">
            <a:extLst>
              <a:ext uri="{FF2B5EF4-FFF2-40B4-BE49-F238E27FC236}">
                <a16:creationId xmlns:a16="http://schemas.microsoft.com/office/drawing/2014/main" id="{7E9C1C14-04DD-8BC8-3E8E-90D38A69F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t="23720" r="8061" b="25519"/>
          <a:stretch/>
        </p:blipFill>
        <p:spPr bwMode="auto">
          <a:xfrm>
            <a:off x="1189407" y="5722553"/>
            <a:ext cx="1683129" cy="81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0BE1FBB0-73D1-5886-5F47-85A0BEE82452}"/>
              </a:ext>
            </a:extLst>
          </p:cNvPr>
          <p:cNvSpPr/>
          <p:nvPr/>
        </p:nvSpPr>
        <p:spPr>
          <a:xfrm>
            <a:off x="2219581" y="6044275"/>
            <a:ext cx="254438" cy="82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DO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A34707C6-1F0A-CD1C-AE0F-E177FD524F5D}"/>
              </a:ext>
            </a:extLst>
          </p:cNvPr>
          <p:cNvSpPr/>
          <p:nvPr/>
        </p:nvSpPr>
        <p:spPr>
          <a:xfrm>
            <a:off x="2219581" y="5961336"/>
            <a:ext cx="254438" cy="82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AO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CCFDE68B-4E55-8134-589B-E5D949A56509}"/>
              </a:ext>
            </a:extLst>
          </p:cNvPr>
          <p:cNvSpPr/>
          <p:nvPr/>
        </p:nvSpPr>
        <p:spPr>
          <a:xfrm>
            <a:off x="2207349" y="5130899"/>
            <a:ext cx="254438" cy="82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DO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35DE1F3-7235-0DB1-ED4A-0F895AE95D9C}"/>
              </a:ext>
            </a:extLst>
          </p:cNvPr>
          <p:cNvSpPr/>
          <p:nvPr/>
        </p:nvSpPr>
        <p:spPr>
          <a:xfrm>
            <a:off x="2206240" y="5049371"/>
            <a:ext cx="254438" cy="82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AO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BE0B3AE-16DE-7262-89BA-25C12AB36674}"/>
              </a:ext>
            </a:extLst>
          </p:cNvPr>
          <p:cNvSpPr txBox="1"/>
          <p:nvPr/>
        </p:nvSpPr>
        <p:spPr>
          <a:xfrm>
            <a:off x="497785" y="597287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MQ-7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95EA830-7565-4547-E348-94DBBC501118}"/>
              </a:ext>
            </a:extLst>
          </p:cNvPr>
          <p:cNvSpPr txBox="1"/>
          <p:nvPr/>
        </p:nvSpPr>
        <p:spPr>
          <a:xfrm>
            <a:off x="503227" y="505728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MQ-3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3E0DDD7-D863-5877-D7E5-804CB740F118}"/>
              </a:ext>
            </a:extLst>
          </p:cNvPr>
          <p:cNvCxnSpPr>
            <a:cxnSpLocks/>
          </p:cNvCxnSpPr>
          <p:nvPr/>
        </p:nvCxnSpPr>
        <p:spPr>
          <a:xfrm flipH="1">
            <a:off x="2773930" y="5081060"/>
            <a:ext cx="133367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0894E65C-63E2-B5E2-B7BA-EDC9B181A869}"/>
              </a:ext>
            </a:extLst>
          </p:cNvPr>
          <p:cNvCxnSpPr>
            <a:cxnSpLocks/>
          </p:cNvCxnSpPr>
          <p:nvPr/>
        </p:nvCxnSpPr>
        <p:spPr>
          <a:xfrm flipV="1">
            <a:off x="4084321" y="4672058"/>
            <a:ext cx="0" cy="4090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0AB4BE8-3776-BEA0-0963-74529C5D05D8}"/>
              </a:ext>
            </a:extLst>
          </p:cNvPr>
          <p:cNvCxnSpPr>
            <a:cxnSpLocks/>
          </p:cNvCxnSpPr>
          <p:nvPr/>
        </p:nvCxnSpPr>
        <p:spPr>
          <a:xfrm flipH="1">
            <a:off x="2773930" y="6015539"/>
            <a:ext cx="1471583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70092849-A592-6C14-D7B9-CBF73ED4F4DA}"/>
              </a:ext>
            </a:extLst>
          </p:cNvPr>
          <p:cNvCxnSpPr>
            <a:cxnSpLocks/>
          </p:cNvCxnSpPr>
          <p:nvPr/>
        </p:nvCxnSpPr>
        <p:spPr>
          <a:xfrm flipV="1">
            <a:off x="4245513" y="4672058"/>
            <a:ext cx="0" cy="1372217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Picture 1048" descr="A blue sign with white text&#10;&#10;Description automatically generated">
            <a:extLst>
              <a:ext uri="{FF2B5EF4-FFF2-40B4-BE49-F238E27FC236}">
                <a16:creationId xmlns:a16="http://schemas.microsoft.com/office/drawing/2014/main" id="{3227AFEF-8404-1742-4BA2-0DA805F4C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8495218" y="3040375"/>
            <a:ext cx="2743200" cy="1092200"/>
          </a:xfrm>
          <a:prstGeom prst="rect">
            <a:avLst/>
          </a:prstGeom>
        </p:spPr>
      </p:pic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70881AAB-7036-4ED1-5320-174543476071}"/>
              </a:ext>
            </a:extLst>
          </p:cNvPr>
          <p:cNvCxnSpPr>
            <a:cxnSpLocks/>
          </p:cNvCxnSpPr>
          <p:nvPr/>
        </p:nvCxnSpPr>
        <p:spPr>
          <a:xfrm flipH="1">
            <a:off x="7276699" y="3302530"/>
            <a:ext cx="1361335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373381AA-EF39-3F14-107B-7EBC40E6E836}"/>
              </a:ext>
            </a:extLst>
          </p:cNvPr>
          <p:cNvCxnSpPr>
            <a:cxnSpLocks/>
          </p:cNvCxnSpPr>
          <p:nvPr/>
        </p:nvCxnSpPr>
        <p:spPr>
          <a:xfrm flipH="1" flipV="1">
            <a:off x="7243172" y="1269495"/>
            <a:ext cx="42671" cy="2033035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EEEE9C5B-9812-0330-210C-A1FE07EF7C9E}"/>
              </a:ext>
            </a:extLst>
          </p:cNvPr>
          <p:cNvCxnSpPr>
            <a:cxnSpLocks/>
          </p:cNvCxnSpPr>
          <p:nvPr/>
        </p:nvCxnSpPr>
        <p:spPr>
          <a:xfrm flipH="1" flipV="1">
            <a:off x="4331368" y="1269495"/>
            <a:ext cx="2938377" cy="17005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A15E1029-1208-9988-919D-2523418C61C8}"/>
              </a:ext>
            </a:extLst>
          </p:cNvPr>
          <p:cNvCxnSpPr>
            <a:cxnSpLocks/>
          </p:cNvCxnSpPr>
          <p:nvPr/>
        </p:nvCxnSpPr>
        <p:spPr>
          <a:xfrm flipH="1" flipV="1">
            <a:off x="4381101" y="1240533"/>
            <a:ext cx="9464" cy="661419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1BDA72DF-BEAB-71F5-7891-478EA674D66F}"/>
              </a:ext>
            </a:extLst>
          </p:cNvPr>
          <p:cNvCxnSpPr>
            <a:cxnSpLocks/>
          </p:cNvCxnSpPr>
          <p:nvPr/>
        </p:nvCxnSpPr>
        <p:spPr>
          <a:xfrm flipH="1" flipV="1">
            <a:off x="7043929" y="1405130"/>
            <a:ext cx="92143" cy="205130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B33C29E0-81E4-8D54-4A1F-A85BF26EF704}"/>
              </a:ext>
            </a:extLst>
          </p:cNvPr>
          <p:cNvCxnSpPr>
            <a:cxnSpLocks/>
          </p:cNvCxnSpPr>
          <p:nvPr/>
        </p:nvCxnSpPr>
        <p:spPr>
          <a:xfrm flipH="1" flipV="1">
            <a:off x="7144512" y="3429000"/>
            <a:ext cx="1472185" cy="274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F8ACA90E-EF9A-9DEE-D125-56EB3D72741E}"/>
              </a:ext>
            </a:extLst>
          </p:cNvPr>
          <p:cNvCxnSpPr>
            <a:cxnSpLocks/>
          </p:cNvCxnSpPr>
          <p:nvPr/>
        </p:nvCxnSpPr>
        <p:spPr>
          <a:xfrm flipH="1">
            <a:off x="4245513" y="1420368"/>
            <a:ext cx="2844487" cy="0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0EF946B5-172B-1E9D-8EA4-ED5DFAA6E9BE}"/>
              </a:ext>
            </a:extLst>
          </p:cNvPr>
          <p:cNvCxnSpPr>
            <a:cxnSpLocks/>
          </p:cNvCxnSpPr>
          <p:nvPr/>
        </p:nvCxnSpPr>
        <p:spPr>
          <a:xfrm flipH="1" flipV="1">
            <a:off x="4218783" y="1405130"/>
            <a:ext cx="1975" cy="49682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8" name="Picture 16" descr="W5500 Ethernet Network Modules SPI 8 sockets">
            <a:extLst>
              <a:ext uri="{FF2B5EF4-FFF2-40B4-BE49-F238E27FC236}">
                <a16:creationId xmlns:a16="http://schemas.microsoft.com/office/drawing/2014/main" id="{A0FD101C-43C7-FD8B-070C-67C78782C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6" b="21340"/>
          <a:stretch/>
        </p:blipFill>
        <p:spPr bwMode="auto">
          <a:xfrm>
            <a:off x="1143320" y="872917"/>
            <a:ext cx="1405882" cy="76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9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Tsz Him</dc:creator>
  <cp:lastModifiedBy>Chan Tsz Him</cp:lastModifiedBy>
  <cp:revision>1</cp:revision>
  <dcterms:created xsi:type="dcterms:W3CDTF">2023-07-26T10:10:27Z</dcterms:created>
  <dcterms:modified xsi:type="dcterms:W3CDTF">2023-07-26T11:24:53Z</dcterms:modified>
</cp:coreProperties>
</file>