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2CCE-0648-7347-87AE-1216C34969A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9B6087-2175-C442-8D5A-740DC6612EB2}">
      <dgm:prSet phldrT="[Text]"/>
      <dgm:spPr/>
      <dgm:t>
        <a:bodyPr/>
        <a:lstStyle/>
        <a:p>
          <a:r>
            <a:rPr lang="en-GB" dirty="0"/>
            <a:t>Air Monitoring System</a:t>
          </a:r>
        </a:p>
      </dgm:t>
    </dgm:pt>
    <dgm:pt modelId="{940501E2-CD72-1640-966E-7CCD4AD2EEBD}" type="parTrans" cxnId="{C7257F4A-5DD8-DE49-902A-EFCDB8D77357}">
      <dgm:prSet/>
      <dgm:spPr/>
      <dgm:t>
        <a:bodyPr/>
        <a:lstStyle/>
        <a:p>
          <a:endParaRPr lang="en-GB"/>
        </a:p>
      </dgm:t>
    </dgm:pt>
    <dgm:pt modelId="{87150B45-E7A1-1246-BCC6-3E74E41BFB15}" type="sibTrans" cxnId="{C7257F4A-5DD8-DE49-902A-EFCDB8D77357}">
      <dgm:prSet/>
      <dgm:spPr/>
      <dgm:t>
        <a:bodyPr/>
        <a:lstStyle/>
        <a:p>
          <a:endParaRPr lang="en-GB"/>
        </a:p>
      </dgm:t>
    </dgm:pt>
    <dgm:pt modelId="{4E938A09-34C0-2549-AB8E-AEECFB51015B}">
      <dgm:prSet phldrT="[Text]"/>
      <dgm:spPr/>
      <dgm:t>
        <a:bodyPr/>
        <a:lstStyle/>
        <a:p>
          <a:r>
            <a:rPr lang="en-GB" dirty="0"/>
            <a:t>Normal Situation</a:t>
          </a:r>
        </a:p>
      </dgm:t>
    </dgm:pt>
    <dgm:pt modelId="{1B1D9A9E-0C16-7F4B-8BEE-91B49B1B0DE9}" type="parTrans" cxnId="{AF6EBF9D-0E23-3342-8BAB-43923FA420FB}">
      <dgm:prSet/>
      <dgm:spPr/>
      <dgm:t>
        <a:bodyPr/>
        <a:lstStyle/>
        <a:p>
          <a:endParaRPr lang="en-GB"/>
        </a:p>
      </dgm:t>
    </dgm:pt>
    <dgm:pt modelId="{35E2BEF9-BAED-0E4B-BA4A-FCB992C8F388}" type="sibTrans" cxnId="{AF6EBF9D-0E23-3342-8BAB-43923FA420FB}">
      <dgm:prSet/>
      <dgm:spPr/>
      <dgm:t>
        <a:bodyPr/>
        <a:lstStyle/>
        <a:p>
          <a:endParaRPr lang="en-GB"/>
        </a:p>
      </dgm:t>
    </dgm:pt>
    <dgm:pt modelId="{5F14BFBA-58E1-E74C-926C-D5EA330CD898}">
      <dgm:prSet phldrT="[Text]"/>
      <dgm:spPr/>
      <dgm:t>
        <a:bodyPr/>
        <a:lstStyle/>
        <a:p>
          <a:r>
            <a:rPr lang="en-GB" dirty="0"/>
            <a:t>Keeps on checking the value of the environment</a:t>
          </a:r>
        </a:p>
      </dgm:t>
    </dgm:pt>
    <dgm:pt modelId="{CB138B12-8907-0C42-8560-6262D3116B82}" type="parTrans" cxnId="{5A759255-DFB3-C34E-B423-EC912B01CB22}">
      <dgm:prSet/>
      <dgm:spPr/>
      <dgm:t>
        <a:bodyPr/>
        <a:lstStyle/>
        <a:p>
          <a:endParaRPr lang="en-GB"/>
        </a:p>
      </dgm:t>
    </dgm:pt>
    <dgm:pt modelId="{14023418-F41F-BA4C-B559-9510DFEBD026}" type="sibTrans" cxnId="{5A759255-DFB3-C34E-B423-EC912B01CB22}">
      <dgm:prSet/>
      <dgm:spPr/>
      <dgm:t>
        <a:bodyPr/>
        <a:lstStyle/>
        <a:p>
          <a:endParaRPr lang="en-GB"/>
        </a:p>
      </dgm:t>
    </dgm:pt>
    <dgm:pt modelId="{5BA315DF-3E49-044B-AF21-D0F29E7728B9}">
      <dgm:prSet phldrT="[Text]"/>
      <dgm:spPr/>
      <dgm:t>
        <a:bodyPr/>
        <a:lstStyle/>
        <a:p>
          <a:r>
            <a:rPr lang="en-GB" dirty="0"/>
            <a:t>Report data to panel</a:t>
          </a:r>
        </a:p>
      </dgm:t>
    </dgm:pt>
    <dgm:pt modelId="{E014B8AA-6E61-B54B-A618-34ED21B794BE}" type="parTrans" cxnId="{A2975679-E3CE-7146-9C36-F79EFBC1FC00}">
      <dgm:prSet/>
      <dgm:spPr/>
      <dgm:t>
        <a:bodyPr/>
        <a:lstStyle/>
        <a:p>
          <a:endParaRPr lang="en-GB"/>
        </a:p>
      </dgm:t>
    </dgm:pt>
    <dgm:pt modelId="{D058CD2E-36FF-9B44-AB60-84D43AC13AEA}" type="sibTrans" cxnId="{A2975679-E3CE-7146-9C36-F79EFBC1FC00}">
      <dgm:prSet/>
      <dgm:spPr/>
      <dgm:t>
        <a:bodyPr/>
        <a:lstStyle/>
        <a:p>
          <a:endParaRPr lang="en-GB"/>
        </a:p>
      </dgm:t>
    </dgm:pt>
    <dgm:pt modelId="{D38BC85A-39C7-C040-9423-D0AC6FEE146C}">
      <dgm:prSet phldrT="[Text]"/>
      <dgm:spPr/>
      <dgm:t>
        <a:bodyPr/>
        <a:lstStyle/>
        <a:p>
          <a:r>
            <a:rPr lang="en-GB" dirty="0"/>
            <a:t>GAS LEAKAGE</a:t>
          </a:r>
        </a:p>
      </dgm:t>
    </dgm:pt>
    <dgm:pt modelId="{94636211-E6A7-9045-B1BC-38A259B047FF}" type="parTrans" cxnId="{9E8D659B-11C7-284F-89CE-CB4006DB77DF}">
      <dgm:prSet/>
      <dgm:spPr/>
      <dgm:t>
        <a:bodyPr/>
        <a:lstStyle/>
        <a:p>
          <a:endParaRPr lang="en-GB"/>
        </a:p>
      </dgm:t>
    </dgm:pt>
    <dgm:pt modelId="{42D982C6-3E1E-4045-AC60-E5805E3E7866}" type="sibTrans" cxnId="{9E8D659B-11C7-284F-89CE-CB4006DB77DF}">
      <dgm:prSet/>
      <dgm:spPr/>
      <dgm:t>
        <a:bodyPr/>
        <a:lstStyle/>
        <a:p>
          <a:endParaRPr lang="en-GB"/>
        </a:p>
      </dgm:t>
    </dgm:pt>
    <dgm:pt modelId="{56A9A591-28F5-0E43-9611-F51E5A651069}">
      <dgm:prSet phldrT="[Text]"/>
      <dgm:spPr/>
      <dgm:t>
        <a:bodyPr/>
        <a:lstStyle/>
        <a:p>
          <a:r>
            <a:rPr lang="en-GB" dirty="0"/>
            <a:t>Send unusual data to online panel</a:t>
          </a:r>
        </a:p>
      </dgm:t>
    </dgm:pt>
    <dgm:pt modelId="{2EE82983-AE39-9B4A-B905-7F71FE5B7574}" type="parTrans" cxnId="{FC730F2F-882D-AD47-B3B9-EF2140709F41}">
      <dgm:prSet/>
      <dgm:spPr/>
      <dgm:t>
        <a:bodyPr/>
        <a:lstStyle/>
        <a:p>
          <a:endParaRPr lang="en-GB"/>
        </a:p>
      </dgm:t>
    </dgm:pt>
    <dgm:pt modelId="{2D1EFE8D-A735-FD4B-B305-A3EFB8D9917B}" type="sibTrans" cxnId="{FC730F2F-882D-AD47-B3B9-EF2140709F41}">
      <dgm:prSet/>
      <dgm:spPr/>
      <dgm:t>
        <a:bodyPr/>
        <a:lstStyle/>
        <a:p>
          <a:endParaRPr lang="en-GB"/>
        </a:p>
      </dgm:t>
    </dgm:pt>
    <dgm:pt modelId="{0BCD3855-7632-2048-A6D1-43899C086BE6}">
      <dgm:prSet phldrT="[Text]"/>
      <dgm:spPr/>
      <dgm:t>
        <a:bodyPr/>
        <a:lstStyle/>
        <a:p>
          <a:r>
            <a:rPr lang="en-GB" dirty="0"/>
            <a:t>Send unusual data to mobile phones connected</a:t>
          </a:r>
        </a:p>
      </dgm:t>
    </dgm:pt>
    <dgm:pt modelId="{A5CAE55A-7006-E74F-B296-D013579C113A}" type="parTrans" cxnId="{CBB30932-10FD-5343-8C4C-2538E907F2EF}">
      <dgm:prSet/>
      <dgm:spPr/>
      <dgm:t>
        <a:bodyPr/>
        <a:lstStyle/>
        <a:p>
          <a:endParaRPr lang="en-GB"/>
        </a:p>
      </dgm:t>
    </dgm:pt>
    <dgm:pt modelId="{B59CBE1D-9728-AB47-A2C0-6B3FD4D5896B}" type="sibTrans" cxnId="{CBB30932-10FD-5343-8C4C-2538E907F2EF}">
      <dgm:prSet/>
      <dgm:spPr/>
      <dgm:t>
        <a:bodyPr/>
        <a:lstStyle/>
        <a:p>
          <a:endParaRPr lang="en-GB"/>
        </a:p>
      </dgm:t>
    </dgm:pt>
    <dgm:pt modelId="{E5F09CB3-3784-644B-A3C8-BB577E981559}">
      <dgm:prSet phldrT="[Text]"/>
      <dgm:spPr/>
      <dgm:t>
        <a:bodyPr/>
        <a:lstStyle/>
        <a:p>
          <a:r>
            <a:rPr lang="en-GB" dirty="0"/>
            <a:t>Turn on LED lights and emit sound</a:t>
          </a:r>
        </a:p>
      </dgm:t>
    </dgm:pt>
    <dgm:pt modelId="{C3248F37-8EBD-0A4C-8B3E-C1BA255EAEE9}" type="parTrans" cxnId="{48C34625-ED2C-D54C-A71C-E559CD980D6F}">
      <dgm:prSet/>
      <dgm:spPr/>
      <dgm:t>
        <a:bodyPr/>
        <a:lstStyle/>
        <a:p>
          <a:endParaRPr lang="en-GB"/>
        </a:p>
      </dgm:t>
    </dgm:pt>
    <dgm:pt modelId="{9C3D1439-119F-EE45-8764-2CCFE07861BE}" type="sibTrans" cxnId="{48C34625-ED2C-D54C-A71C-E559CD980D6F}">
      <dgm:prSet/>
      <dgm:spPr/>
      <dgm:t>
        <a:bodyPr/>
        <a:lstStyle/>
        <a:p>
          <a:endParaRPr lang="en-GB"/>
        </a:p>
      </dgm:t>
    </dgm:pt>
    <dgm:pt modelId="{9103FD8C-1988-A94E-80EF-BC9A3C9DEB31}" type="pres">
      <dgm:prSet presAssocID="{2B702CCE-0648-7347-87AE-1216C3496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F3285-760F-4E4F-8D04-D0DBA9625235}" type="pres">
      <dgm:prSet presAssocID="{FB9B6087-2175-C442-8D5A-740DC6612EB2}" presName="hierRoot1" presStyleCnt="0"/>
      <dgm:spPr/>
    </dgm:pt>
    <dgm:pt modelId="{80B4E0A3-7931-414F-BEBD-B886D099B588}" type="pres">
      <dgm:prSet presAssocID="{FB9B6087-2175-C442-8D5A-740DC6612EB2}" presName="composite" presStyleCnt="0"/>
      <dgm:spPr/>
    </dgm:pt>
    <dgm:pt modelId="{EE61A2A1-FA9D-E44A-A0B4-0B0537CD848D}" type="pres">
      <dgm:prSet presAssocID="{FB9B6087-2175-C442-8D5A-740DC6612EB2}" presName="background" presStyleLbl="node0" presStyleIdx="0" presStyleCnt="1"/>
      <dgm:spPr/>
    </dgm:pt>
    <dgm:pt modelId="{50053407-133F-234F-8607-41C89A09E437}" type="pres">
      <dgm:prSet presAssocID="{FB9B6087-2175-C442-8D5A-740DC6612EB2}" presName="text" presStyleLbl="fgAcc0" presStyleIdx="0" presStyleCnt="1">
        <dgm:presLayoutVars>
          <dgm:chPref val="3"/>
        </dgm:presLayoutVars>
      </dgm:prSet>
      <dgm:spPr/>
    </dgm:pt>
    <dgm:pt modelId="{B44946A0-BAF4-9140-A696-40AB1FC0B22D}" type="pres">
      <dgm:prSet presAssocID="{FB9B6087-2175-C442-8D5A-740DC6612EB2}" presName="hierChild2" presStyleCnt="0"/>
      <dgm:spPr/>
    </dgm:pt>
    <dgm:pt modelId="{6F09EE0C-B330-504A-A469-8EB20CD93C66}" type="pres">
      <dgm:prSet presAssocID="{1B1D9A9E-0C16-7F4B-8BEE-91B49B1B0DE9}" presName="Name10" presStyleLbl="parChTrans1D2" presStyleIdx="0" presStyleCnt="2"/>
      <dgm:spPr/>
    </dgm:pt>
    <dgm:pt modelId="{C756CFFA-E16C-9844-8E24-5B7FCE4E1E5F}" type="pres">
      <dgm:prSet presAssocID="{4E938A09-34C0-2549-AB8E-AEECFB51015B}" presName="hierRoot2" presStyleCnt="0"/>
      <dgm:spPr/>
    </dgm:pt>
    <dgm:pt modelId="{39AD3A7E-4F6D-FF4C-BEEF-8F540C50AAB2}" type="pres">
      <dgm:prSet presAssocID="{4E938A09-34C0-2549-AB8E-AEECFB51015B}" presName="composite2" presStyleCnt="0"/>
      <dgm:spPr/>
    </dgm:pt>
    <dgm:pt modelId="{BEAC89BA-88E1-3245-BFA8-AB44946802A0}" type="pres">
      <dgm:prSet presAssocID="{4E938A09-34C0-2549-AB8E-AEECFB51015B}" presName="background2" presStyleLbl="node2" presStyleIdx="0" presStyleCnt="2"/>
      <dgm:spPr/>
    </dgm:pt>
    <dgm:pt modelId="{1484F084-6A5E-8749-A423-16C89E4DBEA2}" type="pres">
      <dgm:prSet presAssocID="{4E938A09-34C0-2549-AB8E-AEECFB51015B}" presName="text2" presStyleLbl="fgAcc2" presStyleIdx="0" presStyleCnt="2">
        <dgm:presLayoutVars>
          <dgm:chPref val="3"/>
        </dgm:presLayoutVars>
      </dgm:prSet>
      <dgm:spPr/>
    </dgm:pt>
    <dgm:pt modelId="{A4DEEC3F-396E-2F4D-9CEC-2DE3A79DFBC1}" type="pres">
      <dgm:prSet presAssocID="{4E938A09-34C0-2549-AB8E-AEECFB51015B}" presName="hierChild3" presStyleCnt="0"/>
      <dgm:spPr/>
    </dgm:pt>
    <dgm:pt modelId="{B1FA6E4A-0738-924F-9457-94BCB3931759}" type="pres">
      <dgm:prSet presAssocID="{CB138B12-8907-0C42-8560-6262D3116B82}" presName="Name17" presStyleLbl="parChTrans1D3" presStyleIdx="0" presStyleCnt="5"/>
      <dgm:spPr/>
    </dgm:pt>
    <dgm:pt modelId="{50715722-B99A-9F46-9B71-DF2F76ED9408}" type="pres">
      <dgm:prSet presAssocID="{5F14BFBA-58E1-E74C-926C-D5EA330CD898}" presName="hierRoot3" presStyleCnt="0"/>
      <dgm:spPr/>
    </dgm:pt>
    <dgm:pt modelId="{93341DF4-74B8-C643-B761-C0EF675A6A44}" type="pres">
      <dgm:prSet presAssocID="{5F14BFBA-58E1-E74C-926C-D5EA330CD898}" presName="composite3" presStyleCnt="0"/>
      <dgm:spPr/>
    </dgm:pt>
    <dgm:pt modelId="{FDAC7D2A-1FEB-0747-B28A-333ECB8F274E}" type="pres">
      <dgm:prSet presAssocID="{5F14BFBA-58E1-E74C-926C-D5EA330CD898}" presName="background3" presStyleLbl="node3" presStyleIdx="0" presStyleCnt="5"/>
      <dgm:spPr/>
    </dgm:pt>
    <dgm:pt modelId="{03405E62-2A39-EE4B-9BBE-7BDFB911F484}" type="pres">
      <dgm:prSet presAssocID="{5F14BFBA-58E1-E74C-926C-D5EA330CD898}" presName="text3" presStyleLbl="fgAcc3" presStyleIdx="0" presStyleCnt="5">
        <dgm:presLayoutVars>
          <dgm:chPref val="3"/>
        </dgm:presLayoutVars>
      </dgm:prSet>
      <dgm:spPr/>
    </dgm:pt>
    <dgm:pt modelId="{42A3C19B-3506-F74A-B4C6-E77EB0DC5146}" type="pres">
      <dgm:prSet presAssocID="{5F14BFBA-58E1-E74C-926C-D5EA330CD898}" presName="hierChild4" presStyleCnt="0"/>
      <dgm:spPr/>
    </dgm:pt>
    <dgm:pt modelId="{37F0F67E-A234-5648-9E0E-0B24022106B5}" type="pres">
      <dgm:prSet presAssocID="{E014B8AA-6E61-B54B-A618-34ED21B794BE}" presName="Name17" presStyleLbl="parChTrans1D3" presStyleIdx="1" presStyleCnt="5"/>
      <dgm:spPr/>
    </dgm:pt>
    <dgm:pt modelId="{063B545A-60BA-A641-AF93-3EE33ACAFB4C}" type="pres">
      <dgm:prSet presAssocID="{5BA315DF-3E49-044B-AF21-D0F29E7728B9}" presName="hierRoot3" presStyleCnt="0"/>
      <dgm:spPr/>
    </dgm:pt>
    <dgm:pt modelId="{32857628-E157-7E4B-8174-4E41509BAE11}" type="pres">
      <dgm:prSet presAssocID="{5BA315DF-3E49-044B-AF21-D0F29E7728B9}" presName="composite3" presStyleCnt="0"/>
      <dgm:spPr/>
    </dgm:pt>
    <dgm:pt modelId="{E5CE239C-05EF-DF41-A255-D7CCCB6846CB}" type="pres">
      <dgm:prSet presAssocID="{5BA315DF-3E49-044B-AF21-D0F29E7728B9}" presName="background3" presStyleLbl="node3" presStyleIdx="1" presStyleCnt="5"/>
      <dgm:spPr/>
    </dgm:pt>
    <dgm:pt modelId="{FEBB1DD1-40D2-7B4B-9048-43CFFE0BB470}" type="pres">
      <dgm:prSet presAssocID="{5BA315DF-3E49-044B-AF21-D0F29E7728B9}" presName="text3" presStyleLbl="fgAcc3" presStyleIdx="1" presStyleCnt="5">
        <dgm:presLayoutVars>
          <dgm:chPref val="3"/>
        </dgm:presLayoutVars>
      </dgm:prSet>
      <dgm:spPr/>
    </dgm:pt>
    <dgm:pt modelId="{D9E43824-478F-CD4F-B6B9-0B6427304B54}" type="pres">
      <dgm:prSet presAssocID="{5BA315DF-3E49-044B-AF21-D0F29E7728B9}" presName="hierChild4" presStyleCnt="0"/>
      <dgm:spPr/>
    </dgm:pt>
    <dgm:pt modelId="{EDC63F23-8EEB-164A-A411-617E9BC3EF5F}" type="pres">
      <dgm:prSet presAssocID="{94636211-E6A7-9045-B1BC-38A259B047FF}" presName="Name10" presStyleLbl="parChTrans1D2" presStyleIdx="1" presStyleCnt="2"/>
      <dgm:spPr/>
    </dgm:pt>
    <dgm:pt modelId="{137FAA4A-97E5-0145-B9FD-C74E89155CFA}" type="pres">
      <dgm:prSet presAssocID="{D38BC85A-39C7-C040-9423-D0AC6FEE146C}" presName="hierRoot2" presStyleCnt="0"/>
      <dgm:spPr/>
    </dgm:pt>
    <dgm:pt modelId="{159ECD35-3889-9E40-8C7D-1B070DB0DBB8}" type="pres">
      <dgm:prSet presAssocID="{D38BC85A-39C7-C040-9423-D0AC6FEE146C}" presName="composite2" presStyleCnt="0"/>
      <dgm:spPr/>
    </dgm:pt>
    <dgm:pt modelId="{D608583C-82B7-6B46-9F55-C8EA47FCECA0}" type="pres">
      <dgm:prSet presAssocID="{D38BC85A-39C7-C040-9423-D0AC6FEE146C}" presName="background2" presStyleLbl="node2" presStyleIdx="1" presStyleCnt="2"/>
      <dgm:spPr/>
    </dgm:pt>
    <dgm:pt modelId="{31E9129B-7678-154E-8F07-8C3DB2FB87E9}" type="pres">
      <dgm:prSet presAssocID="{D38BC85A-39C7-C040-9423-D0AC6FEE146C}" presName="text2" presStyleLbl="fgAcc2" presStyleIdx="1" presStyleCnt="2">
        <dgm:presLayoutVars>
          <dgm:chPref val="3"/>
        </dgm:presLayoutVars>
      </dgm:prSet>
      <dgm:spPr/>
    </dgm:pt>
    <dgm:pt modelId="{B1044AC5-7451-A44F-9648-F3B35F45A13D}" type="pres">
      <dgm:prSet presAssocID="{D38BC85A-39C7-C040-9423-D0AC6FEE146C}" presName="hierChild3" presStyleCnt="0"/>
      <dgm:spPr/>
    </dgm:pt>
    <dgm:pt modelId="{3528B1E1-9DAD-1A4A-9D59-BE9CFC70901B}" type="pres">
      <dgm:prSet presAssocID="{2EE82983-AE39-9B4A-B905-7F71FE5B7574}" presName="Name17" presStyleLbl="parChTrans1D3" presStyleIdx="2" presStyleCnt="5"/>
      <dgm:spPr/>
    </dgm:pt>
    <dgm:pt modelId="{09EA5E78-F656-B743-B8CF-599C175F9262}" type="pres">
      <dgm:prSet presAssocID="{56A9A591-28F5-0E43-9611-F51E5A651069}" presName="hierRoot3" presStyleCnt="0"/>
      <dgm:spPr/>
    </dgm:pt>
    <dgm:pt modelId="{C6F764E2-65B5-5645-ABD8-4E91175952B4}" type="pres">
      <dgm:prSet presAssocID="{56A9A591-28F5-0E43-9611-F51E5A651069}" presName="composite3" presStyleCnt="0"/>
      <dgm:spPr/>
    </dgm:pt>
    <dgm:pt modelId="{68A1BC1A-B60C-FB47-A302-EF9688D65E78}" type="pres">
      <dgm:prSet presAssocID="{56A9A591-28F5-0E43-9611-F51E5A651069}" presName="background3" presStyleLbl="node3" presStyleIdx="2" presStyleCnt="5"/>
      <dgm:spPr/>
    </dgm:pt>
    <dgm:pt modelId="{F81D72DC-8440-0C47-B7C0-AF780294C3A7}" type="pres">
      <dgm:prSet presAssocID="{56A9A591-28F5-0E43-9611-F51E5A651069}" presName="text3" presStyleLbl="fgAcc3" presStyleIdx="2" presStyleCnt="5">
        <dgm:presLayoutVars>
          <dgm:chPref val="3"/>
        </dgm:presLayoutVars>
      </dgm:prSet>
      <dgm:spPr/>
    </dgm:pt>
    <dgm:pt modelId="{09687B87-0FA8-3542-B898-309563E11D38}" type="pres">
      <dgm:prSet presAssocID="{56A9A591-28F5-0E43-9611-F51E5A651069}" presName="hierChild4" presStyleCnt="0"/>
      <dgm:spPr/>
    </dgm:pt>
    <dgm:pt modelId="{F8EF8047-5B9D-5140-80A6-24DD42838CA2}" type="pres">
      <dgm:prSet presAssocID="{A5CAE55A-7006-E74F-B296-D013579C113A}" presName="Name17" presStyleLbl="parChTrans1D3" presStyleIdx="3" presStyleCnt="5"/>
      <dgm:spPr/>
    </dgm:pt>
    <dgm:pt modelId="{B5F2F411-284E-2145-A342-C5484338243C}" type="pres">
      <dgm:prSet presAssocID="{0BCD3855-7632-2048-A6D1-43899C086BE6}" presName="hierRoot3" presStyleCnt="0"/>
      <dgm:spPr/>
    </dgm:pt>
    <dgm:pt modelId="{28176CC2-0ADE-1E44-8387-6FD8C7C4D74E}" type="pres">
      <dgm:prSet presAssocID="{0BCD3855-7632-2048-A6D1-43899C086BE6}" presName="composite3" presStyleCnt="0"/>
      <dgm:spPr/>
    </dgm:pt>
    <dgm:pt modelId="{18E8EBDF-D231-6345-869D-2CFA03AA78CA}" type="pres">
      <dgm:prSet presAssocID="{0BCD3855-7632-2048-A6D1-43899C086BE6}" presName="background3" presStyleLbl="node3" presStyleIdx="3" presStyleCnt="5"/>
      <dgm:spPr/>
    </dgm:pt>
    <dgm:pt modelId="{397E58EE-50B4-F741-B3E0-755D7501E54F}" type="pres">
      <dgm:prSet presAssocID="{0BCD3855-7632-2048-A6D1-43899C086BE6}" presName="text3" presStyleLbl="fgAcc3" presStyleIdx="3" presStyleCnt="5">
        <dgm:presLayoutVars>
          <dgm:chPref val="3"/>
        </dgm:presLayoutVars>
      </dgm:prSet>
      <dgm:spPr/>
    </dgm:pt>
    <dgm:pt modelId="{59A5E01C-5C5E-E645-8F51-5D4B02F0FF04}" type="pres">
      <dgm:prSet presAssocID="{0BCD3855-7632-2048-A6D1-43899C086BE6}" presName="hierChild4" presStyleCnt="0"/>
      <dgm:spPr/>
    </dgm:pt>
    <dgm:pt modelId="{B35E5D54-F8D7-C445-BC61-E4DBCB7874B8}" type="pres">
      <dgm:prSet presAssocID="{C3248F37-8EBD-0A4C-8B3E-C1BA255EAEE9}" presName="Name17" presStyleLbl="parChTrans1D3" presStyleIdx="4" presStyleCnt="5"/>
      <dgm:spPr/>
    </dgm:pt>
    <dgm:pt modelId="{34158C0B-A6A7-0D43-89A4-6E6FF8875453}" type="pres">
      <dgm:prSet presAssocID="{E5F09CB3-3784-644B-A3C8-BB577E981559}" presName="hierRoot3" presStyleCnt="0"/>
      <dgm:spPr/>
    </dgm:pt>
    <dgm:pt modelId="{477C2614-4ADC-AF43-A524-5DA2A3A3DB20}" type="pres">
      <dgm:prSet presAssocID="{E5F09CB3-3784-644B-A3C8-BB577E981559}" presName="composite3" presStyleCnt="0"/>
      <dgm:spPr/>
    </dgm:pt>
    <dgm:pt modelId="{4DEAB5EC-E56C-8443-9E9D-1CCFEAA0F5F4}" type="pres">
      <dgm:prSet presAssocID="{E5F09CB3-3784-644B-A3C8-BB577E981559}" presName="background3" presStyleLbl="node3" presStyleIdx="4" presStyleCnt="5"/>
      <dgm:spPr/>
    </dgm:pt>
    <dgm:pt modelId="{7F2A0552-20C3-734A-B6AA-310FE1443659}" type="pres">
      <dgm:prSet presAssocID="{E5F09CB3-3784-644B-A3C8-BB577E981559}" presName="text3" presStyleLbl="fgAcc3" presStyleIdx="4" presStyleCnt="5">
        <dgm:presLayoutVars>
          <dgm:chPref val="3"/>
        </dgm:presLayoutVars>
      </dgm:prSet>
      <dgm:spPr/>
    </dgm:pt>
    <dgm:pt modelId="{42C8D1E1-9E78-0046-BF40-E713D88DFF52}" type="pres">
      <dgm:prSet presAssocID="{E5F09CB3-3784-644B-A3C8-BB577E981559}" presName="hierChild4" presStyleCnt="0"/>
      <dgm:spPr/>
    </dgm:pt>
  </dgm:ptLst>
  <dgm:cxnLst>
    <dgm:cxn modelId="{9D786D0A-41C2-864B-92DA-1D5909B15A80}" type="presOf" srcId="{C3248F37-8EBD-0A4C-8B3E-C1BA255EAEE9}" destId="{B35E5D54-F8D7-C445-BC61-E4DBCB7874B8}" srcOrd="0" destOrd="0" presId="urn:microsoft.com/office/officeart/2005/8/layout/hierarchy1"/>
    <dgm:cxn modelId="{394AED0C-985F-F442-9C8A-EC9ECE4A8382}" type="presOf" srcId="{E5F09CB3-3784-644B-A3C8-BB577E981559}" destId="{7F2A0552-20C3-734A-B6AA-310FE1443659}" srcOrd="0" destOrd="0" presId="urn:microsoft.com/office/officeart/2005/8/layout/hierarchy1"/>
    <dgm:cxn modelId="{62760122-EF34-C147-9F0B-47070242CA84}" type="presOf" srcId="{0BCD3855-7632-2048-A6D1-43899C086BE6}" destId="{397E58EE-50B4-F741-B3E0-755D7501E54F}" srcOrd="0" destOrd="0" presId="urn:microsoft.com/office/officeart/2005/8/layout/hierarchy1"/>
    <dgm:cxn modelId="{48C34625-ED2C-D54C-A71C-E559CD980D6F}" srcId="{D38BC85A-39C7-C040-9423-D0AC6FEE146C}" destId="{E5F09CB3-3784-644B-A3C8-BB577E981559}" srcOrd="2" destOrd="0" parTransId="{C3248F37-8EBD-0A4C-8B3E-C1BA255EAEE9}" sibTransId="{9C3D1439-119F-EE45-8764-2CCFE07861BE}"/>
    <dgm:cxn modelId="{F445362C-FABD-944B-8532-56AE0EF5AC90}" type="presOf" srcId="{2EE82983-AE39-9B4A-B905-7F71FE5B7574}" destId="{3528B1E1-9DAD-1A4A-9D59-BE9CFC70901B}" srcOrd="0" destOrd="0" presId="urn:microsoft.com/office/officeart/2005/8/layout/hierarchy1"/>
    <dgm:cxn modelId="{FC730F2F-882D-AD47-B3B9-EF2140709F41}" srcId="{D38BC85A-39C7-C040-9423-D0AC6FEE146C}" destId="{56A9A591-28F5-0E43-9611-F51E5A651069}" srcOrd="0" destOrd="0" parTransId="{2EE82983-AE39-9B4A-B905-7F71FE5B7574}" sibTransId="{2D1EFE8D-A735-FD4B-B305-A3EFB8D9917B}"/>
    <dgm:cxn modelId="{CBB30932-10FD-5343-8C4C-2538E907F2EF}" srcId="{D38BC85A-39C7-C040-9423-D0AC6FEE146C}" destId="{0BCD3855-7632-2048-A6D1-43899C086BE6}" srcOrd="1" destOrd="0" parTransId="{A5CAE55A-7006-E74F-B296-D013579C113A}" sibTransId="{B59CBE1D-9728-AB47-A2C0-6B3FD4D5896B}"/>
    <dgm:cxn modelId="{031C223E-A777-E441-B461-6EB0C1C6A8E7}" type="presOf" srcId="{D38BC85A-39C7-C040-9423-D0AC6FEE146C}" destId="{31E9129B-7678-154E-8F07-8C3DB2FB87E9}" srcOrd="0" destOrd="0" presId="urn:microsoft.com/office/officeart/2005/8/layout/hierarchy1"/>
    <dgm:cxn modelId="{C7257F4A-5DD8-DE49-902A-EFCDB8D77357}" srcId="{2B702CCE-0648-7347-87AE-1216C34969A5}" destId="{FB9B6087-2175-C442-8D5A-740DC6612EB2}" srcOrd="0" destOrd="0" parTransId="{940501E2-CD72-1640-966E-7CCD4AD2EEBD}" sibTransId="{87150B45-E7A1-1246-BCC6-3E74E41BFB15}"/>
    <dgm:cxn modelId="{212AEA50-012D-4745-BA31-492BFA68C1EA}" type="presOf" srcId="{A5CAE55A-7006-E74F-B296-D013579C113A}" destId="{F8EF8047-5B9D-5140-80A6-24DD42838CA2}" srcOrd="0" destOrd="0" presId="urn:microsoft.com/office/officeart/2005/8/layout/hierarchy1"/>
    <dgm:cxn modelId="{5A759255-DFB3-C34E-B423-EC912B01CB22}" srcId="{4E938A09-34C0-2549-AB8E-AEECFB51015B}" destId="{5F14BFBA-58E1-E74C-926C-D5EA330CD898}" srcOrd="0" destOrd="0" parTransId="{CB138B12-8907-0C42-8560-6262D3116B82}" sibTransId="{14023418-F41F-BA4C-B559-9510DFEBD026}"/>
    <dgm:cxn modelId="{CCD1C274-5457-DE42-AB64-BCA03DC7A571}" type="presOf" srcId="{5BA315DF-3E49-044B-AF21-D0F29E7728B9}" destId="{FEBB1DD1-40D2-7B4B-9048-43CFFE0BB470}" srcOrd="0" destOrd="0" presId="urn:microsoft.com/office/officeart/2005/8/layout/hierarchy1"/>
    <dgm:cxn modelId="{D47D6678-F173-5841-ACDB-EFC4917ADA28}" type="presOf" srcId="{2B702CCE-0648-7347-87AE-1216C34969A5}" destId="{9103FD8C-1988-A94E-80EF-BC9A3C9DEB31}" srcOrd="0" destOrd="0" presId="urn:microsoft.com/office/officeart/2005/8/layout/hierarchy1"/>
    <dgm:cxn modelId="{A2975679-E3CE-7146-9C36-F79EFBC1FC00}" srcId="{4E938A09-34C0-2549-AB8E-AEECFB51015B}" destId="{5BA315DF-3E49-044B-AF21-D0F29E7728B9}" srcOrd="1" destOrd="0" parTransId="{E014B8AA-6E61-B54B-A618-34ED21B794BE}" sibTransId="{D058CD2E-36FF-9B44-AB60-84D43AC13AEA}"/>
    <dgm:cxn modelId="{04019897-AD32-5A42-ADE8-E21A9DD15167}" type="presOf" srcId="{5F14BFBA-58E1-E74C-926C-D5EA330CD898}" destId="{03405E62-2A39-EE4B-9BBE-7BDFB911F484}" srcOrd="0" destOrd="0" presId="urn:microsoft.com/office/officeart/2005/8/layout/hierarchy1"/>
    <dgm:cxn modelId="{562B7899-513E-E048-B8FE-89EFBF25B695}" type="presOf" srcId="{FB9B6087-2175-C442-8D5A-740DC6612EB2}" destId="{50053407-133F-234F-8607-41C89A09E437}" srcOrd="0" destOrd="0" presId="urn:microsoft.com/office/officeart/2005/8/layout/hierarchy1"/>
    <dgm:cxn modelId="{9E8D659B-11C7-284F-89CE-CB4006DB77DF}" srcId="{FB9B6087-2175-C442-8D5A-740DC6612EB2}" destId="{D38BC85A-39C7-C040-9423-D0AC6FEE146C}" srcOrd="1" destOrd="0" parTransId="{94636211-E6A7-9045-B1BC-38A259B047FF}" sibTransId="{42D982C6-3E1E-4045-AC60-E5805E3E7866}"/>
    <dgm:cxn modelId="{AF6EBF9D-0E23-3342-8BAB-43923FA420FB}" srcId="{FB9B6087-2175-C442-8D5A-740DC6612EB2}" destId="{4E938A09-34C0-2549-AB8E-AEECFB51015B}" srcOrd="0" destOrd="0" parTransId="{1B1D9A9E-0C16-7F4B-8BEE-91B49B1B0DE9}" sibTransId="{35E2BEF9-BAED-0E4B-BA4A-FCB992C8F388}"/>
    <dgm:cxn modelId="{CA48599E-8B56-A746-9F7A-0459B0C82FEA}" type="presOf" srcId="{CB138B12-8907-0C42-8560-6262D3116B82}" destId="{B1FA6E4A-0738-924F-9457-94BCB3931759}" srcOrd="0" destOrd="0" presId="urn:microsoft.com/office/officeart/2005/8/layout/hierarchy1"/>
    <dgm:cxn modelId="{CA9FACB0-6084-0C4D-9D88-D27DB3B6FCE5}" type="presOf" srcId="{4E938A09-34C0-2549-AB8E-AEECFB51015B}" destId="{1484F084-6A5E-8749-A423-16C89E4DBEA2}" srcOrd="0" destOrd="0" presId="urn:microsoft.com/office/officeart/2005/8/layout/hierarchy1"/>
    <dgm:cxn modelId="{0BEB87BC-0496-0D44-82EC-B6DA4BBC64C4}" type="presOf" srcId="{1B1D9A9E-0C16-7F4B-8BEE-91B49B1B0DE9}" destId="{6F09EE0C-B330-504A-A469-8EB20CD93C66}" srcOrd="0" destOrd="0" presId="urn:microsoft.com/office/officeart/2005/8/layout/hierarchy1"/>
    <dgm:cxn modelId="{6DBA67C4-ABEE-964B-AE51-E4757D69D251}" type="presOf" srcId="{E014B8AA-6E61-B54B-A618-34ED21B794BE}" destId="{37F0F67E-A234-5648-9E0E-0B24022106B5}" srcOrd="0" destOrd="0" presId="urn:microsoft.com/office/officeart/2005/8/layout/hierarchy1"/>
    <dgm:cxn modelId="{ADA145CB-577C-6940-B75F-CCFB8549ADA0}" type="presOf" srcId="{56A9A591-28F5-0E43-9611-F51E5A651069}" destId="{F81D72DC-8440-0C47-B7C0-AF780294C3A7}" srcOrd="0" destOrd="0" presId="urn:microsoft.com/office/officeart/2005/8/layout/hierarchy1"/>
    <dgm:cxn modelId="{C949D1E3-8A88-034D-85E7-795A7E8F061B}" type="presOf" srcId="{94636211-E6A7-9045-B1BC-38A259B047FF}" destId="{EDC63F23-8EEB-164A-A411-617E9BC3EF5F}" srcOrd="0" destOrd="0" presId="urn:microsoft.com/office/officeart/2005/8/layout/hierarchy1"/>
    <dgm:cxn modelId="{B0FEE2F1-17EC-5644-BA0A-D6A86365FEBE}" type="presParOf" srcId="{9103FD8C-1988-A94E-80EF-BC9A3C9DEB31}" destId="{BA1F3285-760F-4E4F-8D04-D0DBA9625235}" srcOrd="0" destOrd="0" presId="urn:microsoft.com/office/officeart/2005/8/layout/hierarchy1"/>
    <dgm:cxn modelId="{9410BEBC-0083-5443-B5CE-C904A7C77844}" type="presParOf" srcId="{BA1F3285-760F-4E4F-8D04-D0DBA9625235}" destId="{80B4E0A3-7931-414F-BEBD-B886D099B588}" srcOrd="0" destOrd="0" presId="urn:microsoft.com/office/officeart/2005/8/layout/hierarchy1"/>
    <dgm:cxn modelId="{E4E34FC1-AAA7-1E49-8589-BD2BD3D2D8C6}" type="presParOf" srcId="{80B4E0A3-7931-414F-BEBD-B886D099B588}" destId="{EE61A2A1-FA9D-E44A-A0B4-0B0537CD848D}" srcOrd="0" destOrd="0" presId="urn:microsoft.com/office/officeart/2005/8/layout/hierarchy1"/>
    <dgm:cxn modelId="{CA958095-5D53-D04E-8C24-408B348A7ABB}" type="presParOf" srcId="{80B4E0A3-7931-414F-BEBD-B886D099B588}" destId="{50053407-133F-234F-8607-41C89A09E437}" srcOrd="1" destOrd="0" presId="urn:microsoft.com/office/officeart/2005/8/layout/hierarchy1"/>
    <dgm:cxn modelId="{45160508-2301-4E40-B26C-6E2887146D1C}" type="presParOf" srcId="{BA1F3285-760F-4E4F-8D04-D0DBA9625235}" destId="{B44946A0-BAF4-9140-A696-40AB1FC0B22D}" srcOrd="1" destOrd="0" presId="urn:microsoft.com/office/officeart/2005/8/layout/hierarchy1"/>
    <dgm:cxn modelId="{C750442B-BC67-EC49-AEA3-922377981C40}" type="presParOf" srcId="{B44946A0-BAF4-9140-A696-40AB1FC0B22D}" destId="{6F09EE0C-B330-504A-A469-8EB20CD93C66}" srcOrd="0" destOrd="0" presId="urn:microsoft.com/office/officeart/2005/8/layout/hierarchy1"/>
    <dgm:cxn modelId="{7D6494BA-5DA3-7947-83B2-8D71408D9CE3}" type="presParOf" srcId="{B44946A0-BAF4-9140-A696-40AB1FC0B22D}" destId="{C756CFFA-E16C-9844-8E24-5B7FCE4E1E5F}" srcOrd="1" destOrd="0" presId="urn:microsoft.com/office/officeart/2005/8/layout/hierarchy1"/>
    <dgm:cxn modelId="{4CBBDC31-5EE9-EE42-A1F2-5B819F126CCE}" type="presParOf" srcId="{C756CFFA-E16C-9844-8E24-5B7FCE4E1E5F}" destId="{39AD3A7E-4F6D-FF4C-BEEF-8F540C50AAB2}" srcOrd="0" destOrd="0" presId="urn:microsoft.com/office/officeart/2005/8/layout/hierarchy1"/>
    <dgm:cxn modelId="{D904B88D-4FEA-7C4B-BD30-705D1CFD33F2}" type="presParOf" srcId="{39AD3A7E-4F6D-FF4C-BEEF-8F540C50AAB2}" destId="{BEAC89BA-88E1-3245-BFA8-AB44946802A0}" srcOrd="0" destOrd="0" presId="urn:microsoft.com/office/officeart/2005/8/layout/hierarchy1"/>
    <dgm:cxn modelId="{D6F852E7-F56E-934F-A898-F968A6A83CF1}" type="presParOf" srcId="{39AD3A7E-4F6D-FF4C-BEEF-8F540C50AAB2}" destId="{1484F084-6A5E-8749-A423-16C89E4DBEA2}" srcOrd="1" destOrd="0" presId="urn:microsoft.com/office/officeart/2005/8/layout/hierarchy1"/>
    <dgm:cxn modelId="{88F60E9F-ACE9-0C4A-8F4D-72DF6F4AA007}" type="presParOf" srcId="{C756CFFA-E16C-9844-8E24-5B7FCE4E1E5F}" destId="{A4DEEC3F-396E-2F4D-9CEC-2DE3A79DFBC1}" srcOrd="1" destOrd="0" presId="urn:microsoft.com/office/officeart/2005/8/layout/hierarchy1"/>
    <dgm:cxn modelId="{2FC531DC-DE97-144A-8E5D-5C6FFAD84F0D}" type="presParOf" srcId="{A4DEEC3F-396E-2F4D-9CEC-2DE3A79DFBC1}" destId="{B1FA6E4A-0738-924F-9457-94BCB3931759}" srcOrd="0" destOrd="0" presId="urn:microsoft.com/office/officeart/2005/8/layout/hierarchy1"/>
    <dgm:cxn modelId="{EF413EF1-DC6E-6248-98CB-84E3FA4B4E42}" type="presParOf" srcId="{A4DEEC3F-396E-2F4D-9CEC-2DE3A79DFBC1}" destId="{50715722-B99A-9F46-9B71-DF2F76ED9408}" srcOrd="1" destOrd="0" presId="urn:microsoft.com/office/officeart/2005/8/layout/hierarchy1"/>
    <dgm:cxn modelId="{53A56B68-084E-7F4A-9709-332E9BA783D7}" type="presParOf" srcId="{50715722-B99A-9F46-9B71-DF2F76ED9408}" destId="{93341DF4-74B8-C643-B761-C0EF675A6A44}" srcOrd="0" destOrd="0" presId="urn:microsoft.com/office/officeart/2005/8/layout/hierarchy1"/>
    <dgm:cxn modelId="{498E4EE6-C330-5541-A188-3D0CB7756947}" type="presParOf" srcId="{93341DF4-74B8-C643-B761-C0EF675A6A44}" destId="{FDAC7D2A-1FEB-0747-B28A-333ECB8F274E}" srcOrd="0" destOrd="0" presId="urn:microsoft.com/office/officeart/2005/8/layout/hierarchy1"/>
    <dgm:cxn modelId="{BCF6432A-741D-7848-99B8-17891B59EA6F}" type="presParOf" srcId="{93341DF4-74B8-C643-B761-C0EF675A6A44}" destId="{03405E62-2A39-EE4B-9BBE-7BDFB911F484}" srcOrd="1" destOrd="0" presId="urn:microsoft.com/office/officeart/2005/8/layout/hierarchy1"/>
    <dgm:cxn modelId="{E936CC23-2DF2-3249-A5DB-55A65D6CC6C4}" type="presParOf" srcId="{50715722-B99A-9F46-9B71-DF2F76ED9408}" destId="{42A3C19B-3506-F74A-B4C6-E77EB0DC5146}" srcOrd="1" destOrd="0" presId="urn:microsoft.com/office/officeart/2005/8/layout/hierarchy1"/>
    <dgm:cxn modelId="{0155AE68-51A7-424E-B849-DAB75775DABF}" type="presParOf" srcId="{A4DEEC3F-396E-2F4D-9CEC-2DE3A79DFBC1}" destId="{37F0F67E-A234-5648-9E0E-0B24022106B5}" srcOrd="2" destOrd="0" presId="urn:microsoft.com/office/officeart/2005/8/layout/hierarchy1"/>
    <dgm:cxn modelId="{F57CDE82-5C91-C64E-96A8-4CE0C21D10AE}" type="presParOf" srcId="{A4DEEC3F-396E-2F4D-9CEC-2DE3A79DFBC1}" destId="{063B545A-60BA-A641-AF93-3EE33ACAFB4C}" srcOrd="3" destOrd="0" presId="urn:microsoft.com/office/officeart/2005/8/layout/hierarchy1"/>
    <dgm:cxn modelId="{61F02A70-F42C-994D-B09E-EE14F4DCC86D}" type="presParOf" srcId="{063B545A-60BA-A641-AF93-3EE33ACAFB4C}" destId="{32857628-E157-7E4B-8174-4E41509BAE11}" srcOrd="0" destOrd="0" presId="urn:microsoft.com/office/officeart/2005/8/layout/hierarchy1"/>
    <dgm:cxn modelId="{4791F449-0F82-A247-AF42-4DD368AF6497}" type="presParOf" srcId="{32857628-E157-7E4B-8174-4E41509BAE11}" destId="{E5CE239C-05EF-DF41-A255-D7CCCB6846CB}" srcOrd="0" destOrd="0" presId="urn:microsoft.com/office/officeart/2005/8/layout/hierarchy1"/>
    <dgm:cxn modelId="{783C3B71-86AC-604E-B759-351B8F1F1411}" type="presParOf" srcId="{32857628-E157-7E4B-8174-4E41509BAE11}" destId="{FEBB1DD1-40D2-7B4B-9048-43CFFE0BB470}" srcOrd="1" destOrd="0" presId="urn:microsoft.com/office/officeart/2005/8/layout/hierarchy1"/>
    <dgm:cxn modelId="{061773BE-F9D3-EA40-9596-8E5DA21BF2CC}" type="presParOf" srcId="{063B545A-60BA-A641-AF93-3EE33ACAFB4C}" destId="{D9E43824-478F-CD4F-B6B9-0B6427304B54}" srcOrd="1" destOrd="0" presId="urn:microsoft.com/office/officeart/2005/8/layout/hierarchy1"/>
    <dgm:cxn modelId="{F7856B10-909B-5442-B4C0-8A141AE21372}" type="presParOf" srcId="{B44946A0-BAF4-9140-A696-40AB1FC0B22D}" destId="{EDC63F23-8EEB-164A-A411-617E9BC3EF5F}" srcOrd="2" destOrd="0" presId="urn:microsoft.com/office/officeart/2005/8/layout/hierarchy1"/>
    <dgm:cxn modelId="{5E1C841A-E104-004D-85B4-0AC5F9C734F3}" type="presParOf" srcId="{B44946A0-BAF4-9140-A696-40AB1FC0B22D}" destId="{137FAA4A-97E5-0145-B9FD-C74E89155CFA}" srcOrd="3" destOrd="0" presId="urn:microsoft.com/office/officeart/2005/8/layout/hierarchy1"/>
    <dgm:cxn modelId="{BAE55710-6A82-6A40-A8A9-A370A60B3E1D}" type="presParOf" srcId="{137FAA4A-97E5-0145-B9FD-C74E89155CFA}" destId="{159ECD35-3889-9E40-8C7D-1B070DB0DBB8}" srcOrd="0" destOrd="0" presId="urn:microsoft.com/office/officeart/2005/8/layout/hierarchy1"/>
    <dgm:cxn modelId="{8DD40A22-86D7-2644-8288-9D5967B87F79}" type="presParOf" srcId="{159ECD35-3889-9E40-8C7D-1B070DB0DBB8}" destId="{D608583C-82B7-6B46-9F55-C8EA47FCECA0}" srcOrd="0" destOrd="0" presId="urn:microsoft.com/office/officeart/2005/8/layout/hierarchy1"/>
    <dgm:cxn modelId="{3C923577-9BA2-6B41-AD1F-C403AF105EB8}" type="presParOf" srcId="{159ECD35-3889-9E40-8C7D-1B070DB0DBB8}" destId="{31E9129B-7678-154E-8F07-8C3DB2FB87E9}" srcOrd="1" destOrd="0" presId="urn:microsoft.com/office/officeart/2005/8/layout/hierarchy1"/>
    <dgm:cxn modelId="{A2A532AF-2FBC-404C-A97A-049E58E78BAF}" type="presParOf" srcId="{137FAA4A-97E5-0145-B9FD-C74E89155CFA}" destId="{B1044AC5-7451-A44F-9648-F3B35F45A13D}" srcOrd="1" destOrd="0" presId="urn:microsoft.com/office/officeart/2005/8/layout/hierarchy1"/>
    <dgm:cxn modelId="{A05B0E25-2525-AC4E-AFAF-FB4637C1DB5E}" type="presParOf" srcId="{B1044AC5-7451-A44F-9648-F3B35F45A13D}" destId="{3528B1E1-9DAD-1A4A-9D59-BE9CFC70901B}" srcOrd="0" destOrd="0" presId="urn:microsoft.com/office/officeart/2005/8/layout/hierarchy1"/>
    <dgm:cxn modelId="{EF4BF1EF-2EA5-AB41-A930-256B8EC327AE}" type="presParOf" srcId="{B1044AC5-7451-A44F-9648-F3B35F45A13D}" destId="{09EA5E78-F656-B743-B8CF-599C175F9262}" srcOrd="1" destOrd="0" presId="urn:microsoft.com/office/officeart/2005/8/layout/hierarchy1"/>
    <dgm:cxn modelId="{DB45B2A4-0369-3846-BEBB-9EAD462D8417}" type="presParOf" srcId="{09EA5E78-F656-B743-B8CF-599C175F9262}" destId="{C6F764E2-65B5-5645-ABD8-4E91175952B4}" srcOrd="0" destOrd="0" presId="urn:microsoft.com/office/officeart/2005/8/layout/hierarchy1"/>
    <dgm:cxn modelId="{97945BC3-B36D-6C47-888E-D0859A04D3BF}" type="presParOf" srcId="{C6F764E2-65B5-5645-ABD8-4E91175952B4}" destId="{68A1BC1A-B60C-FB47-A302-EF9688D65E78}" srcOrd="0" destOrd="0" presId="urn:microsoft.com/office/officeart/2005/8/layout/hierarchy1"/>
    <dgm:cxn modelId="{D9B24007-2BA5-4D4B-977C-4CB4F0F5B887}" type="presParOf" srcId="{C6F764E2-65B5-5645-ABD8-4E91175952B4}" destId="{F81D72DC-8440-0C47-B7C0-AF780294C3A7}" srcOrd="1" destOrd="0" presId="urn:microsoft.com/office/officeart/2005/8/layout/hierarchy1"/>
    <dgm:cxn modelId="{2072E0EF-AAD7-7546-81E8-1D275F25F868}" type="presParOf" srcId="{09EA5E78-F656-B743-B8CF-599C175F9262}" destId="{09687B87-0FA8-3542-B898-309563E11D38}" srcOrd="1" destOrd="0" presId="urn:microsoft.com/office/officeart/2005/8/layout/hierarchy1"/>
    <dgm:cxn modelId="{B522FA08-BBBC-1247-9779-92BD23349AF1}" type="presParOf" srcId="{B1044AC5-7451-A44F-9648-F3B35F45A13D}" destId="{F8EF8047-5B9D-5140-80A6-24DD42838CA2}" srcOrd="2" destOrd="0" presId="urn:microsoft.com/office/officeart/2005/8/layout/hierarchy1"/>
    <dgm:cxn modelId="{DF4D900A-2E4D-8641-9916-D2EE4B12B89B}" type="presParOf" srcId="{B1044AC5-7451-A44F-9648-F3B35F45A13D}" destId="{B5F2F411-284E-2145-A342-C5484338243C}" srcOrd="3" destOrd="0" presId="urn:microsoft.com/office/officeart/2005/8/layout/hierarchy1"/>
    <dgm:cxn modelId="{F291EF7D-8658-2F4E-B8C0-047BBCA30AE4}" type="presParOf" srcId="{B5F2F411-284E-2145-A342-C5484338243C}" destId="{28176CC2-0ADE-1E44-8387-6FD8C7C4D74E}" srcOrd="0" destOrd="0" presId="urn:microsoft.com/office/officeart/2005/8/layout/hierarchy1"/>
    <dgm:cxn modelId="{B66044C3-F352-2549-BC41-5426FB461158}" type="presParOf" srcId="{28176CC2-0ADE-1E44-8387-6FD8C7C4D74E}" destId="{18E8EBDF-D231-6345-869D-2CFA03AA78CA}" srcOrd="0" destOrd="0" presId="urn:microsoft.com/office/officeart/2005/8/layout/hierarchy1"/>
    <dgm:cxn modelId="{2FE888D5-A547-7A49-BFF8-9B34E0FE993B}" type="presParOf" srcId="{28176CC2-0ADE-1E44-8387-6FD8C7C4D74E}" destId="{397E58EE-50B4-F741-B3E0-755D7501E54F}" srcOrd="1" destOrd="0" presId="urn:microsoft.com/office/officeart/2005/8/layout/hierarchy1"/>
    <dgm:cxn modelId="{96949EDB-BAEA-F146-9CB2-F3593FBABF2B}" type="presParOf" srcId="{B5F2F411-284E-2145-A342-C5484338243C}" destId="{59A5E01C-5C5E-E645-8F51-5D4B02F0FF04}" srcOrd="1" destOrd="0" presId="urn:microsoft.com/office/officeart/2005/8/layout/hierarchy1"/>
    <dgm:cxn modelId="{055B17FF-898B-5B41-9CFC-81A5DECA1B8D}" type="presParOf" srcId="{B1044AC5-7451-A44F-9648-F3B35F45A13D}" destId="{B35E5D54-F8D7-C445-BC61-E4DBCB7874B8}" srcOrd="4" destOrd="0" presId="urn:microsoft.com/office/officeart/2005/8/layout/hierarchy1"/>
    <dgm:cxn modelId="{D2D04AB6-ACE7-DB4B-A5B5-3049DCA2DD56}" type="presParOf" srcId="{B1044AC5-7451-A44F-9648-F3B35F45A13D}" destId="{34158C0B-A6A7-0D43-89A4-6E6FF8875453}" srcOrd="5" destOrd="0" presId="urn:microsoft.com/office/officeart/2005/8/layout/hierarchy1"/>
    <dgm:cxn modelId="{336268A8-A815-DE42-A864-E247014DAA93}" type="presParOf" srcId="{34158C0B-A6A7-0D43-89A4-6E6FF8875453}" destId="{477C2614-4ADC-AF43-A524-5DA2A3A3DB20}" srcOrd="0" destOrd="0" presId="urn:microsoft.com/office/officeart/2005/8/layout/hierarchy1"/>
    <dgm:cxn modelId="{0841E2EF-3B9B-1246-8A94-664AD17E252B}" type="presParOf" srcId="{477C2614-4ADC-AF43-A524-5DA2A3A3DB20}" destId="{4DEAB5EC-E56C-8443-9E9D-1CCFEAA0F5F4}" srcOrd="0" destOrd="0" presId="urn:microsoft.com/office/officeart/2005/8/layout/hierarchy1"/>
    <dgm:cxn modelId="{E17E437F-012C-8E4F-8340-4E8A405543D0}" type="presParOf" srcId="{477C2614-4ADC-AF43-A524-5DA2A3A3DB20}" destId="{7F2A0552-20C3-734A-B6AA-310FE1443659}" srcOrd="1" destOrd="0" presId="urn:microsoft.com/office/officeart/2005/8/layout/hierarchy1"/>
    <dgm:cxn modelId="{9D73C048-5885-CE4E-B4E9-2D79846A4F80}" type="presParOf" srcId="{34158C0B-A6A7-0D43-89A4-6E6FF8875453}" destId="{42C8D1E1-9E78-0046-BF40-E713D88DFF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5D54-F8D7-C445-BC61-E4DBCB7874B8}">
      <dsp:nvSpPr>
        <dsp:cNvPr id="0" name=""/>
        <dsp:cNvSpPr/>
      </dsp:nvSpPr>
      <dsp:spPr>
        <a:xfrm>
          <a:off x="8027871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353683" y="381671"/>
              </a:lnTo>
              <a:lnTo>
                <a:pt x="2353683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8047-5B9D-5140-80A6-24DD42838CA2}">
      <dsp:nvSpPr>
        <dsp:cNvPr id="0" name=""/>
        <dsp:cNvSpPr/>
      </dsp:nvSpPr>
      <dsp:spPr>
        <a:xfrm>
          <a:off x="7982151" y="3794406"/>
          <a:ext cx="91440" cy="56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B1E1-9DAD-1A4A-9D59-BE9CFC70901B}">
      <dsp:nvSpPr>
        <dsp:cNvPr id="0" name=""/>
        <dsp:cNvSpPr/>
      </dsp:nvSpPr>
      <dsp:spPr>
        <a:xfrm>
          <a:off x="5674188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2353683" y="0"/>
              </a:moveTo>
              <a:lnTo>
                <a:pt x="235368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3F23-8EEB-164A-A411-617E9BC3EF5F}">
      <dsp:nvSpPr>
        <dsp:cNvPr id="0" name=""/>
        <dsp:cNvSpPr/>
      </dsp:nvSpPr>
      <dsp:spPr>
        <a:xfrm>
          <a:off x="5085767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942103" y="381671"/>
              </a:lnTo>
              <a:lnTo>
                <a:pt x="2942103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F67E-A234-5648-9E0E-0B24022106B5}">
      <dsp:nvSpPr>
        <dsp:cNvPr id="0" name=""/>
        <dsp:cNvSpPr/>
      </dsp:nvSpPr>
      <dsp:spPr>
        <a:xfrm>
          <a:off x="2143663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1176841" y="381671"/>
              </a:lnTo>
              <a:lnTo>
                <a:pt x="1176841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6E4A-0738-924F-9457-94BCB3931759}">
      <dsp:nvSpPr>
        <dsp:cNvPr id="0" name=""/>
        <dsp:cNvSpPr/>
      </dsp:nvSpPr>
      <dsp:spPr>
        <a:xfrm>
          <a:off x="966822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1176841" y="0"/>
              </a:moveTo>
              <a:lnTo>
                <a:pt x="1176841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EE0C-B330-504A-A469-8EB20CD93C66}">
      <dsp:nvSpPr>
        <dsp:cNvPr id="0" name=""/>
        <dsp:cNvSpPr/>
      </dsp:nvSpPr>
      <dsp:spPr>
        <a:xfrm>
          <a:off x="2143663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2942103" y="0"/>
              </a:moveTo>
              <a:lnTo>
                <a:pt x="294210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2A1-FA9D-E44A-A0B4-0B0537CD848D}">
      <dsp:nvSpPr>
        <dsp:cNvPr id="0" name=""/>
        <dsp:cNvSpPr/>
      </dsp:nvSpPr>
      <dsp:spPr>
        <a:xfrm>
          <a:off x="4122897" y="78864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3407-133F-234F-8607-41C89A09E437}">
      <dsp:nvSpPr>
        <dsp:cNvPr id="0" name=""/>
        <dsp:cNvSpPr/>
      </dsp:nvSpPr>
      <dsp:spPr>
        <a:xfrm>
          <a:off x="4336868" y="99191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Air Monitoring System</a:t>
          </a:r>
        </a:p>
      </dsp:txBody>
      <dsp:txXfrm>
        <a:off x="4372684" y="1027735"/>
        <a:ext cx="1854108" cy="1151213"/>
      </dsp:txXfrm>
    </dsp:sp>
    <dsp:sp modelId="{BEAC89BA-88E1-3245-BFA8-AB44946802A0}">
      <dsp:nvSpPr>
        <dsp:cNvPr id="0" name=""/>
        <dsp:cNvSpPr/>
      </dsp:nvSpPr>
      <dsp:spPr>
        <a:xfrm>
          <a:off x="1180793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084-6A5E-8749-A423-16C89E4DBEA2}">
      <dsp:nvSpPr>
        <dsp:cNvPr id="0" name=""/>
        <dsp:cNvSpPr/>
      </dsp:nvSpPr>
      <dsp:spPr>
        <a:xfrm>
          <a:off x="1394764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 Situation</a:t>
          </a:r>
        </a:p>
      </dsp:txBody>
      <dsp:txXfrm>
        <a:off x="1430580" y="2810650"/>
        <a:ext cx="1854108" cy="1151213"/>
      </dsp:txXfrm>
    </dsp:sp>
    <dsp:sp modelId="{FDAC7D2A-1FEB-0747-B28A-333ECB8F274E}">
      <dsp:nvSpPr>
        <dsp:cNvPr id="0" name=""/>
        <dsp:cNvSpPr/>
      </dsp:nvSpPr>
      <dsp:spPr>
        <a:xfrm>
          <a:off x="395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5E62-2A39-EE4B-9BBE-7BDFB911F484}">
      <dsp:nvSpPr>
        <dsp:cNvPr id="0" name=""/>
        <dsp:cNvSpPr/>
      </dsp:nvSpPr>
      <dsp:spPr>
        <a:xfrm>
          <a:off x="217923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Keeps on checking the value of the environment</a:t>
          </a:r>
        </a:p>
      </dsp:txBody>
      <dsp:txXfrm>
        <a:off x="253739" y="4593565"/>
        <a:ext cx="1854108" cy="1151213"/>
      </dsp:txXfrm>
    </dsp:sp>
    <dsp:sp modelId="{E5CE239C-05EF-DF41-A255-D7CCCB6846CB}">
      <dsp:nvSpPr>
        <dsp:cNvPr id="0" name=""/>
        <dsp:cNvSpPr/>
      </dsp:nvSpPr>
      <dsp:spPr>
        <a:xfrm>
          <a:off x="2357635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1DD1-40D2-7B4B-9048-43CFFE0BB470}">
      <dsp:nvSpPr>
        <dsp:cNvPr id="0" name=""/>
        <dsp:cNvSpPr/>
      </dsp:nvSpPr>
      <dsp:spPr>
        <a:xfrm>
          <a:off x="2571606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 data to panel</a:t>
          </a:r>
        </a:p>
      </dsp:txBody>
      <dsp:txXfrm>
        <a:off x="2607422" y="4593565"/>
        <a:ext cx="1854108" cy="1151213"/>
      </dsp:txXfrm>
    </dsp:sp>
    <dsp:sp modelId="{D608583C-82B7-6B46-9F55-C8EA47FCECA0}">
      <dsp:nvSpPr>
        <dsp:cNvPr id="0" name=""/>
        <dsp:cNvSpPr/>
      </dsp:nvSpPr>
      <dsp:spPr>
        <a:xfrm>
          <a:off x="7065001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129B-7678-154E-8F07-8C3DB2FB87E9}">
      <dsp:nvSpPr>
        <dsp:cNvPr id="0" name=""/>
        <dsp:cNvSpPr/>
      </dsp:nvSpPr>
      <dsp:spPr>
        <a:xfrm>
          <a:off x="7278972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GAS LEAKAGE</a:t>
          </a:r>
        </a:p>
      </dsp:txBody>
      <dsp:txXfrm>
        <a:off x="7314788" y="2810650"/>
        <a:ext cx="1854108" cy="1151213"/>
      </dsp:txXfrm>
    </dsp:sp>
    <dsp:sp modelId="{68A1BC1A-B60C-FB47-A302-EF9688D65E78}">
      <dsp:nvSpPr>
        <dsp:cNvPr id="0" name=""/>
        <dsp:cNvSpPr/>
      </dsp:nvSpPr>
      <dsp:spPr>
        <a:xfrm>
          <a:off x="4711318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72DC-8440-0C47-B7C0-AF780294C3A7}">
      <dsp:nvSpPr>
        <dsp:cNvPr id="0" name=""/>
        <dsp:cNvSpPr/>
      </dsp:nvSpPr>
      <dsp:spPr>
        <a:xfrm>
          <a:off x="4925289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online panel</a:t>
          </a:r>
        </a:p>
      </dsp:txBody>
      <dsp:txXfrm>
        <a:off x="4961105" y="4593565"/>
        <a:ext cx="1854108" cy="1151213"/>
      </dsp:txXfrm>
    </dsp:sp>
    <dsp:sp modelId="{18E8EBDF-D231-6345-869D-2CFA03AA78CA}">
      <dsp:nvSpPr>
        <dsp:cNvPr id="0" name=""/>
        <dsp:cNvSpPr/>
      </dsp:nvSpPr>
      <dsp:spPr>
        <a:xfrm>
          <a:off x="706500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58EE-50B4-F741-B3E0-755D7501E54F}">
      <dsp:nvSpPr>
        <dsp:cNvPr id="0" name=""/>
        <dsp:cNvSpPr/>
      </dsp:nvSpPr>
      <dsp:spPr>
        <a:xfrm>
          <a:off x="7278972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mobile phones connected</a:t>
          </a:r>
        </a:p>
      </dsp:txBody>
      <dsp:txXfrm>
        <a:off x="7314788" y="4593565"/>
        <a:ext cx="1854108" cy="1151213"/>
      </dsp:txXfrm>
    </dsp:sp>
    <dsp:sp modelId="{4DEAB5EC-E56C-8443-9E9D-1CCFEAA0F5F4}">
      <dsp:nvSpPr>
        <dsp:cNvPr id="0" name=""/>
        <dsp:cNvSpPr/>
      </dsp:nvSpPr>
      <dsp:spPr>
        <a:xfrm>
          <a:off x="9418684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0552-20C3-734A-B6AA-310FE1443659}">
      <dsp:nvSpPr>
        <dsp:cNvPr id="0" name=""/>
        <dsp:cNvSpPr/>
      </dsp:nvSpPr>
      <dsp:spPr>
        <a:xfrm>
          <a:off x="9632655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Turn on LED lights and emit sound</a:t>
          </a:r>
        </a:p>
      </dsp:txBody>
      <dsp:txXfrm>
        <a:off x="9668471" y="4593565"/>
        <a:ext cx="1854108" cy="115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AFDA-E183-E147-89E4-AA0A5D4DF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5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FORM 2 STEM PROJECT</a:t>
            </a:r>
          </a:p>
        </p:txBody>
      </p:sp>
      <p:pic>
        <p:nvPicPr>
          <p:cNvPr id="1026" name="Picture 2" descr="Sustainable Development Goals">
            <a:extLst>
              <a:ext uri="{FF2B5EF4-FFF2-40B4-BE49-F238E27FC236}">
                <a16:creationId xmlns:a16="http://schemas.microsoft.com/office/drawing/2014/main" id="{4E9D4321-B1BC-0D99-65C4-CDCB5FA16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r="6589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Chan Tsz Him ( 4 )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Lemuel Ma ( 18 )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Ben Liu ( 17 )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Tam Yu Ji ( 24 )</a:t>
            </a:r>
          </a:p>
        </p:txBody>
      </p:sp>
      <p:sp>
        <p:nvSpPr>
          <p:cNvPr id="1046" name="Rectangle 103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5669-BCBE-C793-5038-DAA04125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FFAA-3180-1E97-559E-87D116D4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Toxic Chemicals </a:t>
            </a:r>
            <a:r>
              <a:rPr lang="en-US" dirty="0">
                <a:sym typeface="Wingdings" pitchFamily="2" charset="2"/>
              </a:rPr>
              <a:t> Death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WHY people cannot identify them</a:t>
            </a:r>
          </a:p>
          <a:p>
            <a:endParaRPr lang="en-US" dirty="0"/>
          </a:p>
        </p:txBody>
      </p:sp>
      <p:pic>
        <p:nvPicPr>
          <p:cNvPr id="1026" name="Picture 2" descr="What is Your &quot;Why&quot;? — Graphic Design &amp; Websites • Mystic, CT">
            <a:extLst>
              <a:ext uri="{FF2B5EF4-FFF2-40B4-BE49-F238E27FC236}">
                <a16:creationId xmlns:a16="http://schemas.microsoft.com/office/drawing/2014/main" id="{6011535F-57AE-464C-3273-D9E4CBC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3429000"/>
            <a:ext cx="5141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Never answer another 'how?' question again!">
            <a:extLst>
              <a:ext uri="{FF2B5EF4-FFF2-40B4-BE49-F238E27FC236}">
                <a16:creationId xmlns:a16="http://schemas.microsoft.com/office/drawing/2014/main" id="{4CCA5EC2-9EFA-4C77-34D9-F5F4162B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r="15881" b="2"/>
          <a:stretch/>
        </p:blipFill>
        <p:spPr bwMode="auto">
          <a:xfrm>
            <a:off x="6308896" y="340621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Reading Can Educate You for Your Business – Inspiring Decisions">
            <a:extLst>
              <a:ext uri="{FF2B5EF4-FFF2-40B4-BE49-F238E27FC236}">
                <a16:creationId xmlns:a16="http://schemas.microsoft.com/office/drawing/2014/main" id="{DDB7A475-1AB7-3A34-A3CA-8D279697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421107" y="557191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64F07E-D3FB-B9EC-F00E-A8AFA246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3161"/>
              </p:ext>
            </p:extLst>
          </p:nvPr>
        </p:nvGraphicFramePr>
        <p:xfrm>
          <a:off x="505326" y="132347"/>
          <a:ext cx="11562348" cy="656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9FBE2-837B-164C-B26C-15240EFF289F}"/>
              </a:ext>
            </a:extLst>
          </p:cNvPr>
          <p:cNvSpPr/>
          <p:nvPr/>
        </p:nvSpPr>
        <p:spPr>
          <a:xfrm>
            <a:off x="1564105" y="255069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3A3AE-5B3F-ABA2-446C-D3EC63D09CAF}"/>
              </a:ext>
            </a:extLst>
          </p:cNvPr>
          <p:cNvSpPr/>
          <p:nvPr/>
        </p:nvSpPr>
        <p:spPr>
          <a:xfrm>
            <a:off x="366963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D0C49-6398-E0C7-C564-9469DAE4FE5B}"/>
              </a:ext>
            </a:extLst>
          </p:cNvPr>
          <p:cNvSpPr/>
          <p:nvPr/>
        </p:nvSpPr>
        <p:spPr>
          <a:xfrm>
            <a:off x="2761247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DD0DE-9344-4929-A5A3-37630E333A49}"/>
              </a:ext>
            </a:extLst>
          </p:cNvPr>
          <p:cNvSpPr/>
          <p:nvPr/>
        </p:nvSpPr>
        <p:spPr>
          <a:xfrm>
            <a:off x="7503694" y="261085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5F08-2B75-11AE-869C-47D231598EF6}"/>
              </a:ext>
            </a:extLst>
          </p:cNvPr>
          <p:cNvSpPr/>
          <p:nvPr/>
        </p:nvSpPr>
        <p:spPr>
          <a:xfrm>
            <a:off x="5132471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E65E7-89E8-EFEA-6960-2F9ECF0D950F}"/>
              </a:ext>
            </a:extLst>
          </p:cNvPr>
          <p:cNvSpPr/>
          <p:nvPr/>
        </p:nvSpPr>
        <p:spPr>
          <a:xfrm>
            <a:off x="7391400" y="4337383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F4E3B-204B-8137-5276-3050E7A19C67}"/>
              </a:ext>
            </a:extLst>
          </p:cNvPr>
          <p:cNvSpPr/>
          <p:nvPr/>
        </p:nvSpPr>
        <p:spPr>
          <a:xfrm>
            <a:off x="9797716" y="419501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5271-FCC5-F3A8-59EC-E04483B2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AED9-631D-A639-5D52-0554C8BA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Siu Board</a:t>
            </a:r>
          </a:p>
          <a:p>
            <a:r>
              <a:rPr lang="en-US" dirty="0"/>
              <a:t>Gas Sensors</a:t>
            </a:r>
          </a:p>
          <a:p>
            <a:r>
              <a:rPr lang="en-US" dirty="0"/>
              <a:t>Arduino Board</a:t>
            </a:r>
          </a:p>
          <a:p>
            <a:r>
              <a:rPr lang="en-US" dirty="0"/>
              <a:t>Ethernet Extension Shield</a:t>
            </a:r>
          </a:p>
          <a:p>
            <a:r>
              <a:rPr lang="en-US" dirty="0"/>
              <a:t>20x4 LCD Display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Battery Holder</a:t>
            </a:r>
          </a:p>
        </p:txBody>
      </p:sp>
    </p:spTree>
    <p:extLst>
      <p:ext uri="{BB962C8B-B14F-4D97-AF65-F5344CB8AC3E}">
        <p14:creationId xmlns:p14="http://schemas.microsoft.com/office/powerpoint/2010/main" val="215328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3171-2113-3670-1ECD-85DBA1A4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13-A6AF-CBD0-530F-1B15895B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Fume Cupboard</a:t>
            </a:r>
          </a:p>
          <a:p>
            <a:endParaRPr lang="en-US" dirty="0"/>
          </a:p>
          <a:p>
            <a:r>
              <a:rPr lang="en-US" dirty="0"/>
              <a:t>Update the data using the internet wirelessly with ESP32</a:t>
            </a:r>
          </a:p>
          <a:p>
            <a:endParaRPr lang="en-US" dirty="0"/>
          </a:p>
          <a:p>
            <a:r>
              <a:rPr lang="en-US" dirty="0"/>
              <a:t>Test for present of gas in experiment</a:t>
            </a:r>
          </a:p>
        </p:txBody>
      </p:sp>
    </p:spTree>
    <p:extLst>
      <p:ext uri="{BB962C8B-B14F-4D97-AF65-F5344CB8AC3E}">
        <p14:creationId xmlns:p14="http://schemas.microsoft.com/office/powerpoint/2010/main" val="349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122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  <vt:lpstr>PowerPoint Presentation</vt:lpstr>
      <vt:lpstr>Materials</vt:lpstr>
      <vt:lpstr>Future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7</cp:revision>
  <dcterms:created xsi:type="dcterms:W3CDTF">2023-02-08T01:39:07Z</dcterms:created>
  <dcterms:modified xsi:type="dcterms:W3CDTF">2023-02-22T09:30:42Z</dcterms:modified>
</cp:coreProperties>
</file>