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3551-4512-7144-B96C-DE0D10C873E8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0AFDA-E183-E147-89E4-AA0A5D4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0AFDA-E183-E147-89E4-AA0A5D4DF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6FE3-44A6-2215-36B3-CE2B3A4AF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1FD42-D923-0492-B43C-6C5303D6D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B90E-341A-4238-5731-B9C7F6A5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7BA1-1B46-F1C3-4741-2A725DDF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FA46-1CEA-47EE-309E-AD4D1C4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3C3C-17E5-5E28-B7E8-2B8B5BB5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E14C5-D275-5A40-73AF-2356BCD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76E6-B887-78B4-7554-9B204844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718A-5E9B-E39E-C6D1-533C8285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89F0-9231-048C-D041-C080A4A3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C65B1-33F0-F6DB-C5C8-DA41145FA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AC07-53CD-4BC4-CBC5-39708C9B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E521-D26C-9D42-618A-A914D151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4A59-AAC2-CA32-40CD-757AB169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26DE-C594-87F6-4821-ABE01C5F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929-1907-1021-D46A-EA503F5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0EFD-1B74-8D32-07B0-0633B865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AD17-E696-CD95-4C9E-62E9E5D5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4004-7DA5-3F52-747C-5C33FE79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0A85-5BD4-5F5B-1828-C4DF79F6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D6EE-C0F7-58A6-1F0A-F5596EC5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8EB13-56D4-4107-9606-33649485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BFF1-734E-52FB-C47C-C060598D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3F9A-0BA6-3633-15AF-E6E49980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CD71-58F8-B5FE-3863-EB08DEAC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28F-A73F-EA2B-2493-B397FE01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D19D-7F5B-6CBC-ACB1-89BAA864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D3F7-ED29-6055-9138-56D44CE07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FC12-A203-AE3C-55BE-0B7C4D5E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F8989-64FB-9A2C-AE6F-A6AB8DE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F5EA-61FC-77BF-C166-0A57CF24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B04A-2718-1AA8-B83D-F1B288AD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627C-2212-4243-A9CB-10FFDC47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F7C84-0EF5-BB4D-E6F7-6DEC7227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3AB0C-06EA-F6DF-12CA-0A67017BF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9A060-F7E6-C2E7-786E-DE444C2D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F1273-323B-2AFA-5C6D-F5CC718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C3B69-1FBD-680C-31FD-AD0F6389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A0AF1-8312-5731-EA6C-64B554CA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E10-D287-0909-915C-932E55F2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DEA23-096D-B775-CE46-E2D7F6B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89005-3366-0124-3A4D-8C275058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2EFAB-7667-C582-7B95-926A94A6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C929A-11FE-90A2-253E-25E754B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B45C-EB64-C70E-F764-9F7FDDA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61760-2156-5F2B-D9A0-3934063F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B2-BADE-FE9B-EB07-67939211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400-935F-665B-D711-4E68AD1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2E06-D434-0F63-B1FC-C9F22874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939DA-236A-D96C-3443-C7716C7A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67C89-34D9-2B35-36E6-53C747F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05FC-5C76-6E33-DFD9-3A0346F2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34FD-FD34-27EE-6332-D10A4265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78872-FD39-86DA-E1BE-028D76D13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131C-9E99-FD49-1855-D1A0824A1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7C779-B55B-CAFD-8864-A13C304E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12A2-1E20-9059-97FE-6B2465E2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CE7C5-D44B-8656-9677-E144FAB4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F4773-D11D-8461-4637-7148607B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3462-B4BF-70F6-E691-4745F54D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AA62-4D3D-09C6-EA00-090CACB5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FAE8-E8D5-8B46-A32A-441CDDC64D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D1-171B-72CA-1F97-3162DB3D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33E9-0AAC-AD4E-756D-F6294BBD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8365-E44F-CB19-3FB2-AD63881E8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 2 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6CDDF-9E3A-0898-74D7-BFA096035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 Tsz Him ( 4 )</a:t>
            </a:r>
          </a:p>
          <a:p>
            <a:r>
              <a:rPr lang="en-US" dirty="0"/>
              <a:t>Lemuel Ma ( 18 )</a:t>
            </a:r>
          </a:p>
          <a:p>
            <a:r>
              <a:rPr lang="en-US" dirty="0"/>
              <a:t>Ben Liu ( 17 )</a:t>
            </a:r>
          </a:p>
          <a:p>
            <a:r>
              <a:rPr lang="en-US" dirty="0"/>
              <a:t>Tam Yu Ji ( 24 )</a:t>
            </a:r>
          </a:p>
        </p:txBody>
      </p:sp>
    </p:spTree>
    <p:extLst>
      <p:ext uri="{BB962C8B-B14F-4D97-AF65-F5344CB8AC3E}">
        <p14:creationId xmlns:p14="http://schemas.microsoft.com/office/powerpoint/2010/main" val="28390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0501074-350C-7F95-08E5-6F4B3701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3" y="0"/>
            <a:ext cx="11040743" cy="65692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DC1BC9-9AD6-33F2-B348-3B7C0640625D}"/>
              </a:ext>
            </a:extLst>
          </p:cNvPr>
          <p:cNvSpPr/>
          <p:nvPr/>
        </p:nvSpPr>
        <p:spPr>
          <a:xfrm>
            <a:off x="4199903" y="1359569"/>
            <a:ext cx="1780674" cy="1720516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CF00-949A-CAE6-5B84-3C5524E3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F834-E546-2D67-8F8A-9722470B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he SDGs Series (Goal 3): Ensure healthy lives and promote well-being for  all - Global Change Ecology">
            <a:extLst>
              <a:ext uri="{FF2B5EF4-FFF2-40B4-BE49-F238E27FC236}">
                <a16:creationId xmlns:a16="http://schemas.microsoft.com/office/drawing/2014/main" id="{84082846-9282-F41F-C1BF-D56522170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38200"/>
            <a:ext cx="107061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F27E10-67A4-6D5D-9B4B-3D5F7C4EC7F7}"/>
              </a:ext>
            </a:extLst>
          </p:cNvPr>
          <p:cNvSpPr/>
          <p:nvPr/>
        </p:nvSpPr>
        <p:spPr>
          <a:xfrm>
            <a:off x="3983335" y="3429000"/>
            <a:ext cx="1479002" cy="2590800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5669-BCBE-C793-5038-DAA04125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achieving the SDG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BFFAA-3180-1E97-559E-87D116D4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18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</Words>
  <Application>Microsoft Macintosh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FORM 2 STEM PROJECT</vt:lpstr>
      <vt:lpstr>PowerPoint Presentation</vt:lpstr>
      <vt:lpstr>PowerPoint Presentation</vt:lpstr>
      <vt:lpstr>Problem for achieving the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2 STEM PROJECT</dc:title>
  <dc:creator>Chan Tsz Him</dc:creator>
  <cp:lastModifiedBy>Chan Tsz Him</cp:lastModifiedBy>
  <cp:revision>1</cp:revision>
  <dcterms:created xsi:type="dcterms:W3CDTF">2023-02-08T01:39:07Z</dcterms:created>
  <dcterms:modified xsi:type="dcterms:W3CDTF">2023-02-08T03:18:14Z</dcterms:modified>
</cp:coreProperties>
</file>