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AFDA-E183-E147-89E4-AA0A5D4D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FORM 2 STEM PROJECT</a:t>
            </a:r>
          </a:p>
        </p:txBody>
      </p:sp>
      <p:pic>
        <p:nvPicPr>
          <p:cNvPr id="1026" name="Picture 2" descr="Sustainable Development Goals">
            <a:extLst>
              <a:ext uri="{FF2B5EF4-FFF2-40B4-BE49-F238E27FC236}">
                <a16:creationId xmlns:a16="http://schemas.microsoft.com/office/drawing/2014/main" id="{4E9D4321-B1BC-0D99-65C4-CDCB5FA1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r="658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Chan Tsz Him ( 4 )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Lemuel Ma ( 18 )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Ben Liu ( 17 )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Tam Yu Ji ( 24 )</a:t>
            </a:r>
          </a:p>
        </p:txBody>
      </p:sp>
      <p:sp>
        <p:nvSpPr>
          <p:cNvPr id="1046" name="Rectangle 103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5669-BCBE-C793-5038-DAA0412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FFAA-3180-1E97-559E-87D116D4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Toxic Chemicals possibly </a:t>
            </a:r>
            <a:r>
              <a:rPr lang="en-US" dirty="0">
                <a:sym typeface="Wingdings" pitchFamily="2" charset="2"/>
              </a:rPr>
              <a:t> Death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WHY people cannot identify them</a:t>
            </a:r>
          </a:p>
          <a:p>
            <a:endParaRPr lang="en-US" dirty="0"/>
          </a:p>
        </p:txBody>
      </p:sp>
      <p:pic>
        <p:nvPicPr>
          <p:cNvPr id="1026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6011535F-57AE-464C-3273-D9E4CBC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3161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AED9-631D-A639-5D52-0554C8BA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Siu Board</a:t>
            </a:r>
          </a:p>
          <a:p>
            <a:r>
              <a:rPr lang="en-US" dirty="0"/>
              <a:t>Gas Sensors</a:t>
            </a:r>
          </a:p>
          <a:p>
            <a:r>
              <a:rPr lang="en-US" dirty="0"/>
              <a:t>Arduino Board</a:t>
            </a:r>
          </a:p>
          <a:p>
            <a:r>
              <a:rPr lang="en-US" dirty="0"/>
              <a:t>Ethernet Extension Shield</a:t>
            </a:r>
          </a:p>
          <a:p>
            <a:r>
              <a:rPr lang="en-US" dirty="0"/>
              <a:t>20x4 LCD Display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Battery Holder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F5022-ED74-3BEE-51F1-C388DC6C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0" r="14257"/>
          <a:stretch/>
        </p:blipFill>
        <p:spPr>
          <a:xfrm>
            <a:off x="5063913" y="1052762"/>
            <a:ext cx="6978535" cy="4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171-2113-3670-1ECD-85DBA1A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13-A6AF-CBD0-530F-1B15895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Fume Cupboard</a:t>
            </a:r>
          </a:p>
          <a:p>
            <a:endParaRPr lang="en-US" dirty="0"/>
          </a:p>
          <a:p>
            <a:r>
              <a:rPr lang="en-US" dirty="0"/>
              <a:t>Update the data using the internet wirelessly with ESP32</a:t>
            </a:r>
          </a:p>
          <a:p>
            <a:endParaRPr lang="en-US" dirty="0"/>
          </a:p>
          <a:p>
            <a:r>
              <a:rPr lang="en-US" dirty="0"/>
              <a:t>Test for present of gas in experiment</a:t>
            </a:r>
          </a:p>
        </p:txBody>
      </p:sp>
    </p:spTree>
    <p:extLst>
      <p:ext uri="{BB962C8B-B14F-4D97-AF65-F5344CB8AC3E}">
        <p14:creationId xmlns:p14="http://schemas.microsoft.com/office/powerpoint/2010/main" val="349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123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Materials</vt:lpstr>
      <vt:lpstr>Future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9</cp:revision>
  <dcterms:created xsi:type="dcterms:W3CDTF">2023-02-08T01:39:07Z</dcterms:created>
  <dcterms:modified xsi:type="dcterms:W3CDTF">2023-02-23T06:27:27Z</dcterms:modified>
</cp:coreProperties>
</file>