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6" r:id="rId3"/>
    <p:sldId id="267" r:id="rId4"/>
    <p:sldId id="258" r:id="rId5"/>
    <p:sldId id="268" r:id="rId6"/>
    <p:sldId id="269" r:id="rId7"/>
    <p:sldId id="263" r:id="rId8"/>
    <p:sldId id="270" r:id="rId9"/>
    <p:sldId id="271" r:id="rId10"/>
    <p:sldId id="262" r:id="rId11"/>
    <p:sldId id="264" r:id="rId12"/>
    <p:sldId id="273" r:id="rId13"/>
    <p:sldId id="272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3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5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31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5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Padrão de Projeto:</a:t>
            </a:r>
            <a:br>
              <a:rPr lang="pt-BR" dirty="0"/>
            </a:br>
            <a:r>
              <a:rPr lang="pt-BR" dirty="0"/>
              <a:t>Decorator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1940" y="4017525"/>
            <a:ext cx="8915399" cy="2550700"/>
          </a:xfrm>
        </p:spPr>
        <p:txBody>
          <a:bodyPr>
            <a:normAutofit/>
          </a:bodyPr>
          <a:lstStyle/>
          <a:p>
            <a:r>
              <a:rPr lang="pt-BR" sz="2800" dirty="0"/>
              <a:t>Universidade Federal de Alagoas</a:t>
            </a:r>
          </a:p>
          <a:p>
            <a:r>
              <a:rPr lang="pt-BR" sz="2800" dirty="0"/>
              <a:t>Instituto de Computação	</a:t>
            </a:r>
          </a:p>
          <a:p>
            <a:r>
              <a:rPr lang="pt-BR" sz="2800" dirty="0"/>
              <a:t>Ciência da computação</a:t>
            </a:r>
          </a:p>
          <a:p>
            <a:r>
              <a:rPr lang="pt-BR" sz="2800" dirty="0"/>
              <a:t>Daniel carvalho costa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3338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r>
              <a:rPr lang="pt-BR" sz="2000" dirty="0"/>
              <a:t>Utilizando o padrão Decorator foi criada uma forma de acrescentar adicionais à um objeto Sorvete, sem alterar as classes já implementadas (em tempo de execução):</a:t>
            </a:r>
          </a:p>
          <a:p>
            <a:pPr marL="0" indent="0">
              <a:buNone/>
            </a:pPr>
            <a:r>
              <a:rPr lang="pt-BR" sz="2000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Como resolver?</a:t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77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31" y="44498"/>
            <a:ext cx="10104169" cy="6813502"/>
          </a:xfrm>
        </p:spPr>
      </p:pic>
    </p:spTree>
    <p:extLst>
      <p:ext uri="{BB962C8B-B14F-4D97-AF65-F5344CB8AC3E}">
        <p14:creationId xmlns:p14="http://schemas.microsoft.com/office/powerpoint/2010/main" val="7350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59510"/>
            <a:ext cx="9905998" cy="1478570"/>
          </a:xfrm>
        </p:spPr>
        <p:txBody>
          <a:bodyPr/>
          <a:lstStyle/>
          <a:p>
            <a:r>
              <a:rPr lang="pt-BR" dirty="0"/>
              <a:t>Como ficou?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575314"/>
            <a:ext cx="4752975" cy="3552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57" y="1946788"/>
            <a:ext cx="3400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/>
              <a:t>Como ficou?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12" y="1200734"/>
            <a:ext cx="3009900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11" y="1245293"/>
            <a:ext cx="3276600" cy="2466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10" y="1207192"/>
            <a:ext cx="3467100" cy="2543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00425"/>
            <a:ext cx="4105275" cy="3457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265" y="3443287"/>
            <a:ext cx="4572000" cy="33909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265" y="3424237"/>
            <a:ext cx="3886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Consequências</a:t>
            </a:r>
            <a:br>
              <a:rPr lang="pt-BR" dirty="0"/>
            </a:br>
            <a:br>
              <a:rPr lang="pt-BR" dirty="0"/>
            </a:br>
            <a:endParaRPr lang="pt-BR" sz="3200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173259" y="993946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Pontos positivos;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/>
              <a:t>Maior flexibilidade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/>
              <a:t>Evita excesso de funcionalidade nas 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/>
              <a:t>Adição da mesma propriedade mais de uma vez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/>
              <a:t>Código mais universal</a:t>
            </a:r>
            <a:endParaRPr lang="pt-BR" sz="1800" dirty="0"/>
          </a:p>
          <a:p>
            <a:pPr lvl="0"/>
            <a:r>
              <a:rPr lang="pt-BR" sz="2800" dirty="0"/>
              <a:t>Pontos negativos.</a:t>
            </a:r>
            <a:endParaRPr lang="pt-BR" sz="32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Comparações tornam-se mais complexas</a:t>
            </a: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Pode diminuir a eficiência</a:t>
            </a:r>
          </a:p>
        </p:txBody>
      </p:sp>
    </p:spTree>
    <p:extLst>
      <p:ext uri="{BB962C8B-B14F-4D97-AF65-F5344CB8AC3E}">
        <p14:creationId xmlns:p14="http://schemas.microsoft.com/office/powerpoint/2010/main" val="60189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66454" y="2612571"/>
            <a:ext cx="8911687" cy="1280890"/>
          </a:xfrm>
        </p:spPr>
        <p:txBody>
          <a:bodyPr>
            <a:noAutofit/>
          </a:bodyPr>
          <a:lstStyle/>
          <a:p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3408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/>
          <a:lstStyle/>
          <a:p>
            <a:r>
              <a:rPr lang="pt-BR" sz="28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9407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7" y="1655888"/>
            <a:ext cx="7791189" cy="4762150"/>
          </a:xfrm>
        </p:spPr>
      </p:pic>
    </p:spTree>
    <p:extLst>
      <p:ext uri="{BB962C8B-B14F-4D97-AF65-F5344CB8AC3E}">
        <p14:creationId xmlns:p14="http://schemas.microsoft.com/office/powerpoint/2010/main" val="26850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Padrão Decorator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O que é?</a:t>
            </a:r>
          </a:p>
          <a:p>
            <a:pPr marL="0" lvl="0" indent="0">
              <a:buNone/>
            </a:pPr>
            <a:endParaRPr lang="pt-BR" sz="2800" dirty="0"/>
          </a:p>
          <a:p>
            <a:pPr lvl="0"/>
            <a:r>
              <a:rPr lang="pt-BR" sz="2800" dirty="0"/>
              <a:t>Características.</a:t>
            </a:r>
          </a:p>
          <a:p>
            <a:pPr lvl="0"/>
            <a:r>
              <a:rPr lang="pt-BR" sz="2000" dirty="0"/>
              <a:t>Supertipo</a:t>
            </a:r>
          </a:p>
          <a:p>
            <a:pPr lvl="0"/>
            <a:r>
              <a:rPr lang="pt-BR" sz="2000" dirty="0"/>
              <a:t>Múltiplos Decoradores</a:t>
            </a:r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56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599" y="2473076"/>
            <a:ext cx="9905998" cy="1478570"/>
          </a:xfrm>
        </p:spPr>
        <p:txBody>
          <a:bodyPr>
            <a:normAutofit/>
          </a:bodyPr>
          <a:lstStyle/>
          <a:p>
            <a:r>
              <a:rPr lang="pt-BR" sz="8800" dirty="0"/>
              <a:t>Meu problema ?!</a:t>
            </a:r>
          </a:p>
        </p:txBody>
      </p:sp>
    </p:spTree>
    <p:extLst>
      <p:ext uri="{BB962C8B-B14F-4D97-AF65-F5344CB8AC3E}">
        <p14:creationId xmlns:p14="http://schemas.microsoft.com/office/powerpoint/2010/main" val="209364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PROBLEMA ?!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19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Sistema de sorveteria com 3 tipos de sorvete cadastrado e 3 adicionais onde o cliente escolhe o tipo de sorvete e os adicionais desejados.</a:t>
            </a:r>
          </a:p>
          <a:p>
            <a:pPr marL="0" indent="0">
              <a:buNone/>
            </a:pPr>
            <a:r>
              <a:rPr lang="pt-BR" b="1" u="sng" dirty="0"/>
              <a:t>Sorvetes</a:t>
            </a:r>
            <a:endParaRPr lang="pt-BR" dirty="0"/>
          </a:p>
          <a:p>
            <a:r>
              <a:rPr lang="pt-BR" dirty="0"/>
              <a:t>Sorvete Sundae --- 8.0</a:t>
            </a:r>
          </a:p>
          <a:p>
            <a:r>
              <a:rPr lang="pt-BR" dirty="0"/>
              <a:t>Sorvete Casquinha --- 3.0</a:t>
            </a:r>
          </a:p>
          <a:p>
            <a:r>
              <a:rPr lang="pt-BR" dirty="0"/>
              <a:t>Sorvete Tradicional --- 6.0</a:t>
            </a:r>
          </a:p>
          <a:p>
            <a:pPr marL="0" indent="0">
              <a:buNone/>
            </a:pPr>
            <a:r>
              <a:rPr lang="pt-BR" b="1" u="sng" dirty="0"/>
              <a:t>Adicionais</a:t>
            </a:r>
            <a:endParaRPr lang="pt-BR" dirty="0"/>
          </a:p>
          <a:p>
            <a:r>
              <a:rPr lang="pt-BR" dirty="0"/>
              <a:t>Mel            --- 0.25</a:t>
            </a:r>
          </a:p>
          <a:p>
            <a:r>
              <a:rPr lang="pt-BR" dirty="0"/>
              <a:t>M&amp;M          --- 0.75</a:t>
            </a:r>
          </a:p>
          <a:p>
            <a:r>
              <a:rPr lang="pt-BR" dirty="0"/>
              <a:t>Granulado   --- 0.50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Diversas combinações</a:t>
            </a:r>
            <a:br>
              <a:rPr lang="pt-BR" dirty="0"/>
            </a:br>
            <a:endParaRPr lang="pt-BR" sz="3200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Sundae --- 8.0</a:t>
            </a:r>
          </a:p>
          <a:p>
            <a:r>
              <a:rPr lang="pt-BR" dirty="0"/>
              <a:t>Sundae, Mel  --- 8.25</a:t>
            </a:r>
          </a:p>
          <a:p>
            <a:r>
              <a:rPr lang="pt-BR" dirty="0"/>
              <a:t>Sundae, Mel , MM  --- 9.0</a:t>
            </a:r>
          </a:p>
          <a:p>
            <a:r>
              <a:rPr lang="pt-BR" dirty="0"/>
              <a:t>Tradicional --- 6.0</a:t>
            </a:r>
          </a:p>
          <a:p>
            <a:r>
              <a:rPr lang="pt-BR" dirty="0"/>
              <a:t>Tradicional, granulado  --- 6.5</a:t>
            </a:r>
          </a:p>
          <a:p>
            <a:r>
              <a:rPr lang="pt-BR" dirty="0"/>
              <a:t>Tradicional, granulado , MM  --- 7.25</a:t>
            </a:r>
          </a:p>
          <a:p>
            <a:r>
              <a:rPr lang="pt-BR" dirty="0"/>
              <a:t>Casquinha --- 3.0</a:t>
            </a:r>
          </a:p>
          <a:p>
            <a:r>
              <a:rPr lang="pt-BR" dirty="0"/>
              <a:t>Casquinha, granulado  --- 3.5</a:t>
            </a:r>
          </a:p>
          <a:p>
            <a:r>
              <a:rPr lang="pt-BR" dirty="0"/>
              <a:t>Casquinha, granulado , MM  --- 4.25</a:t>
            </a:r>
          </a:p>
          <a:p>
            <a:r>
              <a:rPr lang="pt-BR" dirty="0"/>
              <a:t>Casquinha, granulado , MM , Mel  --- 4.5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624" y="-270457"/>
            <a:ext cx="9905998" cy="1478570"/>
          </a:xfrm>
        </p:spPr>
        <p:txBody>
          <a:bodyPr/>
          <a:lstStyle/>
          <a:p>
            <a:r>
              <a:rPr lang="pt-BR" dirty="0"/>
              <a:t>Como foi feito?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2" y="712370"/>
            <a:ext cx="4844200" cy="33020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02" y="216627"/>
            <a:ext cx="5153025" cy="33020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0" y="3346216"/>
            <a:ext cx="4938490" cy="33020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402" y="3518666"/>
            <a:ext cx="5078836" cy="32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-321639"/>
            <a:ext cx="9905998" cy="1478570"/>
          </a:xfrm>
        </p:spPr>
        <p:txBody>
          <a:bodyPr/>
          <a:lstStyle/>
          <a:p>
            <a:r>
              <a:rPr lang="pt-BR" dirty="0"/>
              <a:t>Qual problema nisso?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2525"/>
              </p:ext>
            </p:extLst>
          </p:nvPr>
        </p:nvGraphicFramePr>
        <p:xfrm>
          <a:off x="1141411" y="2534970"/>
          <a:ext cx="990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7535426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8177169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21439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do sorvete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Possibilidade de Combinações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Classes Criadas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Sundae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Casquinha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63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5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2618</TotalTime>
  <Words>239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Padrão de Projeto: Decorator</vt:lpstr>
      <vt:lpstr>O Problema</vt:lpstr>
      <vt:lpstr>O Problema</vt:lpstr>
      <vt:lpstr>Padrão Decorator</vt:lpstr>
      <vt:lpstr>Meu problema ?!</vt:lpstr>
      <vt:lpstr>Meu PROBLEMA ?!</vt:lpstr>
      <vt:lpstr>Diversas combinações </vt:lpstr>
      <vt:lpstr>Como foi feito?</vt:lpstr>
      <vt:lpstr>Qual problema nisso?</vt:lpstr>
      <vt:lpstr>Como resolver? </vt:lpstr>
      <vt:lpstr>Apresentação do PowerPoint</vt:lpstr>
      <vt:lpstr>Como ficou?</vt:lpstr>
      <vt:lpstr>Como ficou?</vt:lpstr>
      <vt:lpstr>Consequências 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Projeto: Decorator</dc:title>
  <dc:creator>Gabriel</dc:creator>
  <cp:lastModifiedBy>Daniell Carvalho</cp:lastModifiedBy>
  <cp:revision>38</cp:revision>
  <dcterms:created xsi:type="dcterms:W3CDTF">2014-11-18T06:07:56Z</dcterms:created>
  <dcterms:modified xsi:type="dcterms:W3CDTF">2017-05-17T18:55:49Z</dcterms:modified>
</cp:coreProperties>
</file>