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66" r:id="rId3"/>
    <p:sldId id="267" r:id="rId4"/>
    <p:sldId id="258" r:id="rId5"/>
    <p:sldId id="268" r:id="rId6"/>
    <p:sldId id="269" r:id="rId7"/>
    <p:sldId id="263" r:id="rId8"/>
    <p:sldId id="270" r:id="rId9"/>
    <p:sldId id="271" r:id="rId10"/>
    <p:sldId id="262" r:id="rId11"/>
    <p:sldId id="264" r:id="rId12"/>
    <p:sldId id="273" r:id="rId13"/>
    <p:sldId id="272" r:id="rId14"/>
    <p:sldId id="25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3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4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5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31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85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5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52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45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9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0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6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3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9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0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3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58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Padrão de Projeto:</a:t>
            </a:r>
            <a:br>
              <a:rPr lang="pt-BR" dirty="0"/>
            </a:br>
            <a:r>
              <a:rPr lang="pt-BR" dirty="0"/>
              <a:t>Decorator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1940" y="4017525"/>
            <a:ext cx="8915399" cy="2550700"/>
          </a:xfrm>
        </p:spPr>
        <p:txBody>
          <a:bodyPr>
            <a:normAutofit/>
          </a:bodyPr>
          <a:lstStyle/>
          <a:p>
            <a:r>
              <a:rPr lang="pt-BR" sz="2800" dirty="0"/>
              <a:t>Universidade Federal de Alagoas</a:t>
            </a:r>
          </a:p>
          <a:p>
            <a:r>
              <a:rPr lang="pt-BR" sz="2800" dirty="0"/>
              <a:t>Instituto de Computação	</a:t>
            </a:r>
          </a:p>
          <a:p>
            <a:r>
              <a:rPr lang="pt-BR" sz="2800" dirty="0"/>
              <a:t>Ciência da computação</a:t>
            </a:r>
          </a:p>
          <a:p>
            <a:r>
              <a:rPr lang="pt-BR" sz="2800" dirty="0"/>
              <a:t>Daniel carvalho costa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3338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152053" y="1338942"/>
            <a:ext cx="9543178" cy="5176157"/>
          </a:xfrm>
        </p:spPr>
        <p:txBody>
          <a:bodyPr>
            <a:normAutofit/>
          </a:bodyPr>
          <a:lstStyle/>
          <a:p>
            <a:r>
              <a:rPr lang="pt-BR" sz="2000" dirty="0"/>
              <a:t>Utilizando o padrão Decorator foi criada uma forma de acrescentar adicionais à um objeto Sorvete, sem alterar as classes já implementadas (em tempo </a:t>
            </a:r>
            <a:r>
              <a:rPr lang="pt-BR" sz="2000"/>
              <a:t>de execução):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 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 descr="Resultado de imagem par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57" y="2592812"/>
            <a:ext cx="60007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>
            <a:normAutofit fontScale="90000"/>
          </a:bodyPr>
          <a:lstStyle/>
          <a:p>
            <a:r>
              <a:rPr lang="pt-BR" dirty="0"/>
              <a:t>Como resolver?</a:t>
            </a:r>
            <a:br>
              <a:rPr lang="pt-BR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3772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31" y="44498"/>
            <a:ext cx="10104169" cy="6813502"/>
          </a:xfrm>
        </p:spPr>
      </p:pic>
    </p:spTree>
    <p:extLst>
      <p:ext uri="{BB962C8B-B14F-4D97-AF65-F5344CB8AC3E}">
        <p14:creationId xmlns:p14="http://schemas.microsoft.com/office/powerpoint/2010/main" val="7350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359510"/>
            <a:ext cx="9905998" cy="1478570"/>
          </a:xfrm>
        </p:spPr>
        <p:txBody>
          <a:bodyPr/>
          <a:lstStyle/>
          <a:p>
            <a:r>
              <a:rPr lang="pt-BR" dirty="0"/>
              <a:t>Como ficou?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575314"/>
            <a:ext cx="4752975" cy="3552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657" y="1946788"/>
            <a:ext cx="3400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5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pt-BR" dirty="0"/>
              <a:t>Como ficou?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12" y="1200734"/>
            <a:ext cx="3009900" cy="2409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11" y="1245293"/>
            <a:ext cx="3276600" cy="24669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510" y="1207192"/>
            <a:ext cx="3467100" cy="25431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99" y="2679304"/>
            <a:ext cx="4105275" cy="34575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936" y="3127415"/>
            <a:ext cx="4572000" cy="33909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1160" y="3290685"/>
            <a:ext cx="38862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1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>
            <a:normAutofit fontScale="90000"/>
          </a:bodyPr>
          <a:lstStyle/>
          <a:p>
            <a:r>
              <a:rPr lang="pt-BR" dirty="0"/>
              <a:t>Consequências</a:t>
            </a:r>
            <a:br>
              <a:rPr lang="pt-BR" dirty="0"/>
            </a:br>
            <a:br>
              <a:rPr lang="pt-BR" dirty="0"/>
            </a:br>
            <a:endParaRPr lang="pt-BR" sz="3200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152053" y="1338942"/>
            <a:ext cx="9543178" cy="5176157"/>
          </a:xfrm>
        </p:spPr>
        <p:txBody>
          <a:bodyPr>
            <a:normAutofit/>
          </a:bodyPr>
          <a:lstStyle/>
          <a:p>
            <a:pPr lvl="0"/>
            <a:r>
              <a:rPr lang="pt-BR" sz="2800" dirty="0"/>
              <a:t>Pontos positivos;</a:t>
            </a:r>
          </a:p>
          <a:p>
            <a:pPr lvl="0"/>
            <a:r>
              <a:rPr lang="pt-BR" sz="2800" dirty="0"/>
              <a:t>Pontos negativos.</a:t>
            </a:r>
            <a:endParaRPr lang="pt-BR" sz="32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8" name="Picture 2" descr="Resultado de imagem par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48" y="2964179"/>
            <a:ext cx="6599886" cy="329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89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066454" y="2612571"/>
            <a:ext cx="8911687" cy="1280890"/>
          </a:xfrm>
        </p:spPr>
        <p:txBody>
          <a:bodyPr>
            <a:noAutofit/>
          </a:bodyPr>
          <a:lstStyle/>
          <a:p>
            <a:r>
              <a:rPr lang="pt-BR" sz="9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34088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2053" y="1338942"/>
            <a:ext cx="9543178" cy="5176157"/>
          </a:xfrm>
        </p:spPr>
        <p:txBody>
          <a:bodyPr/>
          <a:lstStyle/>
          <a:p>
            <a:r>
              <a:rPr lang="pt-BR" sz="2800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94077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/>
          <a:lstStyle/>
          <a:p>
            <a:r>
              <a:rPr lang="pt-BR" dirty="0"/>
              <a:t>O Problema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37" y="1655888"/>
            <a:ext cx="7791189" cy="4762150"/>
          </a:xfrm>
        </p:spPr>
      </p:pic>
    </p:spTree>
    <p:extLst>
      <p:ext uri="{BB962C8B-B14F-4D97-AF65-F5344CB8AC3E}">
        <p14:creationId xmlns:p14="http://schemas.microsoft.com/office/powerpoint/2010/main" val="268501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/>
          <a:lstStyle/>
          <a:p>
            <a:r>
              <a:rPr lang="pt-BR" dirty="0"/>
              <a:t>Padrão Decorator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152053" y="1338942"/>
            <a:ext cx="9543178" cy="5176157"/>
          </a:xfrm>
        </p:spPr>
        <p:txBody>
          <a:bodyPr>
            <a:normAutofit/>
          </a:bodyPr>
          <a:lstStyle/>
          <a:p>
            <a:pPr lvl="0"/>
            <a:r>
              <a:rPr lang="pt-BR" sz="2800" dirty="0"/>
              <a:t>O que é?</a:t>
            </a:r>
          </a:p>
          <a:p>
            <a:pPr marL="0" lvl="0" indent="0">
              <a:buNone/>
            </a:pPr>
            <a:endParaRPr lang="pt-BR" sz="2800" dirty="0"/>
          </a:p>
          <a:p>
            <a:pPr lvl="0"/>
            <a:r>
              <a:rPr lang="pt-BR" sz="2800" dirty="0"/>
              <a:t>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182560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599" y="2473076"/>
            <a:ext cx="9905998" cy="1478570"/>
          </a:xfrm>
        </p:spPr>
        <p:txBody>
          <a:bodyPr>
            <a:normAutofit/>
          </a:bodyPr>
          <a:lstStyle/>
          <a:p>
            <a:r>
              <a:rPr lang="pt-BR" sz="8800" dirty="0"/>
              <a:t>Meu problema ?!</a:t>
            </a:r>
          </a:p>
        </p:txBody>
      </p:sp>
    </p:spTree>
    <p:extLst>
      <p:ext uri="{BB962C8B-B14F-4D97-AF65-F5344CB8AC3E}">
        <p14:creationId xmlns:p14="http://schemas.microsoft.com/office/powerpoint/2010/main" val="209364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Meu PROBLEMA ?!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502919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Sistema de sorveteria com 3 tipos de sorvete cadastrado e 3 adicionais onde o cliente escolhe o tipo de sorvete e os adicionais desejados.</a:t>
            </a:r>
          </a:p>
          <a:p>
            <a:pPr marL="0" indent="0">
              <a:buNone/>
            </a:pPr>
            <a:r>
              <a:rPr lang="pt-BR" b="1" u="sng" dirty="0"/>
              <a:t>Sorvetes</a:t>
            </a:r>
            <a:endParaRPr lang="pt-BR" dirty="0"/>
          </a:p>
          <a:p>
            <a:r>
              <a:rPr lang="pt-BR" dirty="0"/>
              <a:t>Sorvete Sundae --- 8.0</a:t>
            </a:r>
          </a:p>
          <a:p>
            <a:r>
              <a:rPr lang="pt-BR" dirty="0"/>
              <a:t>Sorvete Casquinha --- 3.0</a:t>
            </a:r>
          </a:p>
          <a:p>
            <a:r>
              <a:rPr lang="pt-BR" dirty="0"/>
              <a:t>Sorvete Tradicional --- 6.0</a:t>
            </a:r>
          </a:p>
          <a:p>
            <a:pPr marL="0" indent="0">
              <a:buNone/>
            </a:pPr>
            <a:r>
              <a:rPr lang="pt-BR" b="1" u="sng" dirty="0"/>
              <a:t>Adicionais</a:t>
            </a:r>
            <a:endParaRPr lang="pt-BR" dirty="0"/>
          </a:p>
          <a:p>
            <a:r>
              <a:rPr lang="pt-BR" dirty="0"/>
              <a:t>Mel            --- 0.25</a:t>
            </a:r>
          </a:p>
          <a:p>
            <a:r>
              <a:rPr lang="pt-BR" dirty="0"/>
              <a:t>M&amp;M          --- 0.75</a:t>
            </a:r>
          </a:p>
          <a:p>
            <a:r>
              <a:rPr lang="pt-BR" dirty="0"/>
              <a:t>Granulado   --- 0.50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24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2152053" y="624111"/>
            <a:ext cx="9539204" cy="714832"/>
          </a:xfrm>
        </p:spPr>
        <p:txBody>
          <a:bodyPr>
            <a:normAutofit fontScale="90000"/>
          </a:bodyPr>
          <a:lstStyle/>
          <a:p>
            <a:r>
              <a:rPr lang="pt-BR" dirty="0"/>
              <a:t>Diversas </a:t>
            </a:r>
            <a:r>
              <a:rPr lang="pt-BR" dirty="0" err="1"/>
              <a:t>combinaçõs</a:t>
            </a:r>
            <a:br>
              <a:rPr lang="pt-BR" dirty="0"/>
            </a:br>
            <a:endParaRPr lang="pt-BR" sz="3200" dirty="0"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2152053" y="1338942"/>
            <a:ext cx="9543178" cy="51761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Sundae --- 8.0</a:t>
            </a:r>
          </a:p>
          <a:p>
            <a:r>
              <a:rPr lang="pt-BR" dirty="0"/>
              <a:t>Sundae, Mel  --- 8.25</a:t>
            </a:r>
          </a:p>
          <a:p>
            <a:r>
              <a:rPr lang="pt-BR" dirty="0"/>
              <a:t>Sundae, Mel , MM  --- 9.0</a:t>
            </a:r>
          </a:p>
          <a:p>
            <a:r>
              <a:rPr lang="pt-BR" dirty="0"/>
              <a:t>Tradicional --- 6.0</a:t>
            </a:r>
          </a:p>
          <a:p>
            <a:r>
              <a:rPr lang="pt-BR" dirty="0"/>
              <a:t>Tradicional, granulado  --- 6.5</a:t>
            </a:r>
          </a:p>
          <a:p>
            <a:r>
              <a:rPr lang="pt-BR" dirty="0"/>
              <a:t>Tradicional, granulado , MM  --- 7.25</a:t>
            </a:r>
          </a:p>
          <a:p>
            <a:r>
              <a:rPr lang="pt-BR" dirty="0"/>
              <a:t>Casquinha --- 3.0</a:t>
            </a:r>
          </a:p>
          <a:p>
            <a:r>
              <a:rPr lang="pt-BR" dirty="0"/>
              <a:t>Casquinha, granulado  --- 3.5</a:t>
            </a:r>
          </a:p>
          <a:p>
            <a:r>
              <a:rPr lang="pt-BR" dirty="0"/>
              <a:t>Casquinha, granulado , MM  --- 4.25</a:t>
            </a:r>
          </a:p>
          <a:p>
            <a:r>
              <a:rPr lang="pt-BR" dirty="0"/>
              <a:t>Casquinha, granulado , MM , Mel  --- 4.5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50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2624" y="-270457"/>
            <a:ext cx="9905998" cy="1478570"/>
          </a:xfrm>
        </p:spPr>
        <p:txBody>
          <a:bodyPr/>
          <a:lstStyle/>
          <a:p>
            <a:r>
              <a:rPr lang="pt-BR" dirty="0"/>
              <a:t>Como foi feito?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64" y="796362"/>
            <a:ext cx="4844200" cy="33020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300" y="1002238"/>
            <a:ext cx="5153025" cy="33020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942" y="2669219"/>
            <a:ext cx="4938490" cy="330203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300" y="3396952"/>
            <a:ext cx="5078836" cy="3275755"/>
          </a:xfrm>
          <a:prstGeom prst="rect">
            <a:avLst/>
          </a:prstGeom>
        </p:spPr>
      </p:pic>
      <p:pic>
        <p:nvPicPr>
          <p:cNvPr id="8" name="Picture 2" descr="Resultado de imagem para me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63" y="1408425"/>
            <a:ext cx="5715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5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-321639"/>
            <a:ext cx="9905998" cy="1478570"/>
          </a:xfrm>
        </p:spPr>
        <p:txBody>
          <a:bodyPr/>
          <a:lstStyle/>
          <a:p>
            <a:r>
              <a:rPr lang="pt-BR" dirty="0"/>
              <a:t>Qual problema nisso?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344147"/>
              </p:ext>
            </p:extLst>
          </p:nvPr>
        </p:nvGraphicFramePr>
        <p:xfrm>
          <a:off x="1141411" y="912232"/>
          <a:ext cx="9906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7535426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08177169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214392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 do sorvete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Possibilidade de Combinações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Classes Criadas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Sundae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7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Casquinha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8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Tradicional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2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63725"/>
                  </a:ext>
                </a:extLst>
              </a:tr>
            </a:tbl>
          </a:graphicData>
        </a:graphic>
      </p:graphicFrame>
      <p:pic>
        <p:nvPicPr>
          <p:cNvPr id="1028" name="Picture 4" descr="Resultado de imagem para nazar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169" y="2884348"/>
            <a:ext cx="5798981" cy="379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356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1866</TotalTime>
  <Words>209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Circuito</vt:lpstr>
      <vt:lpstr>Padrão de Projeto: Decorator</vt:lpstr>
      <vt:lpstr>O Problema</vt:lpstr>
      <vt:lpstr>O Problema</vt:lpstr>
      <vt:lpstr>Padrão Decorator</vt:lpstr>
      <vt:lpstr>Meu problema ?!</vt:lpstr>
      <vt:lpstr>Meu PROBLEMA ?!</vt:lpstr>
      <vt:lpstr>Diversas combinaçõs </vt:lpstr>
      <vt:lpstr>Como foi feito?</vt:lpstr>
      <vt:lpstr>Qual problema nisso?</vt:lpstr>
      <vt:lpstr>Como resolver? </vt:lpstr>
      <vt:lpstr>Apresentação do PowerPoint</vt:lpstr>
      <vt:lpstr>Como ficou?</vt:lpstr>
      <vt:lpstr>Como ficou?</vt:lpstr>
      <vt:lpstr>Consequências  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Padrão de Projeto: Decorator</dc:title>
  <dc:creator>Gabriel</dc:creator>
  <cp:lastModifiedBy>Daniell Carvalho</cp:lastModifiedBy>
  <cp:revision>31</cp:revision>
  <dcterms:created xsi:type="dcterms:W3CDTF">2014-11-18T06:07:56Z</dcterms:created>
  <dcterms:modified xsi:type="dcterms:W3CDTF">2017-05-17T06:15:37Z</dcterms:modified>
</cp:coreProperties>
</file>