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04167-927E-4807-80F5-11FD4403C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DDBB97-199D-403A-A47A-B8FEE2CD5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BA67A8-1067-42FF-B6CD-79ED08CB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C1E1-FD14-4908-BEEE-76FE6C174288}" type="datetimeFigureOut">
              <a:rPr lang="es-ES" smtClean="0"/>
              <a:t>13/06/2021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725886-F146-4490-AE76-4A5DA939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4E968F-3EE7-4DC4-83A4-4CFD1923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EAD3-1600-42C7-B4E0-815E84F123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776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1EB9B-63AF-4259-98DC-F4AB860C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5E890C-A41F-4F35-8C5C-5C9EACD16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A25C88-BC33-4E1A-A357-AE0C16BA8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C1E1-FD14-4908-BEEE-76FE6C174288}" type="datetimeFigureOut">
              <a:rPr lang="es-ES" smtClean="0"/>
              <a:t>13/06/2021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66721A-2D9C-4C34-8E10-97FB66DC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E9618B-2DC1-4BFC-8D6D-8009BE678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EAD3-1600-42C7-B4E0-815E84F123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416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A7EC82-AEFD-4F5B-91ED-6554E81F4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D73941-220B-4532-9CF1-8C2F716DC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F52131-145D-4DB6-BCDB-AE7B2C0E6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C1E1-FD14-4908-BEEE-76FE6C174288}" type="datetimeFigureOut">
              <a:rPr lang="es-ES" smtClean="0"/>
              <a:t>13/06/2021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EF50AD-3DFD-4471-9BE3-BA18CA39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34DE14-4FBE-472A-A0E4-13D9525B3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EAD3-1600-42C7-B4E0-815E84F123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93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96598-737A-4DF8-94A0-B306D4889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EDBF01-C652-420F-A58E-0D799DB9B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2E8B61-10EB-46CA-8CF7-B2D206B9D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C1E1-FD14-4908-BEEE-76FE6C174288}" type="datetimeFigureOut">
              <a:rPr lang="es-ES" smtClean="0"/>
              <a:t>13/06/2021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3CA679-CF4F-4A23-B66C-41065AF1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3455B1-BB75-4896-9883-81379E8B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EAD3-1600-42C7-B4E0-815E84F123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89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EB2B8-1EE4-4A55-A7F3-FB5C626A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D800E7-6843-4DCC-9331-823599FA7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B1EDF0-3E92-4D68-98EE-3CAB9C3B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C1E1-FD14-4908-BEEE-76FE6C174288}" type="datetimeFigureOut">
              <a:rPr lang="es-ES" smtClean="0"/>
              <a:t>13/06/2021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6AB06A-61CB-4FE8-890D-C114A814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EDBD1-46B7-448E-9A1B-44E34DD42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EAD3-1600-42C7-B4E0-815E84F123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236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E6E85-224E-4C53-8CB9-B91B7D8E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0F26E2-9F9C-4C1A-AEAB-724CC234C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427B21-3357-4D1C-8071-A50472147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313684-7663-4729-A9AF-485CDEA8E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C1E1-FD14-4908-BEEE-76FE6C174288}" type="datetimeFigureOut">
              <a:rPr lang="es-ES" smtClean="0"/>
              <a:t>13/06/2021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23A1C7-D121-473C-A68B-27CA76DA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5A2BB5-75C2-40D9-889D-8C2DD71B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EAD3-1600-42C7-B4E0-815E84F123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7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84206-D1CD-4BE7-8DA0-3790ABCFF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78174D-B0A5-434E-BAE8-740E0EF63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FED69E-876D-41F3-9868-A0CA2B60C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8E35F22-F001-4B54-A199-94587A869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7644A2-214D-4A8A-A9CD-282DA3BAC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C20AA2D-BF33-4F2F-9577-1BCA355F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C1E1-FD14-4908-BEEE-76FE6C174288}" type="datetimeFigureOut">
              <a:rPr lang="es-ES" smtClean="0"/>
              <a:t>13/06/2021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4734F67-C311-4507-9936-2776CB5D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A4B2E59-6D38-487A-91E7-16D9AE42F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EAD3-1600-42C7-B4E0-815E84F123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883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6940F-D8F7-4794-B92F-A7457458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EC13398-A948-4062-8826-188FA3EA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C1E1-FD14-4908-BEEE-76FE6C174288}" type="datetimeFigureOut">
              <a:rPr lang="es-ES" smtClean="0"/>
              <a:t>13/06/2021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3E8F29C-C725-4A97-8E1F-8DE9B76FB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7116664-30D9-408C-8D70-516B48EC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EAD3-1600-42C7-B4E0-815E84F123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792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B5D982-7AC5-4389-AF78-EC62AA2D1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C1E1-FD14-4908-BEEE-76FE6C174288}" type="datetimeFigureOut">
              <a:rPr lang="es-ES" smtClean="0"/>
              <a:t>13/06/2021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E762388-2208-43F0-B467-5A377903A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9DA388-9FFF-47F3-AB72-9A5A5560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EAD3-1600-42C7-B4E0-815E84F123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855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D2348-7C6B-4A7B-A7B7-0F9725E88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5D9ADC-4E9C-44B6-A5D5-70BCD1A7E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500F84-3D85-4CD5-A4E9-A14582FC0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E79C37-E50E-41CD-8588-09230514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C1E1-FD14-4908-BEEE-76FE6C174288}" type="datetimeFigureOut">
              <a:rPr lang="es-ES" smtClean="0"/>
              <a:t>13/06/2021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3E2DA7-6BBD-4E3B-959E-79EA0973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D3B4EF-E624-43FF-BCF6-73E26EE4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EAD3-1600-42C7-B4E0-815E84F123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016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DB44D-8DAE-4586-A227-BCFB881DE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8DC67E9-43AD-4670-8FD8-DBCA15AF3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C5DE4E-7803-4799-866D-68088F522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CBB39C-D24B-433E-895B-4D816BB9C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C1E1-FD14-4908-BEEE-76FE6C174288}" type="datetimeFigureOut">
              <a:rPr lang="es-ES" smtClean="0"/>
              <a:t>13/06/2021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5B06CB-2C9C-42E7-BFBF-D5081D4A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73B184-84AE-47C7-BE96-93F6BD567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EAD3-1600-42C7-B4E0-815E84F123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767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10C5D7E-EC78-49C9-805D-3D9F8B807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55D253-56B5-41DC-85D4-9988CDBF7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017B9E-83D1-4093-815F-94AECC272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6C1E1-FD14-4908-BEEE-76FE6C174288}" type="datetimeFigureOut">
              <a:rPr lang="es-ES" smtClean="0"/>
              <a:t>13/06/2021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98F293-012A-48A2-843E-B16D9AE30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C3D506-D9AC-4737-8819-9CEEC5AE2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6EAD3-1600-42C7-B4E0-815E84F123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258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upo 85">
            <a:extLst>
              <a:ext uri="{FF2B5EF4-FFF2-40B4-BE49-F238E27FC236}">
                <a16:creationId xmlns:a16="http://schemas.microsoft.com/office/drawing/2014/main" id="{07097141-524C-4799-9560-520585AF4CDF}"/>
              </a:ext>
            </a:extLst>
          </p:cNvPr>
          <p:cNvGrpSpPr/>
          <p:nvPr/>
        </p:nvGrpSpPr>
        <p:grpSpPr>
          <a:xfrm>
            <a:off x="481621" y="1759670"/>
            <a:ext cx="11150338" cy="3335927"/>
            <a:chOff x="481621" y="1759670"/>
            <a:chExt cx="11150338" cy="3335927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79182B2D-E697-42A9-8B22-2C4CF5684E4C}"/>
                </a:ext>
              </a:extLst>
            </p:cNvPr>
            <p:cNvSpPr/>
            <p:nvPr/>
          </p:nvSpPr>
          <p:spPr>
            <a:xfrm>
              <a:off x="481621" y="3097564"/>
              <a:ext cx="1526955" cy="631609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rgbClr val="99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ITERACIÓN</a:t>
              </a: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0CC08BF-C255-4ABB-9A48-726AC3D442F9}"/>
                </a:ext>
              </a:extLst>
            </p:cNvPr>
            <p:cNvSpPr/>
            <p:nvPr/>
          </p:nvSpPr>
          <p:spPr>
            <a:xfrm>
              <a:off x="2418061" y="3097565"/>
              <a:ext cx="1526955" cy="6316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SISTEMAS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E36B3D5B-97C6-40EB-9A40-5BAA518C65C0}"/>
                </a:ext>
              </a:extLst>
            </p:cNvPr>
            <p:cNvSpPr/>
            <p:nvPr/>
          </p:nvSpPr>
          <p:spPr>
            <a:xfrm>
              <a:off x="7128957" y="4463987"/>
              <a:ext cx="1982675" cy="6316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solidFill>
                    <a:schemeClr val="tx1"/>
                  </a:solidFill>
                </a:rPr>
                <a:t>COMUNICACIÓN Y SEGMENTO TERRENO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59CE503B-D73E-403F-9960-EBEF25D9AAB3}"/>
                </a:ext>
              </a:extLst>
            </p:cNvPr>
            <p:cNvSpPr/>
            <p:nvPr/>
          </p:nvSpPr>
          <p:spPr>
            <a:xfrm>
              <a:off x="4685938" y="3097565"/>
              <a:ext cx="1526956" cy="6316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ANÁLISIS DE MISIÓN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A65D5172-1DED-47E0-8A7B-417548E4E6E1}"/>
                </a:ext>
              </a:extLst>
            </p:cNvPr>
            <p:cNvSpPr/>
            <p:nvPr/>
          </p:nvSpPr>
          <p:spPr>
            <a:xfrm>
              <a:off x="8710291" y="3095991"/>
              <a:ext cx="1531398" cy="63160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SELECCIÓN</a:t>
              </a:r>
            </a:p>
            <a:p>
              <a:pPr algn="ctr"/>
              <a:r>
                <a:rPr lang="es-ES" dirty="0">
                  <a:solidFill>
                    <a:schemeClr val="tx1"/>
                  </a:solidFill>
                </a:rPr>
                <a:t>DE LANZADOR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B80B7EF3-4992-4DA6-8E02-77895CBF0939}"/>
                </a:ext>
              </a:extLst>
            </p:cNvPr>
            <p:cNvSpPr/>
            <p:nvPr/>
          </p:nvSpPr>
          <p:spPr>
            <a:xfrm>
              <a:off x="6700424" y="3095991"/>
              <a:ext cx="1526958" cy="6316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ESTRUCTURA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F1D117AE-8FE0-4A95-9879-61A87DA65A17}"/>
                </a:ext>
              </a:extLst>
            </p:cNvPr>
            <p:cNvSpPr/>
            <p:nvPr/>
          </p:nvSpPr>
          <p:spPr>
            <a:xfrm>
              <a:off x="9607123" y="4463987"/>
              <a:ext cx="1526959" cy="6316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es-ES" dirty="0">
                  <a:solidFill>
                    <a:schemeClr val="tx1"/>
                  </a:solidFill>
                </a:rPr>
                <a:t>HANDLING</a:t>
              </a: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3A8BC263-0BD3-4993-852E-4BE6E91B2EEC}"/>
                </a:ext>
              </a:extLst>
            </p:cNvPr>
            <p:cNvSpPr/>
            <p:nvPr/>
          </p:nvSpPr>
          <p:spPr>
            <a:xfrm>
              <a:off x="5108181" y="4463988"/>
              <a:ext cx="1526959" cy="6316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ADCS</a:t>
              </a: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C9DD9352-6ADF-4DDE-9A65-F9F0F4DD1DCE}"/>
                </a:ext>
              </a:extLst>
            </p:cNvPr>
            <p:cNvSpPr/>
            <p:nvPr/>
          </p:nvSpPr>
          <p:spPr>
            <a:xfrm>
              <a:off x="7817899" y="1762403"/>
              <a:ext cx="1531398" cy="63160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CONTROL</a:t>
              </a:r>
            </a:p>
            <a:p>
              <a:pPr algn="ctr"/>
              <a:r>
                <a:rPr lang="es-ES" dirty="0">
                  <a:solidFill>
                    <a:schemeClr val="tx1"/>
                  </a:solidFill>
                </a:rPr>
                <a:t>TÉRMICO</a:t>
              </a: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A07EE1F8-2755-4F5F-9B20-DFEBD0ABFA31}"/>
                </a:ext>
              </a:extLst>
            </p:cNvPr>
            <p:cNvSpPr/>
            <p:nvPr/>
          </p:nvSpPr>
          <p:spPr>
            <a:xfrm>
              <a:off x="5806746" y="1759670"/>
              <a:ext cx="1526957" cy="6316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POTENCIA</a:t>
              </a:r>
            </a:p>
            <a:p>
              <a:pPr algn="ctr"/>
              <a:r>
                <a:rPr lang="es-ES" dirty="0">
                  <a:solidFill>
                    <a:schemeClr val="tx1"/>
                  </a:solidFill>
                </a:rPr>
                <a:t>ELÉCTRICA</a:t>
              </a:r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58E3D34B-F6EF-4AEE-870E-DCF846728C2B}"/>
                </a:ext>
              </a:extLst>
            </p:cNvPr>
            <p:cNvSpPr/>
            <p:nvPr/>
          </p:nvSpPr>
          <p:spPr>
            <a:xfrm>
              <a:off x="481622" y="4463987"/>
              <a:ext cx="1526954" cy="6316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DISEÑO FINAL</a:t>
              </a: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F2BD826E-2E49-40C9-A488-ADFB58250364}"/>
                </a:ext>
              </a:extLst>
            </p:cNvPr>
            <p:cNvSpPr/>
            <p:nvPr/>
          </p:nvSpPr>
          <p:spPr>
            <a:xfrm>
              <a:off x="11088941" y="3145558"/>
              <a:ext cx="543018" cy="53247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819933B-5226-4CC1-81FE-10A1D43E3187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1245099" y="3729173"/>
            <a:ext cx="0" cy="734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D8C46FD-ACF3-4ECB-B7AB-B127E26C215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008576" y="3413369"/>
            <a:ext cx="40948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80D2B22-4EAA-435E-8F9B-EA2F48C9CD34}"/>
              </a:ext>
            </a:extLst>
          </p:cNvPr>
          <p:cNvCxnSpPr>
            <a:cxnSpLocks/>
            <a:stCxn id="8" idx="3"/>
            <a:endCxn id="15" idx="2"/>
          </p:cNvCxnSpPr>
          <p:nvPr/>
        </p:nvCxnSpPr>
        <p:spPr>
          <a:xfrm flipV="1">
            <a:off x="10241689" y="3411795"/>
            <a:ext cx="84725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7CF699B-8486-44F3-A0C6-AFB7573550C9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9111632" y="4779792"/>
            <a:ext cx="4954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D7F2FB8E-2314-4AD7-A87C-18FDE237A4ED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6635140" y="4779792"/>
            <a:ext cx="4938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3D964DBE-4D46-4CFB-93B6-15E4734C27DA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7333703" y="2075475"/>
            <a:ext cx="484196" cy="2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325FEC5C-119B-4C04-B637-00C58A2B62A9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8227382" y="3411796"/>
            <a:ext cx="4829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F2C6F7F4-888A-41ED-AC8B-EBEA0D2B8FEC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6212894" y="3411796"/>
            <a:ext cx="487530" cy="15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8C2E87C-3242-41F2-8D03-30F4B40E805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945016" y="3413370"/>
            <a:ext cx="7409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angular 63">
            <a:extLst>
              <a:ext uri="{FF2B5EF4-FFF2-40B4-BE49-F238E27FC236}">
                <a16:creationId xmlns:a16="http://schemas.microsoft.com/office/drawing/2014/main" id="{18DF9E7E-F18F-4F8F-B7FC-262ECFBFB050}"/>
              </a:ext>
            </a:extLst>
          </p:cNvPr>
          <p:cNvCxnSpPr>
            <a:cxnSpLocks/>
            <a:stCxn id="5" idx="2"/>
            <a:endCxn id="11" idx="1"/>
          </p:cNvCxnSpPr>
          <p:nvPr/>
        </p:nvCxnSpPr>
        <p:spPr>
          <a:xfrm rot="16200000" flipH="1">
            <a:off x="3619551" y="3291162"/>
            <a:ext cx="1050619" cy="192664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: angular 70">
            <a:extLst>
              <a:ext uri="{FF2B5EF4-FFF2-40B4-BE49-F238E27FC236}">
                <a16:creationId xmlns:a16="http://schemas.microsoft.com/office/drawing/2014/main" id="{75E8C09E-3E57-4A6B-A0D0-56F731E1B9B6}"/>
              </a:ext>
            </a:extLst>
          </p:cNvPr>
          <p:cNvCxnSpPr>
            <a:cxnSpLocks/>
            <a:stCxn id="5" idx="0"/>
            <a:endCxn id="13" idx="1"/>
          </p:cNvCxnSpPr>
          <p:nvPr/>
        </p:nvCxnSpPr>
        <p:spPr>
          <a:xfrm rot="5400000" flipH="1" flipV="1">
            <a:off x="3983097" y="1273917"/>
            <a:ext cx="1022090" cy="262520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: angular 74">
            <a:extLst>
              <a:ext uri="{FF2B5EF4-FFF2-40B4-BE49-F238E27FC236}">
                <a16:creationId xmlns:a16="http://schemas.microsoft.com/office/drawing/2014/main" id="{778C6057-991A-4A0F-B4FE-B9602C81E783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>
            <a:off x="9349297" y="2078208"/>
            <a:ext cx="2011153" cy="106735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angular 77">
            <a:extLst>
              <a:ext uri="{FF2B5EF4-FFF2-40B4-BE49-F238E27FC236}">
                <a16:creationId xmlns:a16="http://schemas.microsoft.com/office/drawing/2014/main" id="{81CDC5C5-C912-4573-946B-6B033CDE279A}"/>
              </a:ext>
            </a:extLst>
          </p:cNvPr>
          <p:cNvCxnSpPr>
            <a:cxnSpLocks/>
            <a:stCxn id="10" idx="3"/>
            <a:endCxn id="15" idx="4"/>
          </p:cNvCxnSpPr>
          <p:nvPr/>
        </p:nvCxnSpPr>
        <p:spPr>
          <a:xfrm flipV="1">
            <a:off x="11134082" y="3678032"/>
            <a:ext cx="226368" cy="1101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angular 80">
            <a:extLst>
              <a:ext uri="{FF2B5EF4-FFF2-40B4-BE49-F238E27FC236}">
                <a16:creationId xmlns:a16="http://schemas.microsoft.com/office/drawing/2014/main" id="{9DEBEB56-A84E-4FBA-9120-ABC882C1D53F}"/>
              </a:ext>
            </a:extLst>
          </p:cNvPr>
          <p:cNvCxnSpPr>
            <a:cxnSpLocks/>
            <a:stCxn id="15" idx="6"/>
            <a:endCxn id="4" idx="0"/>
          </p:cNvCxnSpPr>
          <p:nvPr/>
        </p:nvCxnSpPr>
        <p:spPr>
          <a:xfrm flipH="1" flipV="1">
            <a:off x="1245099" y="3097564"/>
            <a:ext cx="10386860" cy="314231"/>
          </a:xfrm>
          <a:prstGeom prst="bentConnector4">
            <a:avLst>
              <a:gd name="adj1" fmla="val -2201"/>
              <a:gd name="adj2" fmla="val 6671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887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22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</dc:creator>
  <cp:lastModifiedBy>David</cp:lastModifiedBy>
  <cp:revision>4</cp:revision>
  <dcterms:created xsi:type="dcterms:W3CDTF">2021-06-13T20:56:05Z</dcterms:created>
  <dcterms:modified xsi:type="dcterms:W3CDTF">2021-06-13T21:29:34Z</dcterms:modified>
</cp:coreProperties>
</file>