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11/29/2021</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9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11/29/2021</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288441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11/29/2021</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365177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11/29/2021</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338846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11/29/2021</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2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11/29/2021</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4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11/29/2021</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0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11/29/2021</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69115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11/29/2021</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329223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11/29/2021</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417730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11/29/2021</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180901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11/29/2021</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‹Nº›</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199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56610276-AEC4-4F9F-8F19-EBC8B8B8F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trón de fondo&#10;&#10;Descripción generada automáticamente">
            <a:extLst>
              <a:ext uri="{FF2B5EF4-FFF2-40B4-BE49-F238E27FC236}">
                <a16:creationId xmlns:a16="http://schemas.microsoft.com/office/drawing/2014/main" id="{D03ADC27-49BB-434A-B187-94A2B1FE09D4}"/>
              </a:ext>
            </a:extLst>
          </p:cNvPr>
          <p:cNvPicPr>
            <a:picLocks noChangeAspect="1"/>
          </p:cNvPicPr>
          <p:nvPr/>
        </p:nvPicPr>
        <p:blipFill rotWithShape="1">
          <a:blip r:embed="rId2">
            <a:alphaModFix amt="40000"/>
          </a:blip>
          <a:srcRect t="15191" r="-1" b="517"/>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6C3B2A-58E8-4925-B0AA-CEA127E84C6C}"/>
              </a:ext>
            </a:extLst>
          </p:cNvPr>
          <p:cNvSpPr>
            <a:spLocks noGrp="1"/>
          </p:cNvSpPr>
          <p:nvPr>
            <p:ph type="ctrTitle"/>
          </p:nvPr>
        </p:nvSpPr>
        <p:spPr>
          <a:xfrm>
            <a:off x="841249" y="663959"/>
            <a:ext cx="6071154" cy="5048547"/>
          </a:xfrm>
        </p:spPr>
        <p:txBody>
          <a:bodyPr anchor="t">
            <a:normAutofit/>
          </a:bodyPr>
          <a:lstStyle/>
          <a:p>
            <a:r>
              <a:rPr lang="es-ES">
                <a:solidFill>
                  <a:srgbClr val="FFFFFF"/>
                </a:solidFill>
              </a:rPr>
              <a:t>Examen Ordinario</a:t>
            </a:r>
            <a:endParaRPr lang="es-MX">
              <a:solidFill>
                <a:srgbClr val="FFFFFF"/>
              </a:solidFill>
            </a:endParaRPr>
          </a:p>
        </p:txBody>
      </p:sp>
      <p:sp>
        <p:nvSpPr>
          <p:cNvPr id="3" name="Subtítulo 2">
            <a:extLst>
              <a:ext uri="{FF2B5EF4-FFF2-40B4-BE49-F238E27FC236}">
                <a16:creationId xmlns:a16="http://schemas.microsoft.com/office/drawing/2014/main" id="{7C14C0BE-83B5-4F3E-829A-2D637A6DD97D}"/>
              </a:ext>
            </a:extLst>
          </p:cNvPr>
          <p:cNvSpPr>
            <a:spLocks noGrp="1"/>
          </p:cNvSpPr>
          <p:nvPr>
            <p:ph type="subTitle" idx="1"/>
          </p:nvPr>
        </p:nvSpPr>
        <p:spPr>
          <a:xfrm>
            <a:off x="7637499" y="663959"/>
            <a:ext cx="2659798" cy="5048553"/>
          </a:xfrm>
        </p:spPr>
        <p:txBody>
          <a:bodyPr anchor="b">
            <a:normAutofit/>
          </a:bodyPr>
          <a:lstStyle/>
          <a:p>
            <a:r>
              <a:rPr lang="es-ES" dirty="0">
                <a:solidFill>
                  <a:srgbClr val="FFFFFF"/>
                </a:solidFill>
              </a:rPr>
              <a:t>Juan Daniel Salazar Coronado - 17289193</a:t>
            </a:r>
          </a:p>
          <a:p>
            <a:r>
              <a:rPr lang="es-ES" dirty="0">
                <a:solidFill>
                  <a:srgbClr val="FFFFFF"/>
                </a:solidFill>
              </a:rPr>
              <a:t>Profesor: Ernesto </a:t>
            </a:r>
            <a:r>
              <a:rPr lang="es-ES" dirty="0" err="1">
                <a:solidFill>
                  <a:srgbClr val="FFFFFF"/>
                </a:solidFill>
              </a:rPr>
              <a:t>Liñan</a:t>
            </a:r>
            <a:r>
              <a:rPr lang="es-ES" dirty="0">
                <a:solidFill>
                  <a:srgbClr val="FFFFFF"/>
                </a:solidFill>
              </a:rPr>
              <a:t> </a:t>
            </a:r>
            <a:r>
              <a:rPr lang="es-ES" dirty="0" err="1">
                <a:solidFill>
                  <a:srgbClr val="FFFFFF"/>
                </a:solidFill>
              </a:rPr>
              <a:t>Garcia</a:t>
            </a:r>
            <a:endParaRPr lang="es-ES" dirty="0">
              <a:solidFill>
                <a:srgbClr val="FFFFFF"/>
              </a:solidFill>
            </a:endParaRPr>
          </a:p>
          <a:p>
            <a:r>
              <a:rPr lang="es-ES" dirty="0">
                <a:solidFill>
                  <a:srgbClr val="FFFFFF"/>
                </a:solidFill>
              </a:rPr>
              <a:t>Facultad de sistemas – Universidad Autónoma de Coahuila</a:t>
            </a:r>
            <a:endParaRPr lang="es-MX" dirty="0">
              <a:solidFill>
                <a:srgbClr val="FFFFFF"/>
              </a:solidFill>
            </a:endParaRPr>
          </a:p>
        </p:txBody>
      </p:sp>
      <p:cxnSp>
        <p:nvCxnSpPr>
          <p:cNvPr id="15" name="Main Horizontal Connector">
            <a:extLst>
              <a:ext uri="{FF2B5EF4-FFF2-40B4-BE49-F238E27FC236}">
                <a16:creationId xmlns:a16="http://schemas.microsoft.com/office/drawing/2014/main" id="{AE3D1161-F2DF-43A9-8376-3DB1403155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F444DC-2BF7-4689-B6E1-0F0D0E9C8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277100" y="335783"/>
            <a:ext cx="0" cy="5711654"/>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762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58D78-51F0-4A1E-81E1-FB6B36E66B3B}"/>
              </a:ext>
            </a:extLst>
          </p:cNvPr>
          <p:cNvSpPr>
            <a:spLocks noGrp="1"/>
          </p:cNvSpPr>
          <p:nvPr>
            <p:ph type="title"/>
          </p:nvPr>
        </p:nvSpPr>
        <p:spPr/>
        <p:txBody>
          <a:bodyPr/>
          <a:lstStyle/>
          <a:p>
            <a:r>
              <a:rPr lang="es-ES" dirty="0"/>
              <a:t>Problema:</a:t>
            </a:r>
            <a:endParaRPr lang="es-MX" dirty="0"/>
          </a:p>
        </p:txBody>
      </p:sp>
      <p:pic>
        <p:nvPicPr>
          <p:cNvPr id="5" name="Marcador de contenido 4">
            <a:extLst>
              <a:ext uri="{FF2B5EF4-FFF2-40B4-BE49-F238E27FC236}">
                <a16:creationId xmlns:a16="http://schemas.microsoft.com/office/drawing/2014/main" id="{5F43819B-CB58-413A-81FF-F30953FFCEAD}"/>
              </a:ext>
            </a:extLst>
          </p:cNvPr>
          <p:cNvPicPr>
            <a:picLocks noGrp="1" noChangeAspect="1"/>
          </p:cNvPicPr>
          <p:nvPr>
            <p:ph idx="1"/>
          </p:nvPr>
        </p:nvPicPr>
        <p:blipFill rotWithShape="1">
          <a:blip r:embed="rId2"/>
          <a:srcRect l="25977" t="44859" r="27668" b="11651"/>
          <a:stretch/>
        </p:blipFill>
        <p:spPr>
          <a:xfrm>
            <a:off x="2057204" y="1878345"/>
            <a:ext cx="7057088" cy="3528542"/>
          </a:xfrm>
        </p:spPr>
      </p:pic>
    </p:spTree>
    <p:extLst>
      <p:ext uri="{BB962C8B-B14F-4D97-AF65-F5344CB8AC3E}">
        <p14:creationId xmlns:p14="http://schemas.microsoft.com/office/powerpoint/2010/main" val="417089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77126-61F4-4F69-8848-3AAEF943012C}"/>
              </a:ext>
            </a:extLst>
          </p:cNvPr>
          <p:cNvSpPr>
            <a:spLocks noGrp="1"/>
          </p:cNvSpPr>
          <p:nvPr>
            <p:ph type="title"/>
          </p:nvPr>
        </p:nvSpPr>
        <p:spPr/>
        <p:txBody>
          <a:bodyPr/>
          <a:lstStyle/>
          <a:p>
            <a:r>
              <a:rPr lang="es-ES" dirty="0"/>
              <a:t>Criterio de mejor individuo</a:t>
            </a:r>
            <a:endParaRPr lang="es-MX" dirty="0"/>
          </a:p>
        </p:txBody>
      </p:sp>
      <p:sp>
        <p:nvSpPr>
          <p:cNvPr id="3" name="Marcador de contenido 2">
            <a:extLst>
              <a:ext uri="{FF2B5EF4-FFF2-40B4-BE49-F238E27FC236}">
                <a16:creationId xmlns:a16="http://schemas.microsoft.com/office/drawing/2014/main" id="{6280C4DA-04BE-4886-A45C-2773F8CD69B4}"/>
              </a:ext>
            </a:extLst>
          </p:cNvPr>
          <p:cNvSpPr>
            <a:spLocks noGrp="1"/>
          </p:cNvSpPr>
          <p:nvPr>
            <p:ph idx="1"/>
          </p:nvPr>
        </p:nvSpPr>
        <p:spPr/>
        <p:txBody>
          <a:bodyPr/>
          <a:lstStyle/>
          <a:p>
            <a:r>
              <a:rPr lang="es-ES" dirty="0"/>
              <a:t>El mejor individuo es aquel en el cual no se repite ningún numero, o en otras palabras no hay dos reinas en la misma fila. Cada numero es una columna y el numero que este ahí es la fila en la que se posiciona. Por ejemplo: se llega a la columna 4 pues solo son 4 números y el primer numero se establece en la fila 5, así se continua.</a:t>
            </a:r>
            <a:endParaRPr lang="es-MX" dirty="0"/>
          </a:p>
        </p:txBody>
      </p:sp>
      <p:pic>
        <p:nvPicPr>
          <p:cNvPr id="5" name="Imagen 4">
            <a:extLst>
              <a:ext uri="{FF2B5EF4-FFF2-40B4-BE49-F238E27FC236}">
                <a16:creationId xmlns:a16="http://schemas.microsoft.com/office/drawing/2014/main" id="{4B1E8020-9519-46F5-AD06-C6F12D604264}"/>
              </a:ext>
            </a:extLst>
          </p:cNvPr>
          <p:cNvPicPr>
            <a:picLocks noChangeAspect="1"/>
          </p:cNvPicPr>
          <p:nvPr/>
        </p:nvPicPr>
        <p:blipFill rotWithShape="1">
          <a:blip r:embed="rId2"/>
          <a:srcRect l="10451" t="36447" r="59672" b="26135"/>
          <a:stretch/>
        </p:blipFill>
        <p:spPr>
          <a:xfrm>
            <a:off x="3987383" y="3789486"/>
            <a:ext cx="3102530" cy="2070842"/>
          </a:xfrm>
          <a:prstGeom prst="rect">
            <a:avLst/>
          </a:prstGeom>
        </p:spPr>
      </p:pic>
      <p:sp>
        <p:nvSpPr>
          <p:cNvPr id="6" name="CuadroTexto 5">
            <a:extLst>
              <a:ext uri="{FF2B5EF4-FFF2-40B4-BE49-F238E27FC236}">
                <a16:creationId xmlns:a16="http://schemas.microsoft.com/office/drawing/2014/main" id="{F6408213-7B04-4D60-8AA9-09E22515C693}"/>
              </a:ext>
            </a:extLst>
          </p:cNvPr>
          <p:cNvSpPr txBox="1"/>
          <p:nvPr/>
        </p:nvSpPr>
        <p:spPr>
          <a:xfrm>
            <a:off x="947266" y="6120552"/>
            <a:ext cx="5057795" cy="369332"/>
          </a:xfrm>
          <a:prstGeom prst="rect">
            <a:avLst/>
          </a:prstGeom>
          <a:noFill/>
        </p:spPr>
        <p:txBody>
          <a:bodyPr wrap="none" rtlCol="0">
            <a:spAutoFit/>
          </a:bodyPr>
          <a:lstStyle/>
          <a:p>
            <a:r>
              <a:rPr lang="es-ES" b="1" dirty="0"/>
              <a:t>Fitness : Que se golpeen el menor numero de reinas.</a:t>
            </a:r>
            <a:endParaRPr lang="es-MX" b="1" dirty="0"/>
          </a:p>
        </p:txBody>
      </p:sp>
    </p:spTree>
    <p:extLst>
      <p:ext uri="{BB962C8B-B14F-4D97-AF65-F5344CB8AC3E}">
        <p14:creationId xmlns:p14="http://schemas.microsoft.com/office/powerpoint/2010/main" val="152688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2EDB1-E192-42F1-93F0-2C0D2CA22BF5}"/>
              </a:ext>
            </a:extLst>
          </p:cNvPr>
          <p:cNvSpPr>
            <a:spLocks noGrp="1"/>
          </p:cNvSpPr>
          <p:nvPr>
            <p:ph type="title"/>
          </p:nvPr>
        </p:nvSpPr>
        <p:spPr>
          <a:xfrm>
            <a:off x="1981907" y="1592502"/>
            <a:ext cx="2070747" cy="171852"/>
          </a:xfrm>
        </p:spPr>
        <p:txBody>
          <a:bodyPr>
            <a:normAutofit fontScale="90000"/>
          </a:bodyPr>
          <a:lstStyle/>
          <a:p>
            <a:r>
              <a:rPr lang="es-ES" sz="2000" dirty="0"/>
              <a:t>Población inicial</a:t>
            </a:r>
            <a:endParaRPr lang="es-MX" sz="2000" dirty="0"/>
          </a:p>
        </p:txBody>
      </p:sp>
      <p:graphicFrame>
        <p:nvGraphicFramePr>
          <p:cNvPr id="4" name="Tabla 4">
            <a:extLst>
              <a:ext uri="{FF2B5EF4-FFF2-40B4-BE49-F238E27FC236}">
                <a16:creationId xmlns:a16="http://schemas.microsoft.com/office/drawing/2014/main" id="{F29CDE2E-B8CD-494B-A571-1F0CF0C3EC4F}"/>
              </a:ext>
            </a:extLst>
          </p:cNvPr>
          <p:cNvGraphicFramePr>
            <a:graphicFrameLocks noGrp="1"/>
          </p:cNvGraphicFramePr>
          <p:nvPr>
            <p:extLst>
              <p:ext uri="{D42A27DB-BD31-4B8C-83A1-F6EECF244321}">
                <p14:modId xmlns:p14="http://schemas.microsoft.com/office/powerpoint/2010/main" val="2248173782"/>
              </p:ext>
            </p:extLst>
          </p:nvPr>
        </p:nvGraphicFramePr>
        <p:xfrm>
          <a:off x="841248"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2</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 name="Tabla 4">
            <a:extLst>
              <a:ext uri="{FF2B5EF4-FFF2-40B4-BE49-F238E27FC236}">
                <a16:creationId xmlns:a16="http://schemas.microsoft.com/office/drawing/2014/main" id="{12203809-4CC7-497E-A528-F7A909E039FC}"/>
              </a:ext>
            </a:extLst>
          </p:cNvPr>
          <p:cNvGraphicFramePr>
            <a:graphicFrameLocks noGrp="1"/>
          </p:cNvGraphicFramePr>
          <p:nvPr>
            <p:extLst>
              <p:ext uri="{D42A27DB-BD31-4B8C-83A1-F6EECF244321}">
                <p14:modId xmlns:p14="http://schemas.microsoft.com/office/powerpoint/2010/main" val="2138608929"/>
              </p:ext>
            </p:extLst>
          </p:nvPr>
        </p:nvGraphicFramePr>
        <p:xfrm>
          <a:off x="841248"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6" name="Tabla 4">
            <a:extLst>
              <a:ext uri="{FF2B5EF4-FFF2-40B4-BE49-F238E27FC236}">
                <a16:creationId xmlns:a16="http://schemas.microsoft.com/office/drawing/2014/main" id="{4D97C911-4315-47F9-81D8-8F0D471E5C4C}"/>
              </a:ext>
            </a:extLst>
          </p:cNvPr>
          <p:cNvGraphicFramePr>
            <a:graphicFrameLocks noGrp="1"/>
          </p:cNvGraphicFramePr>
          <p:nvPr>
            <p:extLst>
              <p:ext uri="{D42A27DB-BD31-4B8C-83A1-F6EECF244321}">
                <p14:modId xmlns:p14="http://schemas.microsoft.com/office/powerpoint/2010/main" val="3106799024"/>
              </p:ext>
            </p:extLst>
          </p:nvPr>
        </p:nvGraphicFramePr>
        <p:xfrm>
          <a:off x="841248"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4</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7" name="Tabla 4">
            <a:extLst>
              <a:ext uri="{FF2B5EF4-FFF2-40B4-BE49-F238E27FC236}">
                <a16:creationId xmlns:a16="http://schemas.microsoft.com/office/drawing/2014/main" id="{30836E8D-8C79-41A4-9DBE-DC5E56B681C0}"/>
              </a:ext>
            </a:extLst>
          </p:cNvPr>
          <p:cNvGraphicFramePr>
            <a:graphicFrameLocks noGrp="1"/>
          </p:cNvGraphicFramePr>
          <p:nvPr>
            <p:extLst>
              <p:ext uri="{D42A27DB-BD31-4B8C-83A1-F6EECF244321}">
                <p14:modId xmlns:p14="http://schemas.microsoft.com/office/powerpoint/2010/main" val="223154987"/>
              </p:ext>
            </p:extLst>
          </p:nvPr>
        </p:nvGraphicFramePr>
        <p:xfrm>
          <a:off x="841248"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1</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sp>
        <p:nvSpPr>
          <p:cNvPr id="20" name="Título 1">
            <a:extLst>
              <a:ext uri="{FF2B5EF4-FFF2-40B4-BE49-F238E27FC236}">
                <a16:creationId xmlns:a16="http://schemas.microsoft.com/office/drawing/2014/main" id="{8D3E1F74-945A-4013-BA51-05F51C46A189}"/>
              </a:ext>
            </a:extLst>
          </p:cNvPr>
          <p:cNvSpPr txBox="1">
            <a:spLocks/>
          </p:cNvSpPr>
          <p:nvPr/>
        </p:nvSpPr>
        <p:spPr>
          <a:xfrm>
            <a:off x="6878585" y="1410729"/>
            <a:ext cx="2070747"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Generación 1</a:t>
            </a:r>
            <a:endParaRPr lang="es-MX" sz="2000" dirty="0"/>
          </a:p>
        </p:txBody>
      </p:sp>
      <p:graphicFrame>
        <p:nvGraphicFramePr>
          <p:cNvPr id="21" name="Tabla 4">
            <a:extLst>
              <a:ext uri="{FF2B5EF4-FFF2-40B4-BE49-F238E27FC236}">
                <a16:creationId xmlns:a16="http://schemas.microsoft.com/office/drawing/2014/main" id="{DB86CE7C-713F-44C5-8A18-6940E5BC1EC3}"/>
              </a:ext>
            </a:extLst>
          </p:cNvPr>
          <p:cNvGraphicFramePr>
            <a:graphicFrameLocks noGrp="1"/>
          </p:cNvGraphicFramePr>
          <p:nvPr>
            <p:extLst>
              <p:ext uri="{D42A27DB-BD31-4B8C-83A1-F6EECF244321}">
                <p14:modId xmlns:p14="http://schemas.microsoft.com/office/powerpoint/2010/main" val="297815867"/>
              </p:ext>
            </p:extLst>
          </p:nvPr>
        </p:nvGraphicFramePr>
        <p:xfrm>
          <a:off x="6395365"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22" name="Tabla 21">
            <a:extLst>
              <a:ext uri="{FF2B5EF4-FFF2-40B4-BE49-F238E27FC236}">
                <a16:creationId xmlns:a16="http://schemas.microsoft.com/office/drawing/2014/main" id="{C1B8A640-3B82-421E-A50E-8ABF36B21BBB}"/>
              </a:ext>
            </a:extLst>
          </p:cNvPr>
          <p:cNvGraphicFramePr>
            <a:graphicFrameLocks noGrp="1"/>
          </p:cNvGraphicFramePr>
          <p:nvPr>
            <p:extLst>
              <p:ext uri="{D42A27DB-BD31-4B8C-83A1-F6EECF244321}">
                <p14:modId xmlns:p14="http://schemas.microsoft.com/office/powerpoint/2010/main" val="549201220"/>
              </p:ext>
            </p:extLst>
          </p:nvPr>
        </p:nvGraphicFramePr>
        <p:xfrm>
          <a:off x="6395365"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highlight>
                            <a:srgbClr val="FFFF00"/>
                          </a:highlight>
                        </a:rPr>
                        <a:t>5</a:t>
                      </a:r>
                      <a:endParaRPr lang="es-MX" dirty="0">
                        <a:highlight>
                          <a:srgbClr val="FFFF00"/>
                        </a:highlight>
                      </a:endParaRPr>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23" name="Tabla 4">
            <a:extLst>
              <a:ext uri="{FF2B5EF4-FFF2-40B4-BE49-F238E27FC236}">
                <a16:creationId xmlns:a16="http://schemas.microsoft.com/office/drawing/2014/main" id="{586C0796-9D80-43D2-A592-225176E4564F}"/>
              </a:ext>
            </a:extLst>
          </p:cNvPr>
          <p:cNvGraphicFramePr>
            <a:graphicFrameLocks noGrp="1"/>
          </p:cNvGraphicFramePr>
          <p:nvPr>
            <p:extLst>
              <p:ext uri="{D42A27DB-BD31-4B8C-83A1-F6EECF244321}">
                <p14:modId xmlns:p14="http://schemas.microsoft.com/office/powerpoint/2010/main" val="2354642165"/>
              </p:ext>
            </p:extLst>
          </p:nvPr>
        </p:nvGraphicFramePr>
        <p:xfrm>
          <a:off x="6395365"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graphicFrame>
        <p:nvGraphicFramePr>
          <p:cNvPr id="24" name="Tabla 4">
            <a:extLst>
              <a:ext uri="{FF2B5EF4-FFF2-40B4-BE49-F238E27FC236}">
                <a16:creationId xmlns:a16="http://schemas.microsoft.com/office/drawing/2014/main" id="{2624DEDC-C64E-47E4-9549-323B26B072F5}"/>
              </a:ext>
            </a:extLst>
          </p:cNvPr>
          <p:cNvGraphicFramePr>
            <a:graphicFrameLocks noGrp="1"/>
          </p:cNvGraphicFramePr>
          <p:nvPr>
            <p:extLst>
              <p:ext uri="{D42A27DB-BD31-4B8C-83A1-F6EECF244321}">
                <p14:modId xmlns:p14="http://schemas.microsoft.com/office/powerpoint/2010/main" val="2312519888"/>
              </p:ext>
            </p:extLst>
          </p:nvPr>
        </p:nvGraphicFramePr>
        <p:xfrm>
          <a:off x="6395365"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4</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sp>
        <p:nvSpPr>
          <p:cNvPr id="25" name="Flecha: hacia abajo 24">
            <a:extLst>
              <a:ext uri="{FF2B5EF4-FFF2-40B4-BE49-F238E27FC236}">
                <a16:creationId xmlns:a16="http://schemas.microsoft.com/office/drawing/2014/main" id="{9432A595-9425-41E6-86E2-C2B108C367EE}"/>
              </a:ext>
            </a:extLst>
          </p:cNvPr>
          <p:cNvSpPr/>
          <p:nvPr/>
        </p:nvSpPr>
        <p:spPr>
          <a:xfrm flipH="1">
            <a:off x="3320596" y="2157990"/>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Flecha: hacia abajo 25">
            <a:extLst>
              <a:ext uri="{FF2B5EF4-FFF2-40B4-BE49-F238E27FC236}">
                <a16:creationId xmlns:a16="http://schemas.microsoft.com/office/drawing/2014/main" id="{C04656AF-47F0-4C19-8ADB-630669EE4455}"/>
              </a:ext>
            </a:extLst>
          </p:cNvPr>
          <p:cNvSpPr/>
          <p:nvPr/>
        </p:nvSpPr>
        <p:spPr>
          <a:xfrm flipH="1">
            <a:off x="2280301" y="3331561"/>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28559FC9-7CAD-4D08-B764-49B9F07B56E7}"/>
              </a:ext>
            </a:extLst>
          </p:cNvPr>
          <p:cNvSpPr/>
          <p:nvPr/>
        </p:nvSpPr>
        <p:spPr>
          <a:xfrm>
            <a:off x="778433" y="2236690"/>
            <a:ext cx="2604979"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Elipse 27">
            <a:extLst>
              <a:ext uri="{FF2B5EF4-FFF2-40B4-BE49-F238E27FC236}">
                <a16:creationId xmlns:a16="http://schemas.microsoft.com/office/drawing/2014/main" id="{BC8AC274-D728-4F35-B0A3-1603CAEEC971}"/>
              </a:ext>
            </a:extLst>
          </p:cNvPr>
          <p:cNvSpPr/>
          <p:nvPr/>
        </p:nvSpPr>
        <p:spPr>
          <a:xfrm>
            <a:off x="3413650" y="2801504"/>
            <a:ext cx="1529256"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Elipse 28">
            <a:extLst>
              <a:ext uri="{FF2B5EF4-FFF2-40B4-BE49-F238E27FC236}">
                <a16:creationId xmlns:a16="http://schemas.microsoft.com/office/drawing/2014/main" id="{A944C25C-3466-4AD9-B72B-77C67827C692}"/>
              </a:ext>
            </a:extLst>
          </p:cNvPr>
          <p:cNvSpPr/>
          <p:nvPr/>
        </p:nvSpPr>
        <p:spPr>
          <a:xfrm>
            <a:off x="841248" y="3401600"/>
            <a:ext cx="1529256"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Elipse 29">
            <a:extLst>
              <a:ext uri="{FF2B5EF4-FFF2-40B4-BE49-F238E27FC236}">
                <a16:creationId xmlns:a16="http://schemas.microsoft.com/office/drawing/2014/main" id="{14F46D0E-4D3F-4A9B-A27C-77984CB784F1}"/>
              </a:ext>
            </a:extLst>
          </p:cNvPr>
          <p:cNvSpPr/>
          <p:nvPr/>
        </p:nvSpPr>
        <p:spPr>
          <a:xfrm>
            <a:off x="2369289" y="4021632"/>
            <a:ext cx="2604979"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Flecha: curvada hacia abajo 31">
            <a:extLst>
              <a:ext uri="{FF2B5EF4-FFF2-40B4-BE49-F238E27FC236}">
                <a16:creationId xmlns:a16="http://schemas.microsoft.com/office/drawing/2014/main" id="{9B6D639B-C15E-48D7-B6FA-0990040C244C}"/>
              </a:ext>
            </a:extLst>
          </p:cNvPr>
          <p:cNvSpPr/>
          <p:nvPr/>
        </p:nvSpPr>
        <p:spPr>
          <a:xfrm rot="16200000">
            <a:off x="-9931" y="2405997"/>
            <a:ext cx="844146"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Flecha: curvada hacia abajo 32">
            <a:extLst>
              <a:ext uri="{FF2B5EF4-FFF2-40B4-BE49-F238E27FC236}">
                <a16:creationId xmlns:a16="http://schemas.microsoft.com/office/drawing/2014/main" id="{96A603F0-4402-4F18-A954-FE10E8517E92}"/>
              </a:ext>
            </a:extLst>
          </p:cNvPr>
          <p:cNvSpPr/>
          <p:nvPr/>
        </p:nvSpPr>
        <p:spPr>
          <a:xfrm rot="16200000">
            <a:off x="-3858" y="3578299"/>
            <a:ext cx="844146"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4" name="Flecha: a la derecha 33">
            <a:extLst>
              <a:ext uri="{FF2B5EF4-FFF2-40B4-BE49-F238E27FC236}">
                <a16:creationId xmlns:a16="http://schemas.microsoft.com/office/drawing/2014/main" id="{A04255B7-B826-4A5E-8A3A-1DB4FB646450}"/>
              </a:ext>
            </a:extLst>
          </p:cNvPr>
          <p:cNvSpPr/>
          <p:nvPr/>
        </p:nvSpPr>
        <p:spPr>
          <a:xfrm>
            <a:off x="5101049" y="2584854"/>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Flecha: a la derecha 34">
            <a:extLst>
              <a:ext uri="{FF2B5EF4-FFF2-40B4-BE49-F238E27FC236}">
                <a16:creationId xmlns:a16="http://schemas.microsoft.com/office/drawing/2014/main" id="{39009991-5FD2-459D-8142-740BC06BA389}"/>
              </a:ext>
            </a:extLst>
          </p:cNvPr>
          <p:cNvSpPr/>
          <p:nvPr/>
        </p:nvSpPr>
        <p:spPr>
          <a:xfrm>
            <a:off x="5116730" y="3645430"/>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CuadroTexto 35">
            <a:extLst>
              <a:ext uri="{FF2B5EF4-FFF2-40B4-BE49-F238E27FC236}">
                <a16:creationId xmlns:a16="http://schemas.microsoft.com/office/drawing/2014/main" id="{0920E7D4-B302-4A0C-8AEF-0503ED8C0C40}"/>
              </a:ext>
            </a:extLst>
          </p:cNvPr>
          <p:cNvSpPr txBox="1"/>
          <p:nvPr/>
        </p:nvSpPr>
        <p:spPr>
          <a:xfrm>
            <a:off x="303237" y="2642504"/>
            <a:ext cx="287258" cy="369332"/>
          </a:xfrm>
          <a:prstGeom prst="rect">
            <a:avLst/>
          </a:prstGeom>
          <a:noFill/>
        </p:spPr>
        <p:txBody>
          <a:bodyPr wrap="none" rtlCol="0">
            <a:spAutoFit/>
          </a:bodyPr>
          <a:lstStyle/>
          <a:p>
            <a:r>
              <a:rPr lang="es-ES" dirty="0"/>
              <a:t>1</a:t>
            </a:r>
            <a:endParaRPr lang="es-MX" dirty="0"/>
          </a:p>
        </p:txBody>
      </p:sp>
      <p:sp>
        <p:nvSpPr>
          <p:cNvPr id="37" name="CuadroTexto 36">
            <a:extLst>
              <a:ext uri="{FF2B5EF4-FFF2-40B4-BE49-F238E27FC236}">
                <a16:creationId xmlns:a16="http://schemas.microsoft.com/office/drawing/2014/main" id="{C4A54ED6-F9CC-4E6E-B9A3-4B5F9199274C}"/>
              </a:ext>
            </a:extLst>
          </p:cNvPr>
          <p:cNvSpPr txBox="1"/>
          <p:nvPr/>
        </p:nvSpPr>
        <p:spPr>
          <a:xfrm>
            <a:off x="356213" y="3807414"/>
            <a:ext cx="287258" cy="369332"/>
          </a:xfrm>
          <a:prstGeom prst="rect">
            <a:avLst/>
          </a:prstGeom>
          <a:noFill/>
        </p:spPr>
        <p:txBody>
          <a:bodyPr wrap="none" rtlCol="0">
            <a:spAutoFit/>
          </a:bodyPr>
          <a:lstStyle/>
          <a:p>
            <a:r>
              <a:rPr lang="es-ES" dirty="0"/>
              <a:t>2</a:t>
            </a:r>
            <a:endParaRPr lang="es-MX" dirty="0"/>
          </a:p>
        </p:txBody>
      </p:sp>
      <p:sp>
        <p:nvSpPr>
          <p:cNvPr id="38" name="CuadroTexto 37">
            <a:extLst>
              <a:ext uri="{FF2B5EF4-FFF2-40B4-BE49-F238E27FC236}">
                <a16:creationId xmlns:a16="http://schemas.microsoft.com/office/drawing/2014/main" id="{98EDB3A4-A8DD-4141-8A26-EECF3FDFBD6F}"/>
              </a:ext>
            </a:extLst>
          </p:cNvPr>
          <p:cNvSpPr txBox="1"/>
          <p:nvPr/>
        </p:nvSpPr>
        <p:spPr>
          <a:xfrm>
            <a:off x="5952371" y="3512174"/>
            <a:ext cx="441146" cy="369332"/>
          </a:xfrm>
          <a:prstGeom prst="rect">
            <a:avLst/>
          </a:prstGeom>
          <a:noFill/>
        </p:spPr>
        <p:txBody>
          <a:bodyPr wrap="none" rtlCol="0">
            <a:spAutoFit/>
          </a:bodyPr>
          <a:lstStyle/>
          <a:p>
            <a:r>
              <a:rPr lang="es-ES" dirty="0"/>
              <a:t>2.1</a:t>
            </a:r>
            <a:endParaRPr lang="es-MX" dirty="0"/>
          </a:p>
        </p:txBody>
      </p:sp>
      <p:sp>
        <p:nvSpPr>
          <p:cNvPr id="39" name="CuadroTexto 38">
            <a:extLst>
              <a:ext uri="{FF2B5EF4-FFF2-40B4-BE49-F238E27FC236}">
                <a16:creationId xmlns:a16="http://schemas.microsoft.com/office/drawing/2014/main" id="{3026C919-51E5-41EB-9E89-94C109894FBB}"/>
              </a:ext>
            </a:extLst>
          </p:cNvPr>
          <p:cNvSpPr txBox="1"/>
          <p:nvPr/>
        </p:nvSpPr>
        <p:spPr>
          <a:xfrm>
            <a:off x="5952371" y="4105958"/>
            <a:ext cx="441146" cy="369332"/>
          </a:xfrm>
          <a:prstGeom prst="rect">
            <a:avLst/>
          </a:prstGeom>
          <a:noFill/>
        </p:spPr>
        <p:txBody>
          <a:bodyPr wrap="none" rtlCol="0">
            <a:spAutoFit/>
          </a:bodyPr>
          <a:lstStyle/>
          <a:p>
            <a:r>
              <a:rPr lang="es-ES" dirty="0"/>
              <a:t>2.2</a:t>
            </a:r>
            <a:endParaRPr lang="es-MX" dirty="0"/>
          </a:p>
        </p:txBody>
      </p:sp>
      <p:sp>
        <p:nvSpPr>
          <p:cNvPr id="40" name="CuadroTexto 39">
            <a:extLst>
              <a:ext uri="{FF2B5EF4-FFF2-40B4-BE49-F238E27FC236}">
                <a16:creationId xmlns:a16="http://schemas.microsoft.com/office/drawing/2014/main" id="{8C1CE966-D3A6-43C8-ACD9-980F6DB10A8D}"/>
              </a:ext>
            </a:extLst>
          </p:cNvPr>
          <p:cNvSpPr txBox="1"/>
          <p:nvPr/>
        </p:nvSpPr>
        <p:spPr>
          <a:xfrm>
            <a:off x="5952371" y="2349684"/>
            <a:ext cx="441146" cy="369332"/>
          </a:xfrm>
          <a:prstGeom prst="rect">
            <a:avLst/>
          </a:prstGeom>
          <a:noFill/>
        </p:spPr>
        <p:txBody>
          <a:bodyPr wrap="none" rtlCol="0">
            <a:spAutoFit/>
          </a:bodyPr>
          <a:lstStyle/>
          <a:p>
            <a:r>
              <a:rPr lang="es-ES" dirty="0"/>
              <a:t>1.1</a:t>
            </a:r>
            <a:endParaRPr lang="es-MX" dirty="0"/>
          </a:p>
        </p:txBody>
      </p:sp>
      <p:sp>
        <p:nvSpPr>
          <p:cNvPr id="41" name="CuadroTexto 40">
            <a:extLst>
              <a:ext uri="{FF2B5EF4-FFF2-40B4-BE49-F238E27FC236}">
                <a16:creationId xmlns:a16="http://schemas.microsoft.com/office/drawing/2014/main" id="{0B1AF692-725B-44A7-B2BD-D56D0348C4CE}"/>
              </a:ext>
            </a:extLst>
          </p:cNvPr>
          <p:cNvSpPr txBox="1"/>
          <p:nvPr/>
        </p:nvSpPr>
        <p:spPr>
          <a:xfrm>
            <a:off x="5952371" y="2912078"/>
            <a:ext cx="441146" cy="369332"/>
          </a:xfrm>
          <a:prstGeom prst="rect">
            <a:avLst/>
          </a:prstGeom>
          <a:noFill/>
        </p:spPr>
        <p:txBody>
          <a:bodyPr wrap="none" rtlCol="0">
            <a:spAutoFit/>
          </a:bodyPr>
          <a:lstStyle/>
          <a:p>
            <a:r>
              <a:rPr lang="es-ES" dirty="0"/>
              <a:t>1.2</a:t>
            </a:r>
            <a:endParaRPr lang="es-MX" dirty="0"/>
          </a:p>
        </p:txBody>
      </p:sp>
      <p:sp>
        <p:nvSpPr>
          <p:cNvPr id="42" name="CuadroTexto 41">
            <a:extLst>
              <a:ext uri="{FF2B5EF4-FFF2-40B4-BE49-F238E27FC236}">
                <a16:creationId xmlns:a16="http://schemas.microsoft.com/office/drawing/2014/main" id="{0D23DF24-3AD9-435B-BFC9-9E1349B7900D}"/>
              </a:ext>
            </a:extLst>
          </p:cNvPr>
          <p:cNvSpPr txBox="1"/>
          <p:nvPr/>
        </p:nvSpPr>
        <p:spPr>
          <a:xfrm>
            <a:off x="777902" y="713020"/>
            <a:ext cx="4249881" cy="369332"/>
          </a:xfrm>
          <a:prstGeom prst="rect">
            <a:avLst/>
          </a:prstGeom>
          <a:noFill/>
        </p:spPr>
        <p:txBody>
          <a:bodyPr wrap="none" rtlCol="0">
            <a:spAutoFit/>
          </a:bodyPr>
          <a:lstStyle/>
          <a:p>
            <a:r>
              <a:rPr lang="es-ES" dirty="0"/>
              <a:t>Generación 1 a partir de la población inicial.</a:t>
            </a:r>
            <a:endParaRPr lang="es-MX" dirty="0"/>
          </a:p>
        </p:txBody>
      </p:sp>
      <p:sp>
        <p:nvSpPr>
          <p:cNvPr id="43" name="CuadroTexto 42">
            <a:extLst>
              <a:ext uri="{FF2B5EF4-FFF2-40B4-BE49-F238E27FC236}">
                <a16:creationId xmlns:a16="http://schemas.microsoft.com/office/drawing/2014/main" id="{5F4931D4-CCA2-4325-A38F-ABCC9671E170}"/>
              </a:ext>
            </a:extLst>
          </p:cNvPr>
          <p:cNvSpPr txBox="1"/>
          <p:nvPr/>
        </p:nvSpPr>
        <p:spPr>
          <a:xfrm>
            <a:off x="5608716" y="5299838"/>
            <a:ext cx="4814138" cy="369332"/>
          </a:xfrm>
          <a:prstGeom prst="rect">
            <a:avLst/>
          </a:prstGeom>
          <a:noFill/>
        </p:spPr>
        <p:txBody>
          <a:bodyPr wrap="none" rtlCol="0">
            <a:spAutoFit/>
          </a:bodyPr>
          <a:lstStyle/>
          <a:p>
            <a:r>
              <a:rPr lang="es-ES" dirty="0">
                <a:highlight>
                  <a:srgbClr val="FFFF00"/>
                </a:highlight>
              </a:rPr>
              <a:t>El gen que muta es el que está con fondo amarillo.</a:t>
            </a:r>
            <a:endParaRPr lang="es-MX" dirty="0">
              <a:highlight>
                <a:srgbClr val="FFFF00"/>
              </a:highlight>
            </a:endParaRPr>
          </a:p>
        </p:txBody>
      </p:sp>
      <p:sp>
        <p:nvSpPr>
          <p:cNvPr id="48" name="CuadroTexto 47">
            <a:extLst>
              <a:ext uri="{FF2B5EF4-FFF2-40B4-BE49-F238E27FC236}">
                <a16:creationId xmlns:a16="http://schemas.microsoft.com/office/drawing/2014/main" id="{2C2F20AB-DF75-4263-B473-341404DE7BE5}"/>
              </a:ext>
            </a:extLst>
          </p:cNvPr>
          <p:cNvSpPr txBox="1"/>
          <p:nvPr/>
        </p:nvSpPr>
        <p:spPr>
          <a:xfrm>
            <a:off x="11051072" y="2318490"/>
            <a:ext cx="287258" cy="369332"/>
          </a:xfrm>
          <a:prstGeom prst="rect">
            <a:avLst/>
          </a:prstGeom>
          <a:noFill/>
        </p:spPr>
        <p:txBody>
          <a:bodyPr wrap="none" rtlCol="0">
            <a:spAutoFit/>
          </a:bodyPr>
          <a:lstStyle/>
          <a:p>
            <a:r>
              <a:rPr lang="es-ES" dirty="0"/>
              <a:t>2</a:t>
            </a:r>
            <a:endParaRPr lang="es-MX" dirty="0"/>
          </a:p>
        </p:txBody>
      </p:sp>
      <p:sp>
        <p:nvSpPr>
          <p:cNvPr id="49" name="CuadroTexto 48">
            <a:extLst>
              <a:ext uri="{FF2B5EF4-FFF2-40B4-BE49-F238E27FC236}">
                <a16:creationId xmlns:a16="http://schemas.microsoft.com/office/drawing/2014/main" id="{CF1B240A-C68D-418F-9071-48FC1C80F590}"/>
              </a:ext>
            </a:extLst>
          </p:cNvPr>
          <p:cNvSpPr txBox="1"/>
          <p:nvPr/>
        </p:nvSpPr>
        <p:spPr>
          <a:xfrm>
            <a:off x="11051072" y="2912705"/>
            <a:ext cx="287258" cy="369332"/>
          </a:xfrm>
          <a:prstGeom prst="rect">
            <a:avLst/>
          </a:prstGeom>
          <a:noFill/>
        </p:spPr>
        <p:txBody>
          <a:bodyPr wrap="none" rtlCol="0">
            <a:spAutoFit/>
          </a:bodyPr>
          <a:lstStyle/>
          <a:p>
            <a:r>
              <a:rPr lang="es-ES" dirty="0"/>
              <a:t>1</a:t>
            </a:r>
            <a:endParaRPr lang="es-MX" dirty="0"/>
          </a:p>
        </p:txBody>
      </p:sp>
      <p:sp>
        <p:nvSpPr>
          <p:cNvPr id="50" name="CuadroTexto 49">
            <a:extLst>
              <a:ext uri="{FF2B5EF4-FFF2-40B4-BE49-F238E27FC236}">
                <a16:creationId xmlns:a16="http://schemas.microsoft.com/office/drawing/2014/main" id="{8510C5CD-B2AE-4513-8EBD-D740115B4EAF}"/>
              </a:ext>
            </a:extLst>
          </p:cNvPr>
          <p:cNvSpPr txBox="1"/>
          <p:nvPr/>
        </p:nvSpPr>
        <p:spPr>
          <a:xfrm>
            <a:off x="11051072" y="3488649"/>
            <a:ext cx="287258" cy="369332"/>
          </a:xfrm>
          <a:prstGeom prst="rect">
            <a:avLst/>
          </a:prstGeom>
          <a:noFill/>
        </p:spPr>
        <p:txBody>
          <a:bodyPr wrap="none" rtlCol="0">
            <a:spAutoFit/>
          </a:bodyPr>
          <a:lstStyle/>
          <a:p>
            <a:r>
              <a:rPr lang="es-ES" dirty="0"/>
              <a:t>2</a:t>
            </a:r>
            <a:endParaRPr lang="es-MX" dirty="0"/>
          </a:p>
        </p:txBody>
      </p:sp>
      <p:sp>
        <p:nvSpPr>
          <p:cNvPr id="51" name="CuadroTexto 50">
            <a:extLst>
              <a:ext uri="{FF2B5EF4-FFF2-40B4-BE49-F238E27FC236}">
                <a16:creationId xmlns:a16="http://schemas.microsoft.com/office/drawing/2014/main" id="{1487E8D0-2D0F-4EFC-89C9-C43E594EF8B4}"/>
              </a:ext>
            </a:extLst>
          </p:cNvPr>
          <p:cNvSpPr txBox="1"/>
          <p:nvPr/>
        </p:nvSpPr>
        <p:spPr>
          <a:xfrm>
            <a:off x="11051072" y="4105958"/>
            <a:ext cx="287258" cy="369332"/>
          </a:xfrm>
          <a:prstGeom prst="rect">
            <a:avLst/>
          </a:prstGeom>
          <a:noFill/>
        </p:spPr>
        <p:txBody>
          <a:bodyPr wrap="none" rtlCol="0">
            <a:spAutoFit/>
          </a:bodyPr>
          <a:lstStyle/>
          <a:p>
            <a:r>
              <a:rPr lang="es-ES" dirty="0"/>
              <a:t>2</a:t>
            </a:r>
            <a:endParaRPr lang="es-MX" dirty="0"/>
          </a:p>
        </p:txBody>
      </p:sp>
      <p:sp>
        <p:nvSpPr>
          <p:cNvPr id="52" name="Título 1">
            <a:extLst>
              <a:ext uri="{FF2B5EF4-FFF2-40B4-BE49-F238E27FC236}">
                <a16:creationId xmlns:a16="http://schemas.microsoft.com/office/drawing/2014/main" id="{0610ED85-588E-4937-AA76-6CE86239BCC8}"/>
              </a:ext>
            </a:extLst>
          </p:cNvPr>
          <p:cNvSpPr txBox="1">
            <a:spLocks/>
          </p:cNvSpPr>
          <p:nvPr/>
        </p:nvSpPr>
        <p:spPr>
          <a:xfrm>
            <a:off x="10634260" y="1414834"/>
            <a:ext cx="2070747"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 Fitness:</a:t>
            </a:r>
            <a:endParaRPr lang="es-MX" sz="2000" dirty="0"/>
          </a:p>
        </p:txBody>
      </p:sp>
    </p:spTree>
    <p:extLst>
      <p:ext uri="{BB962C8B-B14F-4D97-AF65-F5344CB8AC3E}">
        <p14:creationId xmlns:p14="http://schemas.microsoft.com/office/powerpoint/2010/main" val="128610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2EDB1-E192-42F1-93F0-2C0D2CA22BF5}"/>
              </a:ext>
            </a:extLst>
          </p:cNvPr>
          <p:cNvSpPr>
            <a:spLocks noGrp="1"/>
          </p:cNvSpPr>
          <p:nvPr>
            <p:ph type="title"/>
          </p:nvPr>
        </p:nvSpPr>
        <p:spPr>
          <a:xfrm>
            <a:off x="2080922" y="1380487"/>
            <a:ext cx="2070747" cy="473707"/>
          </a:xfrm>
        </p:spPr>
        <p:txBody>
          <a:bodyPr>
            <a:normAutofit/>
          </a:bodyPr>
          <a:lstStyle/>
          <a:p>
            <a:r>
              <a:rPr lang="es-ES" sz="2000" dirty="0"/>
              <a:t>Generación 1</a:t>
            </a:r>
            <a:endParaRPr lang="es-MX" sz="2000" dirty="0"/>
          </a:p>
        </p:txBody>
      </p:sp>
      <p:sp>
        <p:nvSpPr>
          <p:cNvPr id="20" name="Título 1">
            <a:extLst>
              <a:ext uri="{FF2B5EF4-FFF2-40B4-BE49-F238E27FC236}">
                <a16:creationId xmlns:a16="http://schemas.microsoft.com/office/drawing/2014/main" id="{8D3E1F74-945A-4013-BA51-05F51C46A189}"/>
              </a:ext>
            </a:extLst>
          </p:cNvPr>
          <p:cNvSpPr txBox="1">
            <a:spLocks/>
          </p:cNvSpPr>
          <p:nvPr/>
        </p:nvSpPr>
        <p:spPr>
          <a:xfrm>
            <a:off x="6878585" y="1356244"/>
            <a:ext cx="2070747"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Generación 2</a:t>
            </a:r>
            <a:endParaRPr lang="es-MX" sz="2000" dirty="0"/>
          </a:p>
        </p:txBody>
      </p:sp>
      <p:sp>
        <p:nvSpPr>
          <p:cNvPr id="32" name="Flecha: curvada hacia abajo 31">
            <a:extLst>
              <a:ext uri="{FF2B5EF4-FFF2-40B4-BE49-F238E27FC236}">
                <a16:creationId xmlns:a16="http://schemas.microsoft.com/office/drawing/2014/main" id="{9B6D639B-C15E-48D7-B6FA-0990040C244C}"/>
              </a:ext>
            </a:extLst>
          </p:cNvPr>
          <p:cNvSpPr/>
          <p:nvPr/>
        </p:nvSpPr>
        <p:spPr>
          <a:xfrm rot="16200000">
            <a:off x="293785" y="3314467"/>
            <a:ext cx="807688" cy="22906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Flecha: curvada hacia abajo 32">
            <a:extLst>
              <a:ext uri="{FF2B5EF4-FFF2-40B4-BE49-F238E27FC236}">
                <a16:creationId xmlns:a16="http://schemas.microsoft.com/office/drawing/2014/main" id="{96A603F0-4402-4F18-A954-FE10E8517E92}"/>
              </a:ext>
            </a:extLst>
          </p:cNvPr>
          <p:cNvSpPr/>
          <p:nvPr/>
        </p:nvSpPr>
        <p:spPr>
          <a:xfrm rot="16200000">
            <a:off x="-558739" y="2989064"/>
            <a:ext cx="2010281"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4" name="Flecha: a la derecha 33">
            <a:extLst>
              <a:ext uri="{FF2B5EF4-FFF2-40B4-BE49-F238E27FC236}">
                <a16:creationId xmlns:a16="http://schemas.microsoft.com/office/drawing/2014/main" id="{A04255B7-B826-4A5E-8A3A-1DB4FB646450}"/>
              </a:ext>
            </a:extLst>
          </p:cNvPr>
          <p:cNvSpPr/>
          <p:nvPr/>
        </p:nvSpPr>
        <p:spPr>
          <a:xfrm>
            <a:off x="5101049" y="2584854"/>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Flecha: a la derecha 34">
            <a:extLst>
              <a:ext uri="{FF2B5EF4-FFF2-40B4-BE49-F238E27FC236}">
                <a16:creationId xmlns:a16="http://schemas.microsoft.com/office/drawing/2014/main" id="{39009991-5FD2-459D-8142-740BC06BA389}"/>
              </a:ext>
            </a:extLst>
          </p:cNvPr>
          <p:cNvSpPr/>
          <p:nvPr/>
        </p:nvSpPr>
        <p:spPr>
          <a:xfrm>
            <a:off x="5116730" y="3645430"/>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43" name="Tabla 4">
            <a:extLst>
              <a:ext uri="{FF2B5EF4-FFF2-40B4-BE49-F238E27FC236}">
                <a16:creationId xmlns:a16="http://schemas.microsoft.com/office/drawing/2014/main" id="{1B68D1AA-02CF-4135-B26D-D539690D5D7D}"/>
              </a:ext>
            </a:extLst>
          </p:cNvPr>
          <p:cNvGraphicFramePr>
            <a:graphicFrameLocks noGrp="1"/>
          </p:cNvGraphicFramePr>
          <p:nvPr>
            <p:extLst>
              <p:ext uri="{D42A27DB-BD31-4B8C-83A1-F6EECF244321}">
                <p14:modId xmlns:p14="http://schemas.microsoft.com/office/powerpoint/2010/main" val="3429623459"/>
              </p:ext>
            </p:extLst>
          </p:nvPr>
        </p:nvGraphicFramePr>
        <p:xfrm>
          <a:off x="906914"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44" name="Tabla 43">
            <a:extLst>
              <a:ext uri="{FF2B5EF4-FFF2-40B4-BE49-F238E27FC236}">
                <a16:creationId xmlns:a16="http://schemas.microsoft.com/office/drawing/2014/main" id="{FA3C96A2-3B8C-4FDC-8271-4FD6B1725890}"/>
              </a:ext>
            </a:extLst>
          </p:cNvPr>
          <p:cNvGraphicFramePr>
            <a:graphicFrameLocks noGrp="1"/>
          </p:cNvGraphicFramePr>
          <p:nvPr>
            <p:extLst>
              <p:ext uri="{D42A27DB-BD31-4B8C-83A1-F6EECF244321}">
                <p14:modId xmlns:p14="http://schemas.microsoft.com/office/powerpoint/2010/main" val="1513202242"/>
              </p:ext>
            </p:extLst>
          </p:nvPr>
        </p:nvGraphicFramePr>
        <p:xfrm>
          <a:off x="906914"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highlight>
                            <a:srgbClr val="FFFF00"/>
                          </a:highlight>
                        </a:rPr>
                        <a:t>5</a:t>
                      </a:r>
                      <a:endParaRPr lang="es-MX" dirty="0">
                        <a:highlight>
                          <a:srgbClr val="FFFF00"/>
                        </a:highlight>
                      </a:endParaRPr>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45" name="Tabla 4">
            <a:extLst>
              <a:ext uri="{FF2B5EF4-FFF2-40B4-BE49-F238E27FC236}">
                <a16:creationId xmlns:a16="http://schemas.microsoft.com/office/drawing/2014/main" id="{CA9737EE-DA6B-4DDC-9EEC-41287D65744D}"/>
              </a:ext>
            </a:extLst>
          </p:cNvPr>
          <p:cNvGraphicFramePr>
            <a:graphicFrameLocks noGrp="1"/>
          </p:cNvGraphicFramePr>
          <p:nvPr>
            <p:extLst>
              <p:ext uri="{D42A27DB-BD31-4B8C-83A1-F6EECF244321}">
                <p14:modId xmlns:p14="http://schemas.microsoft.com/office/powerpoint/2010/main" val="337307769"/>
              </p:ext>
            </p:extLst>
          </p:nvPr>
        </p:nvGraphicFramePr>
        <p:xfrm>
          <a:off x="906914"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graphicFrame>
        <p:nvGraphicFramePr>
          <p:cNvPr id="46" name="Tabla 4">
            <a:extLst>
              <a:ext uri="{FF2B5EF4-FFF2-40B4-BE49-F238E27FC236}">
                <a16:creationId xmlns:a16="http://schemas.microsoft.com/office/drawing/2014/main" id="{FA50A0EC-4879-4264-B2A0-86F3708FDCC1}"/>
              </a:ext>
            </a:extLst>
          </p:cNvPr>
          <p:cNvGraphicFramePr>
            <a:graphicFrameLocks noGrp="1"/>
          </p:cNvGraphicFramePr>
          <p:nvPr>
            <p:extLst>
              <p:ext uri="{D42A27DB-BD31-4B8C-83A1-F6EECF244321}">
                <p14:modId xmlns:p14="http://schemas.microsoft.com/office/powerpoint/2010/main" val="4048204867"/>
              </p:ext>
            </p:extLst>
          </p:nvPr>
        </p:nvGraphicFramePr>
        <p:xfrm>
          <a:off x="906914"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4</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sp>
        <p:nvSpPr>
          <p:cNvPr id="47" name="CuadroTexto 46">
            <a:extLst>
              <a:ext uri="{FF2B5EF4-FFF2-40B4-BE49-F238E27FC236}">
                <a16:creationId xmlns:a16="http://schemas.microsoft.com/office/drawing/2014/main" id="{07140161-12F0-4287-AF49-E3A54B18C5F6}"/>
              </a:ext>
            </a:extLst>
          </p:cNvPr>
          <p:cNvSpPr txBox="1"/>
          <p:nvPr/>
        </p:nvSpPr>
        <p:spPr>
          <a:xfrm>
            <a:off x="159143" y="3244334"/>
            <a:ext cx="287258" cy="369332"/>
          </a:xfrm>
          <a:prstGeom prst="rect">
            <a:avLst/>
          </a:prstGeom>
          <a:noFill/>
        </p:spPr>
        <p:txBody>
          <a:bodyPr wrap="none" rtlCol="0">
            <a:spAutoFit/>
          </a:bodyPr>
          <a:lstStyle/>
          <a:p>
            <a:r>
              <a:rPr lang="es-ES" dirty="0"/>
              <a:t>1</a:t>
            </a:r>
            <a:endParaRPr lang="es-MX" dirty="0"/>
          </a:p>
        </p:txBody>
      </p:sp>
      <p:sp>
        <p:nvSpPr>
          <p:cNvPr id="48" name="CuadroTexto 47">
            <a:extLst>
              <a:ext uri="{FF2B5EF4-FFF2-40B4-BE49-F238E27FC236}">
                <a16:creationId xmlns:a16="http://schemas.microsoft.com/office/drawing/2014/main" id="{B96837D7-B2B5-42BF-959B-7A02B7F26956}"/>
              </a:ext>
            </a:extLst>
          </p:cNvPr>
          <p:cNvSpPr txBox="1"/>
          <p:nvPr/>
        </p:nvSpPr>
        <p:spPr>
          <a:xfrm>
            <a:off x="604544" y="3244334"/>
            <a:ext cx="287258" cy="369332"/>
          </a:xfrm>
          <a:prstGeom prst="rect">
            <a:avLst/>
          </a:prstGeom>
          <a:noFill/>
        </p:spPr>
        <p:txBody>
          <a:bodyPr wrap="none" rtlCol="0">
            <a:spAutoFit/>
          </a:bodyPr>
          <a:lstStyle/>
          <a:p>
            <a:r>
              <a:rPr lang="es-ES" dirty="0"/>
              <a:t>2</a:t>
            </a:r>
            <a:endParaRPr lang="es-MX" dirty="0"/>
          </a:p>
        </p:txBody>
      </p:sp>
      <p:graphicFrame>
        <p:nvGraphicFramePr>
          <p:cNvPr id="49" name="Tabla 4">
            <a:extLst>
              <a:ext uri="{FF2B5EF4-FFF2-40B4-BE49-F238E27FC236}">
                <a16:creationId xmlns:a16="http://schemas.microsoft.com/office/drawing/2014/main" id="{FE43C9D7-7B6C-4A9F-97FE-8F3CC8F42748}"/>
              </a:ext>
            </a:extLst>
          </p:cNvPr>
          <p:cNvGraphicFramePr>
            <a:graphicFrameLocks noGrp="1"/>
          </p:cNvGraphicFramePr>
          <p:nvPr>
            <p:extLst>
              <p:ext uri="{D42A27DB-BD31-4B8C-83A1-F6EECF244321}">
                <p14:modId xmlns:p14="http://schemas.microsoft.com/office/powerpoint/2010/main" val="3292545286"/>
              </p:ext>
            </p:extLst>
          </p:nvPr>
        </p:nvGraphicFramePr>
        <p:xfrm>
          <a:off x="6395365"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4</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0" name="Tabla 49">
            <a:extLst>
              <a:ext uri="{FF2B5EF4-FFF2-40B4-BE49-F238E27FC236}">
                <a16:creationId xmlns:a16="http://schemas.microsoft.com/office/drawing/2014/main" id="{FCF09025-DE4C-4125-B4E9-AE0072381C0B}"/>
              </a:ext>
            </a:extLst>
          </p:cNvPr>
          <p:cNvGraphicFramePr>
            <a:graphicFrameLocks noGrp="1"/>
          </p:cNvGraphicFramePr>
          <p:nvPr>
            <p:extLst>
              <p:ext uri="{D42A27DB-BD31-4B8C-83A1-F6EECF244321}">
                <p14:modId xmlns:p14="http://schemas.microsoft.com/office/powerpoint/2010/main" val="3514858838"/>
              </p:ext>
            </p:extLst>
          </p:nvPr>
        </p:nvGraphicFramePr>
        <p:xfrm>
          <a:off x="6395365"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1" name="Tabla 4">
            <a:extLst>
              <a:ext uri="{FF2B5EF4-FFF2-40B4-BE49-F238E27FC236}">
                <a16:creationId xmlns:a16="http://schemas.microsoft.com/office/drawing/2014/main" id="{7989CD1F-A8F1-43FB-A4EA-6FADA4DBE924}"/>
              </a:ext>
            </a:extLst>
          </p:cNvPr>
          <p:cNvGraphicFramePr>
            <a:graphicFrameLocks noGrp="1"/>
          </p:cNvGraphicFramePr>
          <p:nvPr>
            <p:extLst>
              <p:ext uri="{D42A27DB-BD31-4B8C-83A1-F6EECF244321}">
                <p14:modId xmlns:p14="http://schemas.microsoft.com/office/powerpoint/2010/main" val="392529897"/>
              </p:ext>
            </p:extLst>
          </p:nvPr>
        </p:nvGraphicFramePr>
        <p:xfrm>
          <a:off x="6395365"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2" name="Tabla 4">
            <a:extLst>
              <a:ext uri="{FF2B5EF4-FFF2-40B4-BE49-F238E27FC236}">
                <a16:creationId xmlns:a16="http://schemas.microsoft.com/office/drawing/2014/main" id="{DD0EBCEB-13A4-4942-A464-BE40DCCF2959}"/>
              </a:ext>
            </a:extLst>
          </p:cNvPr>
          <p:cNvGraphicFramePr>
            <a:graphicFrameLocks noGrp="1"/>
          </p:cNvGraphicFramePr>
          <p:nvPr>
            <p:extLst>
              <p:ext uri="{D42A27DB-BD31-4B8C-83A1-F6EECF244321}">
                <p14:modId xmlns:p14="http://schemas.microsoft.com/office/powerpoint/2010/main" val="2621123015"/>
              </p:ext>
            </p:extLst>
          </p:nvPr>
        </p:nvGraphicFramePr>
        <p:xfrm>
          <a:off x="6395365"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t>5</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sp>
        <p:nvSpPr>
          <p:cNvPr id="53" name="CuadroTexto 52">
            <a:extLst>
              <a:ext uri="{FF2B5EF4-FFF2-40B4-BE49-F238E27FC236}">
                <a16:creationId xmlns:a16="http://schemas.microsoft.com/office/drawing/2014/main" id="{B618F3B5-854E-4749-AD31-5967540F6E1D}"/>
              </a:ext>
            </a:extLst>
          </p:cNvPr>
          <p:cNvSpPr txBox="1"/>
          <p:nvPr/>
        </p:nvSpPr>
        <p:spPr>
          <a:xfrm>
            <a:off x="5952371" y="3512174"/>
            <a:ext cx="441146" cy="369332"/>
          </a:xfrm>
          <a:prstGeom prst="rect">
            <a:avLst/>
          </a:prstGeom>
          <a:noFill/>
        </p:spPr>
        <p:txBody>
          <a:bodyPr wrap="none" rtlCol="0">
            <a:spAutoFit/>
          </a:bodyPr>
          <a:lstStyle/>
          <a:p>
            <a:r>
              <a:rPr lang="es-ES" dirty="0"/>
              <a:t>2.1</a:t>
            </a:r>
            <a:endParaRPr lang="es-MX" dirty="0"/>
          </a:p>
        </p:txBody>
      </p:sp>
      <p:sp>
        <p:nvSpPr>
          <p:cNvPr id="54" name="CuadroTexto 53">
            <a:extLst>
              <a:ext uri="{FF2B5EF4-FFF2-40B4-BE49-F238E27FC236}">
                <a16:creationId xmlns:a16="http://schemas.microsoft.com/office/drawing/2014/main" id="{B892F734-B2EA-43B0-998B-A9D0ED921E5E}"/>
              </a:ext>
            </a:extLst>
          </p:cNvPr>
          <p:cNvSpPr txBox="1"/>
          <p:nvPr/>
        </p:nvSpPr>
        <p:spPr>
          <a:xfrm>
            <a:off x="5952371" y="4105958"/>
            <a:ext cx="441146" cy="369332"/>
          </a:xfrm>
          <a:prstGeom prst="rect">
            <a:avLst/>
          </a:prstGeom>
          <a:noFill/>
        </p:spPr>
        <p:txBody>
          <a:bodyPr wrap="none" rtlCol="0">
            <a:spAutoFit/>
          </a:bodyPr>
          <a:lstStyle/>
          <a:p>
            <a:r>
              <a:rPr lang="es-ES" dirty="0"/>
              <a:t>2.2</a:t>
            </a:r>
            <a:endParaRPr lang="es-MX" dirty="0"/>
          </a:p>
        </p:txBody>
      </p:sp>
      <p:sp>
        <p:nvSpPr>
          <p:cNvPr id="55" name="CuadroTexto 54">
            <a:extLst>
              <a:ext uri="{FF2B5EF4-FFF2-40B4-BE49-F238E27FC236}">
                <a16:creationId xmlns:a16="http://schemas.microsoft.com/office/drawing/2014/main" id="{1CD17143-15DF-480A-8AB1-6D26E2FABE3D}"/>
              </a:ext>
            </a:extLst>
          </p:cNvPr>
          <p:cNvSpPr txBox="1"/>
          <p:nvPr/>
        </p:nvSpPr>
        <p:spPr>
          <a:xfrm>
            <a:off x="5952371" y="2349684"/>
            <a:ext cx="441146" cy="369332"/>
          </a:xfrm>
          <a:prstGeom prst="rect">
            <a:avLst/>
          </a:prstGeom>
          <a:noFill/>
        </p:spPr>
        <p:txBody>
          <a:bodyPr wrap="none" rtlCol="0">
            <a:spAutoFit/>
          </a:bodyPr>
          <a:lstStyle/>
          <a:p>
            <a:r>
              <a:rPr lang="es-ES" dirty="0"/>
              <a:t>1.1</a:t>
            </a:r>
            <a:endParaRPr lang="es-MX" dirty="0"/>
          </a:p>
        </p:txBody>
      </p:sp>
      <p:sp>
        <p:nvSpPr>
          <p:cNvPr id="56" name="CuadroTexto 55">
            <a:extLst>
              <a:ext uri="{FF2B5EF4-FFF2-40B4-BE49-F238E27FC236}">
                <a16:creationId xmlns:a16="http://schemas.microsoft.com/office/drawing/2014/main" id="{AD55A598-5C93-4689-BDB2-9DE5F3C6441B}"/>
              </a:ext>
            </a:extLst>
          </p:cNvPr>
          <p:cNvSpPr txBox="1"/>
          <p:nvPr/>
        </p:nvSpPr>
        <p:spPr>
          <a:xfrm>
            <a:off x="5952371" y="2912078"/>
            <a:ext cx="441146" cy="369332"/>
          </a:xfrm>
          <a:prstGeom prst="rect">
            <a:avLst/>
          </a:prstGeom>
          <a:noFill/>
        </p:spPr>
        <p:txBody>
          <a:bodyPr wrap="none" rtlCol="0">
            <a:spAutoFit/>
          </a:bodyPr>
          <a:lstStyle/>
          <a:p>
            <a:r>
              <a:rPr lang="es-ES" dirty="0"/>
              <a:t>1.2</a:t>
            </a:r>
            <a:endParaRPr lang="es-MX" dirty="0"/>
          </a:p>
        </p:txBody>
      </p:sp>
      <p:sp>
        <p:nvSpPr>
          <p:cNvPr id="57" name="Flecha: hacia abajo 56">
            <a:extLst>
              <a:ext uri="{FF2B5EF4-FFF2-40B4-BE49-F238E27FC236}">
                <a16:creationId xmlns:a16="http://schemas.microsoft.com/office/drawing/2014/main" id="{917E24DB-FA8B-4E6F-9F56-763EB3DF2FC5}"/>
              </a:ext>
            </a:extLst>
          </p:cNvPr>
          <p:cNvSpPr/>
          <p:nvPr/>
        </p:nvSpPr>
        <p:spPr>
          <a:xfrm flipH="1">
            <a:off x="1809848" y="2127900"/>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Flecha: hacia abajo 57">
            <a:extLst>
              <a:ext uri="{FF2B5EF4-FFF2-40B4-BE49-F238E27FC236}">
                <a16:creationId xmlns:a16="http://schemas.microsoft.com/office/drawing/2014/main" id="{B646899A-2597-42AC-A5F3-5F41F632022A}"/>
              </a:ext>
            </a:extLst>
          </p:cNvPr>
          <p:cNvSpPr/>
          <p:nvPr/>
        </p:nvSpPr>
        <p:spPr>
          <a:xfrm flipH="1">
            <a:off x="2891459" y="3327508"/>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58">
            <a:extLst>
              <a:ext uri="{FF2B5EF4-FFF2-40B4-BE49-F238E27FC236}">
                <a16:creationId xmlns:a16="http://schemas.microsoft.com/office/drawing/2014/main" id="{98FFB67E-4A13-4FAB-989B-8BAF87D0AEFB}"/>
              </a:ext>
            </a:extLst>
          </p:cNvPr>
          <p:cNvSpPr/>
          <p:nvPr/>
        </p:nvSpPr>
        <p:spPr>
          <a:xfrm>
            <a:off x="905066" y="2217684"/>
            <a:ext cx="1031060"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B539D6E2-1632-48CE-AB14-4C2588FE1FFA}"/>
              </a:ext>
            </a:extLst>
          </p:cNvPr>
          <p:cNvSpPr/>
          <p:nvPr/>
        </p:nvSpPr>
        <p:spPr>
          <a:xfrm>
            <a:off x="1933386" y="3995384"/>
            <a:ext cx="3088592"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Elipse 60">
            <a:extLst>
              <a:ext uri="{FF2B5EF4-FFF2-40B4-BE49-F238E27FC236}">
                <a16:creationId xmlns:a16="http://schemas.microsoft.com/office/drawing/2014/main" id="{C7349A87-BD7C-4B61-85F8-13194D1D9447}"/>
              </a:ext>
            </a:extLst>
          </p:cNvPr>
          <p:cNvSpPr/>
          <p:nvPr/>
        </p:nvSpPr>
        <p:spPr>
          <a:xfrm>
            <a:off x="905066" y="3404904"/>
            <a:ext cx="2044279"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CDB51529-EE48-4FCE-8BE5-8C42175F1192}"/>
              </a:ext>
            </a:extLst>
          </p:cNvPr>
          <p:cNvSpPr/>
          <p:nvPr/>
        </p:nvSpPr>
        <p:spPr>
          <a:xfrm>
            <a:off x="2964446" y="2801504"/>
            <a:ext cx="2044279"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CuadroTexto 62">
            <a:extLst>
              <a:ext uri="{FF2B5EF4-FFF2-40B4-BE49-F238E27FC236}">
                <a16:creationId xmlns:a16="http://schemas.microsoft.com/office/drawing/2014/main" id="{63055920-3CBA-41AD-8D7D-694A12B5F03F}"/>
              </a:ext>
            </a:extLst>
          </p:cNvPr>
          <p:cNvSpPr txBox="1"/>
          <p:nvPr/>
        </p:nvSpPr>
        <p:spPr>
          <a:xfrm>
            <a:off x="777902" y="713020"/>
            <a:ext cx="3890809" cy="369332"/>
          </a:xfrm>
          <a:prstGeom prst="rect">
            <a:avLst/>
          </a:prstGeom>
          <a:noFill/>
        </p:spPr>
        <p:txBody>
          <a:bodyPr wrap="none" rtlCol="0">
            <a:spAutoFit/>
          </a:bodyPr>
          <a:lstStyle/>
          <a:p>
            <a:r>
              <a:rPr lang="es-ES" dirty="0"/>
              <a:t>Generación 2 a partir de la generación 1</a:t>
            </a:r>
            <a:endParaRPr lang="es-MX" dirty="0"/>
          </a:p>
        </p:txBody>
      </p:sp>
      <p:sp>
        <p:nvSpPr>
          <p:cNvPr id="64" name="CuadroTexto 63">
            <a:extLst>
              <a:ext uri="{FF2B5EF4-FFF2-40B4-BE49-F238E27FC236}">
                <a16:creationId xmlns:a16="http://schemas.microsoft.com/office/drawing/2014/main" id="{5AC35372-BBDB-463E-BF80-F926D634998E}"/>
              </a:ext>
            </a:extLst>
          </p:cNvPr>
          <p:cNvSpPr txBox="1"/>
          <p:nvPr/>
        </p:nvSpPr>
        <p:spPr>
          <a:xfrm>
            <a:off x="11051072" y="2318490"/>
            <a:ext cx="287258" cy="369332"/>
          </a:xfrm>
          <a:prstGeom prst="rect">
            <a:avLst/>
          </a:prstGeom>
          <a:noFill/>
        </p:spPr>
        <p:txBody>
          <a:bodyPr wrap="none" rtlCol="0">
            <a:spAutoFit/>
          </a:bodyPr>
          <a:lstStyle/>
          <a:p>
            <a:r>
              <a:rPr lang="es-ES" dirty="0"/>
              <a:t>2</a:t>
            </a:r>
            <a:endParaRPr lang="es-MX" dirty="0"/>
          </a:p>
        </p:txBody>
      </p:sp>
      <p:sp>
        <p:nvSpPr>
          <p:cNvPr id="65" name="CuadroTexto 64">
            <a:extLst>
              <a:ext uri="{FF2B5EF4-FFF2-40B4-BE49-F238E27FC236}">
                <a16:creationId xmlns:a16="http://schemas.microsoft.com/office/drawing/2014/main" id="{6DF2CD09-F0E9-4AF3-8901-C43A966D67FB}"/>
              </a:ext>
            </a:extLst>
          </p:cNvPr>
          <p:cNvSpPr txBox="1"/>
          <p:nvPr/>
        </p:nvSpPr>
        <p:spPr>
          <a:xfrm>
            <a:off x="11051072" y="2912705"/>
            <a:ext cx="287258" cy="369332"/>
          </a:xfrm>
          <a:prstGeom prst="rect">
            <a:avLst/>
          </a:prstGeom>
          <a:noFill/>
        </p:spPr>
        <p:txBody>
          <a:bodyPr wrap="none" rtlCol="0">
            <a:spAutoFit/>
          </a:bodyPr>
          <a:lstStyle/>
          <a:p>
            <a:r>
              <a:rPr lang="es-ES" dirty="0"/>
              <a:t>2</a:t>
            </a:r>
            <a:endParaRPr lang="es-MX" dirty="0"/>
          </a:p>
        </p:txBody>
      </p:sp>
      <p:sp>
        <p:nvSpPr>
          <p:cNvPr id="66" name="CuadroTexto 65">
            <a:extLst>
              <a:ext uri="{FF2B5EF4-FFF2-40B4-BE49-F238E27FC236}">
                <a16:creationId xmlns:a16="http://schemas.microsoft.com/office/drawing/2014/main" id="{C8B9C864-09BD-4B29-952C-F7FA48B3D9FE}"/>
              </a:ext>
            </a:extLst>
          </p:cNvPr>
          <p:cNvSpPr txBox="1"/>
          <p:nvPr/>
        </p:nvSpPr>
        <p:spPr>
          <a:xfrm>
            <a:off x="11051072" y="3488649"/>
            <a:ext cx="287258" cy="369332"/>
          </a:xfrm>
          <a:prstGeom prst="rect">
            <a:avLst/>
          </a:prstGeom>
          <a:noFill/>
        </p:spPr>
        <p:txBody>
          <a:bodyPr wrap="none" rtlCol="0">
            <a:spAutoFit/>
          </a:bodyPr>
          <a:lstStyle/>
          <a:p>
            <a:r>
              <a:rPr lang="es-ES" dirty="0"/>
              <a:t>2</a:t>
            </a:r>
            <a:endParaRPr lang="es-MX" dirty="0"/>
          </a:p>
        </p:txBody>
      </p:sp>
      <p:sp>
        <p:nvSpPr>
          <p:cNvPr id="67" name="CuadroTexto 66">
            <a:extLst>
              <a:ext uri="{FF2B5EF4-FFF2-40B4-BE49-F238E27FC236}">
                <a16:creationId xmlns:a16="http://schemas.microsoft.com/office/drawing/2014/main" id="{DC014AA3-A8B1-4BC9-B67D-685C8370CF65}"/>
              </a:ext>
            </a:extLst>
          </p:cNvPr>
          <p:cNvSpPr txBox="1"/>
          <p:nvPr/>
        </p:nvSpPr>
        <p:spPr>
          <a:xfrm>
            <a:off x="11051072" y="4105958"/>
            <a:ext cx="287258" cy="369332"/>
          </a:xfrm>
          <a:prstGeom prst="rect">
            <a:avLst/>
          </a:prstGeom>
          <a:noFill/>
        </p:spPr>
        <p:txBody>
          <a:bodyPr wrap="none" rtlCol="0">
            <a:spAutoFit/>
          </a:bodyPr>
          <a:lstStyle/>
          <a:p>
            <a:r>
              <a:rPr lang="es-ES" dirty="0"/>
              <a:t>3</a:t>
            </a:r>
            <a:endParaRPr lang="es-MX" dirty="0"/>
          </a:p>
        </p:txBody>
      </p:sp>
      <p:sp>
        <p:nvSpPr>
          <p:cNvPr id="68" name="Título 1">
            <a:extLst>
              <a:ext uri="{FF2B5EF4-FFF2-40B4-BE49-F238E27FC236}">
                <a16:creationId xmlns:a16="http://schemas.microsoft.com/office/drawing/2014/main" id="{6B069E48-7A2B-4EE2-8999-32F079226027}"/>
              </a:ext>
            </a:extLst>
          </p:cNvPr>
          <p:cNvSpPr txBox="1">
            <a:spLocks/>
          </p:cNvSpPr>
          <p:nvPr/>
        </p:nvSpPr>
        <p:spPr>
          <a:xfrm>
            <a:off x="10634261" y="1414834"/>
            <a:ext cx="1279444"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 Fitness:</a:t>
            </a:r>
            <a:endParaRPr lang="es-MX" sz="2000" dirty="0"/>
          </a:p>
        </p:txBody>
      </p:sp>
    </p:spTree>
    <p:extLst>
      <p:ext uri="{BB962C8B-B14F-4D97-AF65-F5344CB8AC3E}">
        <p14:creationId xmlns:p14="http://schemas.microsoft.com/office/powerpoint/2010/main" val="219564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2EDB1-E192-42F1-93F0-2C0D2CA22BF5}"/>
              </a:ext>
            </a:extLst>
          </p:cNvPr>
          <p:cNvSpPr>
            <a:spLocks noGrp="1"/>
          </p:cNvSpPr>
          <p:nvPr>
            <p:ph type="title"/>
          </p:nvPr>
        </p:nvSpPr>
        <p:spPr>
          <a:xfrm>
            <a:off x="2080922" y="1380487"/>
            <a:ext cx="2070747" cy="473707"/>
          </a:xfrm>
        </p:spPr>
        <p:txBody>
          <a:bodyPr>
            <a:normAutofit/>
          </a:bodyPr>
          <a:lstStyle/>
          <a:p>
            <a:r>
              <a:rPr lang="es-ES" sz="2000" dirty="0"/>
              <a:t>Generación 2</a:t>
            </a:r>
            <a:endParaRPr lang="es-MX" sz="2000" dirty="0"/>
          </a:p>
        </p:txBody>
      </p:sp>
      <p:sp>
        <p:nvSpPr>
          <p:cNvPr id="20" name="Título 1">
            <a:extLst>
              <a:ext uri="{FF2B5EF4-FFF2-40B4-BE49-F238E27FC236}">
                <a16:creationId xmlns:a16="http://schemas.microsoft.com/office/drawing/2014/main" id="{8D3E1F74-945A-4013-BA51-05F51C46A189}"/>
              </a:ext>
            </a:extLst>
          </p:cNvPr>
          <p:cNvSpPr txBox="1">
            <a:spLocks/>
          </p:cNvSpPr>
          <p:nvPr/>
        </p:nvSpPr>
        <p:spPr>
          <a:xfrm>
            <a:off x="6878585" y="1356244"/>
            <a:ext cx="2070747"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Generación 3</a:t>
            </a:r>
            <a:endParaRPr lang="es-MX" sz="2000" dirty="0"/>
          </a:p>
        </p:txBody>
      </p:sp>
      <p:sp>
        <p:nvSpPr>
          <p:cNvPr id="32" name="Flecha: curvada hacia abajo 31">
            <a:extLst>
              <a:ext uri="{FF2B5EF4-FFF2-40B4-BE49-F238E27FC236}">
                <a16:creationId xmlns:a16="http://schemas.microsoft.com/office/drawing/2014/main" id="{9B6D639B-C15E-48D7-B6FA-0990040C244C}"/>
              </a:ext>
            </a:extLst>
          </p:cNvPr>
          <p:cNvSpPr/>
          <p:nvPr/>
        </p:nvSpPr>
        <p:spPr>
          <a:xfrm rot="16200000">
            <a:off x="-101235" y="2919448"/>
            <a:ext cx="1334809" cy="49198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Flecha: curvada hacia abajo 32">
            <a:extLst>
              <a:ext uri="{FF2B5EF4-FFF2-40B4-BE49-F238E27FC236}">
                <a16:creationId xmlns:a16="http://schemas.microsoft.com/office/drawing/2014/main" id="{96A603F0-4402-4F18-A954-FE10E8517E92}"/>
              </a:ext>
            </a:extLst>
          </p:cNvPr>
          <p:cNvSpPr/>
          <p:nvPr/>
        </p:nvSpPr>
        <p:spPr>
          <a:xfrm rot="16200000">
            <a:off x="-221003" y="3326800"/>
            <a:ext cx="1334809"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4" name="Flecha: a la derecha 33">
            <a:extLst>
              <a:ext uri="{FF2B5EF4-FFF2-40B4-BE49-F238E27FC236}">
                <a16:creationId xmlns:a16="http://schemas.microsoft.com/office/drawing/2014/main" id="{A04255B7-B826-4A5E-8A3A-1DB4FB646450}"/>
              </a:ext>
            </a:extLst>
          </p:cNvPr>
          <p:cNvSpPr/>
          <p:nvPr/>
        </p:nvSpPr>
        <p:spPr>
          <a:xfrm>
            <a:off x="5101049" y="2584854"/>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Flecha: a la derecha 34">
            <a:extLst>
              <a:ext uri="{FF2B5EF4-FFF2-40B4-BE49-F238E27FC236}">
                <a16:creationId xmlns:a16="http://schemas.microsoft.com/office/drawing/2014/main" id="{39009991-5FD2-459D-8142-740BC06BA389}"/>
              </a:ext>
            </a:extLst>
          </p:cNvPr>
          <p:cNvSpPr/>
          <p:nvPr/>
        </p:nvSpPr>
        <p:spPr>
          <a:xfrm>
            <a:off x="5116730" y="3645430"/>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CuadroTexto 46">
            <a:extLst>
              <a:ext uri="{FF2B5EF4-FFF2-40B4-BE49-F238E27FC236}">
                <a16:creationId xmlns:a16="http://schemas.microsoft.com/office/drawing/2014/main" id="{07140161-12F0-4287-AF49-E3A54B18C5F6}"/>
              </a:ext>
            </a:extLst>
          </p:cNvPr>
          <p:cNvSpPr txBox="1"/>
          <p:nvPr/>
        </p:nvSpPr>
        <p:spPr>
          <a:xfrm>
            <a:off x="94942" y="3595798"/>
            <a:ext cx="287258" cy="369332"/>
          </a:xfrm>
          <a:prstGeom prst="rect">
            <a:avLst/>
          </a:prstGeom>
          <a:noFill/>
        </p:spPr>
        <p:txBody>
          <a:bodyPr wrap="none" rtlCol="0">
            <a:spAutoFit/>
          </a:bodyPr>
          <a:lstStyle/>
          <a:p>
            <a:r>
              <a:rPr lang="es-ES" dirty="0"/>
              <a:t>1</a:t>
            </a:r>
            <a:endParaRPr lang="es-MX" dirty="0"/>
          </a:p>
        </p:txBody>
      </p:sp>
      <p:sp>
        <p:nvSpPr>
          <p:cNvPr id="48" name="CuadroTexto 47">
            <a:extLst>
              <a:ext uri="{FF2B5EF4-FFF2-40B4-BE49-F238E27FC236}">
                <a16:creationId xmlns:a16="http://schemas.microsoft.com/office/drawing/2014/main" id="{B96837D7-B2B5-42BF-959B-7A02B7F26956}"/>
              </a:ext>
            </a:extLst>
          </p:cNvPr>
          <p:cNvSpPr txBox="1"/>
          <p:nvPr/>
        </p:nvSpPr>
        <p:spPr>
          <a:xfrm>
            <a:off x="130722" y="2778240"/>
            <a:ext cx="287258" cy="369332"/>
          </a:xfrm>
          <a:prstGeom prst="rect">
            <a:avLst/>
          </a:prstGeom>
          <a:noFill/>
        </p:spPr>
        <p:txBody>
          <a:bodyPr wrap="none" rtlCol="0">
            <a:spAutoFit/>
          </a:bodyPr>
          <a:lstStyle/>
          <a:p>
            <a:r>
              <a:rPr lang="es-ES" dirty="0"/>
              <a:t>2</a:t>
            </a:r>
            <a:endParaRPr lang="es-MX" dirty="0"/>
          </a:p>
        </p:txBody>
      </p:sp>
      <p:graphicFrame>
        <p:nvGraphicFramePr>
          <p:cNvPr id="49" name="Tabla 4">
            <a:extLst>
              <a:ext uri="{FF2B5EF4-FFF2-40B4-BE49-F238E27FC236}">
                <a16:creationId xmlns:a16="http://schemas.microsoft.com/office/drawing/2014/main" id="{FE43C9D7-7B6C-4A9F-97FE-8F3CC8F42748}"/>
              </a:ext>
            </a:extLst>
          </p:cNvPr>
          <p:cNvGraphicFramePr>
            <a:graphicFrameLocks noGrp="1"/>
          </p:cNvGraphicFramePr>
          <p:nvPr>
            <p:extLst>
              <p:ext uri="{D42A27DB-BD31-4B8C-83A1-F6EECF244321}">
                <p14:modId xmlns:p14="http://schemas.microsoft.com/office/powerpoint/2010/main" val="4231414107"/>
              </p:ext>
            </p:extLst>
          </p:nvPr>
        </p:nvGraphicFramePr>
        <p:xfrm>
          <a:off x="6395365"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0" name="Tabla 49">
            <a:extLst>
              <a:ext uri="{FF2B5EF4-FFF2-40B4-BE49-F238E27FC236}">
                <a16:creationId xmlns:a16="http://schemas.microsoft.com/office/drawing/2014/main" id="{FCF09025-DE4C-4125-B4E9-AE0072381C0B}"/>
              </a:ext>
            </a:extLst>
          </p:cNvPr>
          <p:cNvGraphicFramePr>
            <a:graphicFrameLocks noGrp="1"/>
          </p:cNvGraphicFramePr>
          <p:nvPr>
            <p:extLst>
              <p:ext uri="{D42A27DB-BD31-4B8C-83A1-F6EECF244321}">
                <p14:modId xmlns:p14="http://schemas.microsoft.com/office/powerpoint/2010/main" val="328865550"/>
              </p:ext>
            </p:extLst>
          </p:nvPr>
        </p:nvGraphicFramePr>
        <p:xfrm>
          <a:off x="6395365"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5</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graphicFrame>
        <p:nvGraphicFramePr>
          <p:cNvPr id="51" name="Tabla 4">
            <a:extLst>
              <a:ext uri="{FF2B5EF4-FFF2-40B4-BE49-F238E27FC236}">
                <a16:creationId xmlns:a16="http://schemas.microsoft.com/office/drawing/2014/main" id="{7989CD1F-A8F1-43FB-A4EA-6FADA4DBE924}"/>
              </a:ext>
            </a:extLst>
          </p:cNvPr>
          <p:cNvGraphicFramePr>
            <a:graphicFrameLocks noGrp="1"/>
          </p:cNvGraphicFramePr>
          <p:nvPr>
            <p:extLst>
              <p:ext uri="{D42A27DB-BD31-4B8C-83A1-F6EECF244321}">
                <p14:modId xmlns:p14="http://schemas.microsoft.com/office/powerpoint/2010/main" val="1782430712"/>
              </p:ext>
            </p:extLst>
          </p:nvPr>
        </p:nvGraphicFramePr>
        <p:xfrm>
          <a:off x="6395365"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2" name="Tabla 4">
            <a:extLst>
              <a:ext uri="{FF2B5EF4-FFF2-40B4-BE49-F238E27FC236}">
                <a16:creationId xmlns:a16="http://schemas.microsoft.com/office/drawing/2014/main" id="{DD0EBCEB-13A4-4942-A464-BE40DCCF2959}"/>
              </a:ext>
            </a:extLst>
          </p:cNvPr>
          <p:cNvGraphicFramePr>
            <a:graphicFrameLocks noGrp="1"/>
          </p:cNvGraphicFramePr>
          <p:nvPr>
            <p:extLst>
              <p:ext uri="{D42A27DB-BD31-4B8C-83A1-F6EECF244321}">
                <p14:modId xmlns:p14="http://schemas.microsoft.com/office/powerpoint/2010/main" val="3270644703"/>
              </p:ext>
            </p:extLst>
          </p:nvPr>
        </p:nvGraphicFramePr>
        <p:xfrm>
          <a:off x="6395365"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highlight>
                            <a:srgbClr val="FFFF00"/>
                          </a:highlight>
                        </a:rPr>
                        <a:t>6</a:t>
                      </a:r>
                      <a:endParaRPr lang="es-MX" dirty="0">
                        <a:highlight>
                          <a:srgbClr val="FFFF00"/>
                        </a:highlight>
                      </a:endParaRPr>
                    </a:p>
                  </a:txBody>
                  <a:tcPr/>
                </a:tc>
                <a:extLst>
                  <a:ext uri="{0D108BD9-81ED-4DB2-BD59-A6C34878D82A}">
                    <a16:rowId xmlns:a16="http://schemas.microsoft.com/office/drawing/2014/main" val="466450113"/>
                  </a:ext>
                </a:extLst>
              </a:tr>
            </a:tbl>
          </a:graphicData>
        </a:graphic>
      </p:graphicFrame>
      <p:sp>
        <p:nvSpPr>
          <p:cNvPr id="53" name="CuadroTexto 52">
            <a:extLst>
              <a:ext uri="{FF2B5EF4-FFF2-40B4-BE49-F238E27FC236}">
                <a16:creationId xmlns:a16="http://schemas.microsoft.com/office/drawing/2014/main" id="{B618F3B5-854E-4749-AD31-5967540F6E1D}"/>
              </a:ext>
            </a:extLst>
          </p:cNvPr>
          <p:cNvSpPr txBox="1"/>
          <p:nvPr/>
        </p:nvSpPr>
        <p:spPr>
          <a:xfrm>
            <a:off x="5952371" y="3512174"/>
            <a:ext cx="441146" cy="369332"/>
          </a:xfrm>
          <a:prstGeom prst="rect">
            <a:avLst/>
          </a:prstGeom>
          <a:noFill/>
        </p:spPr>
        <p:txBody>
          <a:bodyPr wrap="none" rtlCol="0">
            <a:spAutoFit/>
          </a:bodyPr>
          <a:lstStyle/>
          <a:p>
            <a:r>
              <a:rPr lang="es-ES" dirty="0"/>
              <a:t>2.1</a:t>
            </a:r>
            <a:endParaRPr lang="es-MX" dirty="0"/>
          </a:p>
        </p:txBody>
      </p:sp>
      <p:sp>
        <p:nvSpPr>
          <p:cNvPr id="54" name="CuadroTexto 53">
            <a:extLst>
              <a:ext uri="{FF2B5EF4-FFF2-40B4-BE49-F238E27FC236}">
                <a16:creationId xmlns:a16="http://schemas.microsoft.com/office/drawing/2014/main" id="{B892F734-B2EA-43B0-998B-A9D0ED921E5E}"/>
              </a:ext>
            </a:extLst>
          </p:cNvPr>
          <p:cNvSpPr txBox="1"/>
          <p:nvPr/>
        </p:nvSpPr>
        <p:spPr>
          <a:xfrm>
            <a:off x="5952371" y="4105958"/>
            <a:ext cx="441146" cy="369332"/>
          </a:xfrm>
          <a:prstGeom prst="rect">
            <a:avLst/>
          </a:prstGeom>
          <a:noFill/>
        </p:spPr>
        <p:txBody>
          <a:bodyPr wrap="none" rtlCol="0">
            <a:spAutoFit/>
          </a:bodyPr>
          <a:lstStyle/>
          <a:p>
            <a:r>
              <a:rPr lang="es-ES" dirty="0"/>
              <a:t>2.2</a:t>
            </a:r>
            <a:endParaRPr lang="es-MX" dirty="0"/>
          </a:p>
        </p:txBody>
      </p:sp>
      <p:sp>
        <p:nvSpPr>
          <p:cNvPr id="55" name="CuadroTexto 54">
            <a:extLst>
              <a:ext uri="{FF2B5EF4-FFF2-40B4-BE49-F238E27FC236}">
                <a16:creationId xmlns:a16="http://schemas.microsoft.com/office/drawing/2014/main" id="{1CD17143-15DF-480A-8AB1-6D26E2FABE3D}"/>
              </a:ext>
            </a:extLst>
          </p:cNvPr>
          <p:cNvSpPr txBox="1"/>
          <p:nvPr/>
        </p:nvSpPr>
        <p:spPr>
          <a:xfrm>
            <a:off x="5952371" y="2349684"/>
            <a:ext cx="441146" cy="369332"/>
          </a:xfrm>
          <a:prstGeom prst="rect">
            <a:avLst/>
          </a:prstGeom>
          <a:noFill/>
        </p:spPr>
        <p:txBody>
          <a:bodyPr wrap="none" rtlCol="0">
            <a:spAutoFit/>
          </a:bodyPr>
          <a:lstStyle/>
          <a:p>
            <a:r>
              <a:rPr lang="es-ES" dirty="0"/>
              <a:t>1.1</a:t>
            </a:r>
            <a:endParaRPr lang="es-MX" dirty="0"/>
          </a:p>
        </p:txBody>
      </p:sp>
      <p:sp>
        <p:nvSpPr>
          <p:cNvPr id="56" name="CuadroTexto 55">
            <a:extLst>
              <a:ext uri="{FF2B5EF4-FFF2-40B4-BE49-F238E27FC236}">
                <a16:creationId xmlns:a16="http://schemas.microsoft.com/office/drawing/2014/main" id="{AD55A598-5C93-4689-BDB2-9DE5F3C6441B}"/>
              </a:ext>
            </a:extLst>
          </p:cNvPr>
          <p:cNvSpPr txBox="1"/>
          <p:nvPr/>
        </p:nvSpPr>
        <p:spPr>
          <a:xfrm>
            <a:off x="5952371" y="2912078"/>
            <a:ext cx="441146" cy="369332"/>
          </a:xfrm>
          <a:prstGeom prst="rect">
            <a:avLst/>
          </a:prstGeom>
          <a:noFill/>
        </p:spPr>
        <p:txBody>
          <a:bodyPr wrap="none" rtlCol="0">
            <a:spAutoFit/>
          </a:bodyPr>
          <a:lstStyle/>
          <a:p>
            <a:r>
              <a:rPr lang="es-ES" dirty="0"/>
              <a:t>1.2</a:t>
            </a:r>
            <a:endParaRPr lang="es-MX" dirty="0"/>
          </a:p>
        </p:txBody>
      </p:sp>
      <p:sp>
        <p:nvSpPr>
          <p:cNvPr id="28" name="CuadroTexto 27">
            <a:extLst>
              <a:ext uri="{FF2B5EF4-FFF2-40B4-BE49-F238E27FC236}">
                <a16:creationId xmlns:a16="http://schemas.microsoft.com/office/drawing/2014/main" id="{8746E76C-7859-4E28-A2CA-B4591490C669}"/>
              </a:ext>
            </a:extLst>
          </p:cNvPr>
          <p:cNvSpPr txBox="1"/>
          <p:nvPr/>
        </p:nvSpPr>
        <p:spPr>
          <a:xfrm>
            <a:off x="777902" y="713020"/>
            <a:ext cx="3890809" cy="369332"/>
          </a:xfrm>
          <a:prstGeom prst="rect">
            <a:avLst/>
          </a:prstGeom>
          <a:noFill/>
        </p:spPr>
        <p:txBody>
          <a:bodyPr wrap="none" rtlCol="0">
            <a:spAutoFit/>
          </a:bodyPr>
          <a:lstStyle/>
          <a:p>
            <a:r>
              <a:rPr lang="es-ES" dirty="0"/>
              <a:t>Generación 3 a partir de la generación 2</a:t>
            </a:r>
            <a:endParaRPr lang="es-MX" dirty="0"/>
          </a:p>
        </p:txBody>
      </p:sp>
      <p:graphicFrame>
        <p:nvGraphicFramePr>
          <p:cNvPr id="29" name="Tabla 4">
            <a:extLst>
              <a:ext uri="{FF2B5EF4-FFF2-40B4-BE49-F238E27FC236}">
                <a16:creationId xmlns:a16="http://schemas.microsoft.com/office/drawing/2014/main" id="{62C2942F-1020-4918-8AC5-1255303B13C9}"/>
              </a:ext>
            </a:extLst>
          </p:cNvPr>
          <p:cNvGraphicFramePr>
            <a:graphicFrameLocks noGrp="1"/>
          </p:cNvGraphicFramePr>
          <p:nvPr>
            <p:extLst>
              <p:ext uri="{D42A27DB-BD31-4B8C-83A1-F6EECF244321}">
                <p14:modId xmlns:p14="http://schemas.microsoft.com/office/powerpoint/2010/main" val="753810922"/>
              </p:ext>
            </p:extLst>
          </p:nvPr>
        </p:nvGraphicFramePr>
        <p:xfrm>
          <a:off x="919153" y="234968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4</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30" name="Tabla 29">
            <a:extLst>
              <a:ext uri="{FF2B5EF4-FFF2-40B4-BE49-F238E27FC236}">
                <a16:creationId xmlns:a16="http://schemas.microsoft.com/office/drawing/2014/main" id="{3B783401-73C7-4E0E-B8A6-4B33B66D6F14}"/>
              </a:ext>
            </a:extLst>
          </p:cNvPr>
          <p:cNvGraphicFramePr>
            <a:graphicFrameLocks noGrp="1"/>
          </p:cNvGraphicFramePr>
          <p:nvPr>
            <p:extLst>
              <p:ext uri="{D42A27DB-BD31-4B8C-83A1-F6EECF244321}">
                <p14:modId xmlns:p14="http://schemas.microsoft.com/office/powerpoint/2010/main" val="1455651294"/>
              </p:ext>
            </p:extLst>
          </p:nvPr>
        </p:nvGraphicFramePr>
        <p:xfrm>
          <a:off x="919153" y="2934442"/>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31" name="Tabla 4">
            <a:extLst>
              <a:ext uri="{FF2B5EF4-FFF2-40B4-BE49-F238E27FC236}">
                <a16:creationId xmlns:a16="http://schemas.microsoft.com/office/drawing/2014/main" id="{71926624-38A4-4A76-9893-0E97C76E2277}"/>
              </a:ext>
            </a:extLst>
          </p:cNvPr>
          <p:cNvGraphicFramePr>
            <a:graphicFrameLocks noGrp="1"/>
          </p:cNvGraphicFramePr>
          <p:nvPr>
            <p:extLst>
              <p:ext uri="{D42A27DB-BD31-4B8C-83A1-F6EECF244321}">
                <p14:modId xmlns:p14="http://schemas.microsoft.com/office/powerpoint/2010/main" val="4287085317"/>
              </p:ext>
            </p:extLst>
          </p:nvPr>
        </p:nvGraphicFramePr>
        <p:xfrm>
          <a:off x="919153" y="3521985"/>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36" name="Tabla 4">
            <a:extLst>
              <a:ext uri="{FF2B5EF4-FFF2-40B4-BE49-F238E27FC236}">
                <a16:creationId xmlns:a16="http://schemas.microsoft.com/office/drawing/2014/main" id="{0437F2E9-CF3B-4963-A2B1-573C3AE3D901}"/>
              </a:ext>
            </a:extLst>
          </p:cNvPr>
          <p:cNvGraphicFramePr>
            <a:graphicFrameLocks noGrp="1"/>
          </p:cNvGraphicFramePr>
          <p:nvPr>
            <p:extLst>
              <p:ext uri="{D42A27DB-BD31-4B8C-83A1-F6EECF244321}">
                <p14:modId xmlns:p14="http://schemas.microsoft.com/office/powerpoint/2010/main" val="3748905956"/>
              </p:ext>
            </p:extLst>
          </p:nvPr>
        </p:nvGraphicFramePr>
        <p:xfrm>
          <a:off x="919153" y="4109529"/>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t>5</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sp>
        <p:nvSpPr>
          <p:cNvPr id="37" name="Flecha: hacia abajo 36">
            <a:extLst>
              <a:ext uri="{FF2B5EF4-FFF2-40B4-BE49-F238E27FC236}">
                <a16:creationId xmlns:a16="http://schemas.microsoft.com/office/drawing/2014/main" id="{B3D74758-8083-402D-9F81-158029F50A81}"/>
              </a:ext>
            </a:extLst>
          </p:cNvPr>
          <p:cNvSpPr/>
          <p:nvPr/>
        </p:nvSpPr>
        <p:spPr>
          <a:xfrm flipH="1">
            <a:off x="3914142" y="2129602"/>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lecha: hacia abajo 37">
            <a:extLst>
              <a:ext uri="{FF2B5EF4-FFF2-40B4-BE49-F238E27FC236}">
                <a16:creationId xmlns:a16="http://schemas.microsoft.com/office/drawing/2014/main" id="{708CB086-7F07-433D-83E1-0D45E18327FA}"/>
              </a:ext>
            </a:extLst>
          </p:cNvPr>
          <p:cNvSpPr/>
          <p:nvPr/>
        </p:nvSpPr>
        <p:spPr>
          <a:xfrm flipH="1">
            <a:off x="2395667" y="3922195"/>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69847C14-E898-4AAA-8A5A-7766B098DCD1}"/>
              </a:ext>
            </a:extLst>
          </p:cNvPr>
          <p:cNvSpPr/>
          <p:nvPr/>
        </p:nvSpPr>
        <p:spPr>
          <a:xfrm>
            <a:off x="905066" y="2217684"/>
            <a:ext cx="3007228"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EB4948D7-0BE6-48E7-BD6C-89E57F6811CD}"/>
              </a:ext>
            </a:extLst>
          </p:cNvPr>
          <p:cNvSpPr/>
          <p:nvPr/>
        </p:nvSpPr>
        <p:spPr>
          <a:xfrm>
            <a:off x="4050158" y="3374650"/>
            <a:ext cx="965040"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2B3FEB35-6CD7-48EA-B347-3A472D8863DF}"/>
              </a:ext>
            </a:extLst>
          </p:cNvPr>
          <p:cNvSpPr/>
          <p:nvPr/>
        </p:nvSpPr>
        <p:spPr>
          <a:xfrm>
            <a:off x="913694" y="3986778"/>
            <a:ext cx="1531030"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EDB68D8E-6CF9-4237-B52F-FE358B266491}"/>
              </a:ext>
            </a:extLst>
          </p:cNvPr>
          <p:cNvSpPr/>
          <p:nvPr/>
        </p:nvSpPr>
        <p:spPr>
          <a:xfrm>
            <a:off x="2444724" y="2838520"/>
            <a:ext cx="2570474"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CuadroTexto 62">
            <a:extLst>
              <a:ext uri="{FF2B5EF4-FFF2-40B4-BE49-F238E27FC236}">
                <a16:creationId xmlns:a16="http://schemas.microsoft.com/office/drawing/2014/main" id="{B4E194CD-7AD8-4F57-975C-9CC39853EE67}"/>
              </a:ext>
            </a:extLst>
          </p:cNvPr>
          <p:cNvSpPr txBox="1"/>
          <p:nvPr/>
        </p:nvSpPr>
        <p:spPr>
          <a:xfrm>
            <a:off x="11051072" y="2318490"/>
            <a:ext cx="287258" cy="369332"/>
          </a:xfrm>
          <a:prstGeom prst="rect">
            <a:avLst/>
          </a:prstGeom>
          <a:noFill/>
        </p:spPr>
        <p:txBody>
          <a:bodyPr wrap="none" rtlCol="0">
            <a:spAutoFit/>
          </a:bodyPr>
          <a:lstStyle/>
          <a:p>
            <a:r>
              <a:rPr lang="es-ES" dirty="0"/>
              <a:t>2</a:t>
            </a:r>
            <a:endParaRPr lang="es-MX" dirty="0"/>
          </a:p>
        </p:txBody>
      </p:sp>
      <p:sp>
        <p:nvSpPr>
          <p:cNvPr id="64" name="CuadroTexto 63">
            <a:extLst>
              <a:ext uri="{FF2B5EF4-FFF2-40B4-BE49-F238E27FC236}">
                <a16:creationId xmlns:a16="http://schemas.microsoft.com/office/drawing/2014/main" id="{A7A0892F-D310-431A-94B4-81631B91D6AB}"/>
              </a:ext>
            </a:extLst>
          </p:cNvPr>
          <p:cNvSpPr txBox="1"/>
          <p:nvPr/>
        </p:nvSpPr>
        <p:spPr>
          <a:xfrm>
            <a:off x="11051072" y="2912705"/>
            <a:ext cx="287258" cy="369332"/>
          </a:xfrm>
          <a:prstGeom prst="rect">
            <a:avLst/>
          </a:prstGeom>
          <a:noFill/>
        </p:spPr>
        <p:txBody>
          <a:bodyPr wrap="none" rtlCol="0">
            <a:spAutoFit/>
          </a:bodyPr>
          <a:lstStyle/>
          <a:p>
            <a:r>
              <a:rPr lang="es-ES" dirty="0"/>
              <a:t>2</a:t>
            </a:r>
            <a:endParaRPr lang="es-MX" dirty="0"/>
          </a:p>
        </p:txBody>
      </p:sp>
      <p:sp>
        <p:nvSpPr>
          <p:cNvPr id="65" name="CuadroTexto 64">
            <a:extLst>
              <a:ext uri="{FF2B5EF4-FFF2-40B4-BE49-F238E27FC236}">
                <a16:creationId xmlns:a16="http://schemas.microsoft.com/office/drawing/2014/main" id="{A3E39F9F-D66D-41D8-8F60-8F2FE972C3A1}"/>
              </a:ext>
            </a:extLst>
          </p:cNvPr>
          <p:cNvSpPr txBox="1"/>
          <p:nvPr/>
        </p:nvSpPr>
        <p:spPr>
          <a:xfrm>
            <a:off x="11051072" y="3488649"/>
            <a:ext cx="287258" cy="369332"/>
          </a:xfrm>
          <a:prstGeom prst="rect">
            <a:avLst/>
          </a:prstGeom>
          <a:noFill/>
        </p:spPr>
        <p:txBody>
          <a:bodyPr wrap="none" rtlCol="0">
            <a:spAutoFit/>
          </a:bodyPr>
          <a:lstStyle/>
          <a:p>
            <a:r>
              <a:rPr lang="es-ES" dirty="0"/>
              <a:t>2</a:t>
            </a:r>
            <a:endParaRPr lang="es-MX" dirty="0"/>
          </a:p>
        </p:txBody>
      </p:sp>
      <p:sp>
        <p:nvSpPr>
          <p:cNvPr id="66" name="CuadroTexto 65">
            <a:extLst>
              <a:ext uri="{FF2B5EF4-FFF2-40B4-BE49-F238E27FC236}">
                <a16:creationId xmlns:a16="http://schemas.microsoft.com/office/drawing/2014/main" id="{55062233-2966-47CE-A613-52E1F83B4151}"/>
              </a:ext>
            </a:extLst>
          </p:cNvPr>
          <p:cNvSpPr txBox="1"/>
          <p:nvPr/>
        </p:nvSpPr>
        <p:spPr>
          <a:xfrm>
            <a:off x="11051072" y="4105958"/>
            <a:ext cx="287258" cy="369332"/>
          </a:xfrm>
          <a:prstGeom prst="rect">
            <a:avLst/>
          </a:prstGeom>
          <a:noFill/>
        </p:spPr>
        <p:txBody>
          <a:bodyPr wrap="none" rtlCol="0">
            <a:spAutoFit/>
          </a:bodyPr>
          <a:lstStyle/>
          <a:p>
            <a:r>
              <a:rPr lang="es-ES" dirty="0"/>
              <a:t>2</a:t>
            </a:r>
            <a:endParaRPr lang="es-MX" dirty="0"/>
          </a:p>
        </p:txBody>
      </p:sp>
      <p:sp>
        <p:nvSpPr>
          <p:cNvPr id="67" name="Título 1">
            <a:extLst>
              <a:ext uri="{FF2B5EF4-FFF2-40B4-BE49-F238E27FC236}">
                <a16:creationId xmlns:a16="http://schemas.microsoft.com/office/drawing/2014/main" id="{1B9A7E5D-3EB3-4E16-B5CA-7FBEA4A7E970}"/>
              </a:ext>
            </a:extLst>
          </p:cNvPr>
          <p:cNvSpPr txBox="1">
            <a:spLocks/>
          </p:cNvSpPr>
          <p:nvPr/>
        </p:nvSpPr>
        <p:spPr>
          <a:xfrm>
            <a:off x="10634261" y="1414834"/>
            <a:ext cx="1279444"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 Fitness:</a:t>
            </a:r>
            <a:endParaRPr lang="es-MX" sz="2000" dirty="0"/>
          </a:p>
        </p:txBody>
      </p:sp>
    </p:spTree>
    <p:extLst>
      <p:ext uri="{BB962C8B-B14F-4D97-AF65-F5344CB8AC3E}">
        <p14:creationId xmlns:p14="http://schemas.microsoft.com/office/powerpoint/2010/main" val="24675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2EDB1-E192-42F1-93F0-2C0D2CA22BF5}"/>
              </a:ext>
            </a:extLst>
          </p:cNvPr>
          <p:cNvSpPr>
            <a:spLocks noGrp="1"/>
          </p:cNvSpPr>
          <p:nvPr>
            <p:ph type="title"/>
          </p:nvPr>
        </p:nvSpPr>
        <p:spPr>
          <a:xfrm>
            <a:off x="2080922" y="1380487"/>
            <a:ext cx="2070747" cy="473707"/>
          </a:xfrm>
        </p:spPr>
        <p:txBody>
          <a:bodyPr>
            <a:normAutofit/>
          </a:bodyPr>
          <a:lstStyle/>
          <a:p>
            <a:r>
              <a:rPr lang="es-ES" sz="2000" dirty="0"/>
              <a:t>Generación 2</a:t>
            </a:r>
            <a:endParaRPr lang="es-MX" sz="2000" dirty="0"/>
          </a:p>
        </p:txBody>
      </p:sp>
      <p:sp>
        <p:nvSpPr>
          <p:cNvPr id="20" name="Título 1">
            <a:extLst>
              <a:ext uri="{FF2B5EF4-FFF2-40B4-BE49-F238E27FC236}">
                <a16:creationId xmlns:a16="http://schemas.microsoft.com/office/drawing/2014/main" id="{8D3E1F74-945A-4013-BA51-05F51C46A189}"/>
              </a:ext>
            </a:extLst>
          </p:cNvPr>
          <p:cNvSpPr txBox="1">
            <a:spLocks/>
          </p:cNvSpPr>
          <p:nvPr/>
        </p:nvSpPr>
        <p:spPr>
          <a:xfrm>
            <a:off x="6878585" y="1356244"/>
            <a:ext cx="2070747"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Generación 3</a:t>
            </a:r>
            <a:endParaRPr lang="es-MX" sz="2000" dirty="0"/>
          </a:p>
        </p:txBody>
      </p:sp>
      <p:sp>
        <p:nvSpPr>
          <p:cNvPr id="32" name="Flecha: curvada hacia abajo 31">
            <a:extLst>
              <a:ext uri="{FF2B5EF4-FFF2-40B4-BE49-F238E27FC236}">
                <a16:creationId xmlns:a16="http://schemas.microsoft.com/office/drawing/2014/main" id="{9B6D639B-C15E-48D7-B6FA-0990040C244C}"/>
              </a:ext>
            </a:extLst>
          </p:cNvPr>
          <p:cNvSpPr/>
          <p:nvPr/>
        </p:nvSpPr>
        <p:spPr>
          <a:xfrm rot="16200000">
            <a:off x="140555" y="3701610"/>
            <a:ext cx="851230" cy="49198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Flecha: curvada hacia abajo 32">
            <a:extLst>
              <a:ext uri="{FF2B5EF4-FFF2-40B4-BE49-F238E27FC236}">
                <a16:creationId xmlns:a16="http://schemas.microsoft.com/office/drawing/2014/main" id="{96A603F0-4402-4F18-A954-FE10E8517E92}"/>
              </a:ext>
            </a:extLst>
          </p:cNvPr>
          <p:cNvSpPr/>
          <p:nvPr/>
        </p:nvSpPr>
        <p:spPr>
          <a:xfrm rot="16200000">
            <a:off x="20787" y="2397628"/>
            <a:ext cx="85123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4" name="Flecha: a la derecha 33">
            <a:extLst>
              <a:ext uri="{FF2B5EF4-FFF2-40B4-BE49-F238E27FC236}">
                <a16:creationId xmlns:a16="http://schemas.microsoft.com/office/drawing/2014/main" id="{A04255B7-B826-4A5E-8A3A-1DB4FB646450}"/>
              </a:ext>
            </a:extLst>
          </p:cNvPr>
          <p:cNvSpPr/>
          <p:nvPr/>
        </p:nvSpPr>
        <p:spPr>
          <a:xfrm>
            <a:off x="5101049" y="2584854"/>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Flecha: a la derecha 34">
            <a:extLst>
              <a:ext uri="{FF2B5EF4-FFF2-40B4-BE49-F238E27FC236}">
                <a16:creationId xmlns:a16="http://schemas.microsoft.com/office/drawing/2014/main" id="{39009991-5FD2-459D-8142-740BC06BA389}"/>
              </a:ext>
            </a:extLst>
          </p:cNvPr>
          <p:cNvSpPr/>
          <p:nvPr/>
        </p:nvSpPr>
        <p:spPr>
          <a:xfrm>
            <a:off x="5116730" y="3645430"/>
            <a:ext cx="4919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CuadroTexto 46">
            <a:extLst>
              <a:ext uri="{FF2B5EF4-FFF2-40B4-BE49-F238E27FC236}">
                <a16:creationId xmlns:a16="http://schemas.microsoft.com/office/drawing/2014/main" id="{07140161-12F0-4287-AF49-E3A54B18C5F6}"/>
              </a:ext>
            </a:extLst>
          </p:cNvPr>
          <p:cNvSpPr txBox="1"/>
          <p:nvPr/>
        </p:nvSpPr>
        <p:spPr>
          <a:xfrm>
            <a:off x="251688" y="2642504"/>
            <a:ext cx="287258" cy="369332"/>
          </a:xfrm>
          <a:prstGeom prst="rect">
            <a:avLst/>
          </a:prstGeom>
          <a:noFill/>
        </p:spPr>
        <p:txBody>
          <a:bodyPr wrap="none" rtlCol="0">
            <a:spAutoFit/>
          </a:bodyPr>
          <a:lstStyle/>
          <a:p>
            <a:r>
              <a:rPr lang="es-ES" dirty="0"/>
              <a:t>1</a:t>
            </a:r>
            <a:endParaRPr lang="es-MX" dirty="0"/>
          </a:p>
        </p:txBody>
      </p:sp>
      <p:sp>
        <p:nvSpPr>
          <p:cNvPr id="48" name="CuadroTexto 47">
            <a:extLst>
              <a:ext uri="{FF2B5EF4-FFF2-40B4-BE49-F238E27FC236}">
                <a16:creationId xmlns:a16="http://schemas.microsoft.com/office/drawing/2014/main" id="{B96837D7-B2B5-42BF-959B-7A02B7F26956}"/>
              </a:ext>
            </a:extLst>
          </p:cNvPr>
          <p:cNvSpPr txBox="1"/>
          <p:nvPr/>
        </p:nvSpPr>
        <p:spPr>
          <a:xfrm>
            <a:off x="403158" y="3826643"/>
            <a:ext cx="287258" cy="369332"/>
          </a:xfrm>
          <a:prstGeom prst="rect">
            <a:avLst/>
          </a:prstGeom>
          <a:noFill/>
        </p:spPr>
        <p:txBody>
          <a:bodyPr wrap="none" rtlCol="0">
            <a:spAutoFit/>
          </a:bodyPr>
          <a:lstStyle/>
          <a:p>
            <a:r>
              <a:rPr lang="es-ES" dirty="0"/>
              <a:t>2</a:t>
            </a:r>
            <a:endParaRPr lang="es-MX" dirty="0"/>
          </a:p>
        </p:txBody>
      </p:sp>
      <p:graphicFrame>
        <p:nvGraphicFramePr>
          <p:cNvPr id="49" name="Tabla 4">
            <a:extLst>
              <a:ext uri="{FF2B5EF4-FFF2-40B4-BE49-F238E27FC236}">
                <a16:creationId xmlns:a16="http://schemas.microsoft.com/office/drawing/2014/main" id="{FE43C9D7-7B6C-4A9F-97FE-8F3CC8F42748}"/>
              </a:ext>
            </a:extLst>
          </p:cNvPr>
          <p:cNvGraphicFramePr>
            <a:graphicFrameLocks noGrp="1"/>
          </p:cNvGraphicFramePr>
          <p:nvPr>
            <p:extLst>
              <p:ext uri="{D42A27DB-BD31-4B8C-83A1-F6EECF244321}">
                <p14:modId xmlns:p14="http://schemas.microsoft.com/office/powerpoint/2010/main" val="3220734674"/>
              </p:ext>
            </p:extLst>
          </p:nvPr>
        </p:nvGraphicFramePr>
        <p:xfrm>
          <a:off x="6395365"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graphicFrame>
        <p:nvGraphicFramePr>
          <p:cNvPr id="50" name="Tabla 49">
            <a:extLst>
              <a:ext uri="{FF2B5EF4-FFF2-40B4-BE49-F238E27FC236}">
                <a16:creationId xmlns:a16="http://schemas.microsoft.com/office/drawing/2014/main" id="{FCF09025-DE4C-4125-B4E9-AE0072381C0B}"/>
              </a:ext>
            </a:extLst>
          </p:cNvPr>
          <p:cNvGraphicFramePr>
            <a:graphicFrameLocks noGrp="1"/>
          </p:cNvGraphicFramePr>
          <p:nvPr>
            <p:extLst>
              <p:ext uri="{D42A27DB-BD31-4B8C-83A1-F6EECF244321}">
                <p14:modId xmlns:p14="http://schemas.microsoft.com/office/powerpoint/2010/main" val="160193834"/>
              </p:ext>
            </p:extLst>
          </p:nvPr>
        </p:nvGraphicFramePr>
        <p:xfrm>
          <a:off x="6395365"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5</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51" name="Tabla 4">
            <a:extLst>
              <a:ext uri="{FF2B5EF4-FFF2-40B4-BE49-F238E27FC236}">
                <a16:creationId xmlns:a16="http://schemas.microsoft.com/office/drawing/2014/main" id="{7989CD1F-A8F1-43FB-A4EA-6FADA4DBE924}"/>
              </a:ext>
            </a:extLst>
          </p:cNvPr>
          <p:cNvGraphicFramePr>
            <a:graphicFrameLocks noGrp="1"/>
          </p:cNvGraphicFramePr>
          <p:nvPr>
            <p:extLst>
              <p:ext uri="{D42A27DB-BD31-4B8C-83A1-F6EECF244321}">
                <p14:modId xmlns:p14="http://schemas.microsoft.com/office/powerpoint/2010/main" val="2061804302"/>
              </p:ext>
            </p:extLst>
          </p:nvPr>
        </p:nvGraphicFramePr>
        <p:xfrm>
          <a:off x="6395365"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extLst>
                  <a:ext uri="{0D108BD9-81ED-4DB2-BD59-A6C34878D82A}">
                    <a16:rowId xmlns:a16="http://schemas.microsoft.com/office/drawing/2014/main" val="466450113"/>
                  </a:ext>
                </a:extLst>
              </a:tr>
            </a:tbl>
          </a:graphicData>
        </a:graphic>
      </p:graphicFrame>
      <p:graphicFrame>
        <p:nvGraphicFramePr>
          <p:cNvPr id="52" name="Tabla 4">
            <a:extLst>
              <a:ext uri="{FF2B5EF4-FFF2-40B4-BE49-F238E27FC236}">
                <a16:creationId xmlns:a16="http://schemas.microsoft.com/office/drawing/2014/main" id="{DD0EBCEB-13A4-4942-A464-BE40DCCF2959}"/>
              </a:ext>
            </a:extLst>
          </p:cNvPr>
          <p:cNvGraphicFramePr>
            <a:graphicFrameLocks noGrp="1"/>
          </p:cNvGraphicFramePr>
          <p:nvPr>
            <p:extLst>
              <p:ext uri="{D42A27DB-BD31-4B8C-83A1-F6EECF244321}">
                <p14:modId xmlns:p14="http://schemas.microsoft.com/office/powerpoint/2010/main" val="1596888726"/>
              </p:ext>
            </p:extLst>
          </p:nvPr>
        </p:nvGraphicFramePr>
        <p:xfrm>
          <a:off x="6395365"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sp>
        <p:nvSpPr>
          <p:cNvPr id="53" name="CuadroTexto 52">
            <a:extLst>
              <a:ext uri="{FF2B5EF4-FFF2-40B4-BE49-F238E27FC236}">
                <a16:creationId xmlns:a16="http://schemas.microsoft.com/office/drawing/2014/main" id="{B618F3B5-854E-4749-AD31-5967540F6E1D}"/>
              </a:ext>
            </a:extLst>
          </p:cNvPr>
          <p:cNvSpPr txBox="1"/>
          <p:nvPr/>
        </p:nvSpPr>
        <p:spPr>
          <a:xfrm>
            <a:off x="5952371" y="3512174"/>
            <a:ext cx="441146" cy="369332"/>
          </a:xfrm>
          <a:prstGeom prst="rect">
            <a:avLst/>
          </a:prstGeom>
          <a:noFill/>
        </p:spPr>
        <p:txBody>
          <a:bodyPr wrap="none" rtlCol="0">
            <a:spAutoFit/>
          </a:bodyPr>
          <a:lstStyle/>
          <a:p>
            <a:r>
              <a:rPr lang="es-ES" dirty="0"/>
              <a:t>2.1</a:t>
            </a:r>
            <a:endParaRPr lang="es-MX" dirty="0"/>
          </a:p>
        </p:txBody>
      </p:sp>
      <p:sp>
        <p:nvSpPr>
          <p:cNvPr id="54" name="CuadroTexto 53">
            <a:extLst>
              <a:ext uri="{FF2B5EF4-FFF2-40B4-BE49-F238E27FC236}">
                <a16:creationId xmlns:a16="http://schemas.microsoft.com/office/drawing/2014/main" id="{B892F734-B2EA-43B0-998B-A9D0ED921E5E}"/>
              </a:ext>
            </a:extLst>
          </p:cNvPr>
          <p:cNvSpPr txBox="1"/>
          <p:nvPr/>
        </p:nvSpPr>
        <p:spPr>
          <a:xfrm>
            <a:off x="5952371" y="4105958"/>
            <a:ext cx="441146" cy="369332"/>
          </a:xfrm>
          <a:prstGeom prst="rect">
            <a:avLst/>
          </a:prstGeom>
          <a:noFill/>
        </p:spPr>
        <p:txBody>
          <a:bodyPr wrap="none" rtlCol="0">
            <a:spAutoFit/>
          </a:bodyPr>
          <a:lstStyle/>
          <a:p>
            <a:r>
              <a:rPr lang="es-ES" dirty="0"/>
              <a:t>2.2</a:t>
            </a:r>
            <a:endParaRPr lang="es-MX" dirty="0"/>
          </a:p>
        </p:txBody>
      </p:sp>
      <p:sp>
        <p:nvSpPr>
          <p:cNvPr id="55" name="CuadroTexto 54">
            <a:extLst>
              <a:ext uri="{FF2B5EF4-FFF2-40B4-BE49-F238E27FC236}">
                <a16:creationId xmlns:a16="http://schemas.microsoft.com/office/drawing/2014/main" id="{1CD17143-15DF-480A-8AB1-6D26E2FABE3D}"/>
              </a:ext>
            </a:extLst>
          </p:cNvPr>
          <p:cNvSpPr txBox="1"/>
          <p:nvPr/>
        </p:nvSpPr>
        <p:spPr>
          <a:xfrm>
            <a:off x="5952371" y="2349684"/>
            <a:ext cx="441146" cy="369332"/>
          </a:xfrm>
          <a:prstGeom prst="rect">
            <a:avLst/>
          </a:prstGeom>
          <a:noFill/>
        </p:spPr>
        <p:txBody>
          <a:bodyPr wrap="none" rtlCol="0">
            <a:spAutoFit/>
          </a:bodyPr>
          <a:lstStyle/>
          <a:p>
            <a:r>
              <a:rPr lang="es-ES" dirty="0"/>
              <a:t>1.1</a:t>
            </a:r>
            <a:endParaRPr lang="es-MX" dirty="0"/>
          </a:p>
        </p:txBody>
      </p:sp>
      <p:sp>
        <p:nvSpPr>
          <p:cNvPr id="56" name="CuadroTexto 55">
            <a:extLst>
              <a:ext uri="{FF2B5EF4-FFF2-40B4-BE49-F238E27FC236}">
                <a16:creationId xmlns:a16="http://schemas.microsoft.com/office/drawing/2014/main" id="{AD55A598-5C93-4689-BDB2-9DE5F3C6441B}"/>
              </a:ext>
            </a:extLst>
          </p:cNvPr>
          <p:cNvSpPr txBox="1"/>
          <p:nvPr/>
        </p:nvSpPr>
        <p:spPr>
          <a:xfrm>
            <a:off x="5952371" y="2912078"/>
            <a:ext cx="441146" cy="369332"/>
          </a:xfrm>
          <a:prstGeom prst="rect">
            <a:avLst/>
          </a:prstGeom>
          <a:noFill/>
        </p:spPr>
        <p:txBody>
          <a:bodyPr wrap="none" rtlCol="0">
            <a:spAutoFit/>
          </a:bodyPr>
          <a:lstStyle/>
          <a:p>
            <a:r>
              <a:rPr lang="es-ES" dirty="0"/>
              <a:t>1.2</a:t>
            </a:r>
            <a:endParaRPr lang="es-MX" dirty="0"/>
          </a:p>
        </p:txBody>
      </p:sp>
      <p:sp>
        <p:nvSpPr>
          <p:cNvPr id="28" name="CuadroTexto 27">
            <a:extLst>
              <a:ext uri="{FF2B5EF4-FFF2-40B4-BE49-F238E27FC236}">
                <a16:creationId xmlns:a16="http://schemas.microsoft.com/office/drawing/2014/main" id="{8746E76C-7859-4E28-A2CA-B4591490C669}"/>
              </a:ext>
            </a:extLst>
          </p:cNvPr>
          <p:cNvSpPr txBox="1"/>
          <p:nvPr/>
        </p:nvSpPr>
        <p:spPr>
          <a:xfrm>
            <a:off x="777902" y="713020"/>
            <a:ext cx="3890809" cy="369332"/>
          </a:xfrm>
          <a:prstGeom prst="rect">
            <a:avLst/>
          </a:prstGeom>
          <a:noFill/>
        </p:spPr>
        <p:txBody>
          <a:bodyPr wrap="none" rtlCol="0">
            <a:spAutoFit/>
          </a:bodyPr>
          <a:lstStyle/>
          <a:p>
            <a:r>
              <a:rPr lang="es-ES" dirty="0"/>
              <a:t>Generación 4 a partir de la generación 3</a:t>
            </a:r>
            <a:endParaRPr lang="es-MX" dirty="0"/>
          </a:p>
        </p:txBody>
      </p:sp>
      <p:graphicFrame>
        <p:nvGraphicFramePr>
          <p:cNvPr id="43" name="Tabla 4">
            <a:extLst>
              <a:ext uri="{FF2B5EF4-FFF2-40B4-BE49-F238E27FC236}">
                <a16:creationId xmlns:a16="http://schemas.microsoft.com/office/drawing/2014/main" id="{D67FCDE6-3395-448B-93CF-00E929B04283}"/>
              </a:ext>
            </a:extLst>
          </p:cNvPr>
          <p:cNvGraphicFramePr>
            <a:graphicFrameLocks noGrp="1"/>
          </p:cNvGraphicFramePr>
          <p:nvPr>
            <p:extLst>
              <p:ext uri="{D42A27DB-BD31-4B8C-83A1-F6EECF244321}">
                <p14:modId xmlns:p14="http://schemas.microsoft.com/office/powerpoint/2010/main" val="1686227223"/>
              </p:ext>
            </p:extLst>
          </p:nvPr>
        </p:nvGraphicFramePr>
        <p:xfrm>
          <a:off x="862243" y="2349684"/>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377598081"/>
                    </a:ext>
                  </a:extLst>
                </a:gridCol>
                <a:gridCol w="514383">
                  <a:extLst>
                    <a:ext uri="{9D8B030D-6E8A-4147-A177-3AD203B41FA5}">
                      <a16:colId xmlns:a16="http://schemas.microsoft.com/office/drawing/2014/main" val="2858890925"/>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5</a:t>
                      </a:r>
                      <a:endParaRPr lang="es-MX" dirty="0"/>
                    </a:p>
                  </a:txBody>
                  <a:tcPr/>
                </a:tc>
                <a:tc>
                  <a:txBody>
                    <a:bodyPr/>
                    <a:lstStyle/>
                    <a:p>
                      <a:pPr algn="ctr"/>
                      <a:r>
                        <a:rPr lang="es-ES" dirty="0"/>
                        <a:t>3</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44" name="Tabla 43">
            <a:extLst>
              <a:ext uri="{FF2B5EF4-FFF2-40B4-BE49-F238E27FC236}">
                <a16:creationId xmlns:a16="http://schemas.microsoft.com/office/drawing/2014/main" id="{E3456BCE-780B-4190-BE96-F640597F9A15}"/>
              </a:ext>
            </a:extLst>
          </p:cNvPr>
          <p:cNvGraphicFramePr>
            <a:graphicFrameLocks noGrp="1"/>
          </p:cNvGraphicFramePr>
          <p:nvPr>
            <p:extLst>
              <p:ext uri="{D42A27DB-BD31-4B8C-83A1-F6EECF244321}">
                <p14:modId xmlns:p14="http://schemas.microsoft.com/office/powerpoint/2010/main" val="939800845"/>
              </p:ext>
            </p:extLst>
          </p:nvPr>
        </p:nvGraphicFramePr>
        <p:xfrm>
          <a:off x="862243" y="2934443"/>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8</a:t>
                      </a:r>
                      <a:endParaRPr lang="es-MX" dirty="0"/>
                    </a:p>
                  </a:txBody>
                  <a:tcPr/>
                </a:tc>
                <a:tc>
                  <a:txBody>
                    <a:bodyPr/>
                    <a:lstStyle/>
                    <a:p>
                      <a:pPr algn="ctr"/>
                      <a:r>
                        <a:rPr lang="es-ES" dirty="0"/>
                        <a:t>3</a:t>
                      </a:r>
                      <a:endParaRPr lang="es-MX" dirty="0"/>
                    </a:p>
                  </a:txBody>
                  <a:tcPr/>
                </a:tc>
                <a:tc>
                  <a:txBody>
                    <a:bodyPr/>
                    <a:lstStyle/>
                    <a:p>
                      <a:pPr algn="ctr"/>
                      <a:r>
                        <a:rPr lang="es-ES" dirty="0"/>
                        <a:t>5</a:t>
                      </a:r>
                      <a:endParaRPr lang="es-MX" dirty="0"/>
                    </a:p>
                  </a:txBody>
                  <a:tcPr/>
                </a:tc>
                <a:tc>
                  <a:txBody>
                    <a:bodyPr/>
                    <a:lstStyle/>
                    <a:p>
                      <a:pPr algn="ctr"/>
                      <a:r>
                        <a:rPr lang="es-ES" dirty="0"/>
                        <a:t>5</a:t>
                      </a:r>
                      <a:endParaRPr lang="es-MX" dirty="0"/>
                    </a:p>
                  </a:txBody>
                  <a:tcPr/>
                </a:tc>
                <a:tc>
                  <a:txBody>
                    <a:bodyPr/>
                    <a:lstStyle/>
                    <a:p>
                      <a:pPr algn="ctr"/>
                      <a:r>
                        <a:rPr lang="es-ES" dirty="0"/>
                        <a:t>2</a:t>
                      </a:r>
                      <a:endParaRPr lang="es-MX" dirty="0"/>
                    </a:p>
                  </a:txBody>
                  <a:tcPr/>
                </a:tc>
                <a:tc>
                  <a:txBody>
                    <a:bodyPr/>
                    <a:lstStyle/>
                    <a:p>
                      <a:pPr algn="ctr"/>
                      <a:r>
                        <a:rPr lang="es-ES" dirty="0"/>
                        <a:t>7</a:t>
                      </a:r>
                      <a:endParaRPr lang="es-MX" dirty="0"/>
                    </a:p>
                  </a:txBody>
                  <a:tcPr/>
                </a:tc>
                <a:tc>
                  <a:txBody>
                    <a:bodyPr/>
                    <a:lstStyle/>
                    <a:p>
                      <a:pPr algn="ctr"/>
                      <a:r>
                        <a:rPr lang="es-ES" dirty="0"/>
                        <a:t>6</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466450113"/>
                  </a:ext>
                </a:extLst>
              </a:tr>
            </a:tbl>
          </a:graphicData>
        </a:graphic>
      </p:graphicFrame>
      <p:graphicFrame>
        <p:nvGraphicFramePr>
          <p:cNvPr id="45" name="Tabla 4">
            <a:extLst>
              <a:ext uri="{FF2B5EF4-FFF2-40B4-BE49-F238E27FC236}">
                <a16:creationId xmlns:a16="http://schemas.microsoft.com/office/drawing/2014/main" id="{C536A950-158A-492B-B6B2-6ED359B7C542}"/>
              </a:ext>
            </a:extLst>
          </p:cNvPr>
          <p:cNvGraphicFramePr>
            <a:graphicFrameLocks noGrp="1"/>
          </p:cNvGraphicFramePr>
          <p:nvPr>
            <p:extLst>
              <p:ext uri="{D42A27DB-BD31-4B8C-83A1-F6EECF244321}">
                <p14:modId xmlns:p14="http://schemas.microsoft.com/office/powerpoint/2010/main" val="96258393"/>
              </p:ext>
            </p:extLst>
          </p:nvPr>
        </p:nvGraphicFramePr>
        <p:xfrm>
          <a:off x="862243" y="3521986"/>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661523108"/>
                    </a:ext>
                  </a:extLst>
                </a:gridCol>
                <a:gridCol w="514383">
                  <a:extLst>
                    <a:ext uri="{9D8B030D-6E8A-4147-A177-3AD203B41FA5}">
                      <a16:colId xmlns:a16="http://schemas.microsoft.com/office/drawing/2014/main" val="428841004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tc>
                  <a:txBody>
                    <a:bodyPr/>
                    <a:lstStyle/>
                    <a:p>
                      <a:pPr algn="ctr"/>
                      <a:r>
                        <a:rPr lang="es-ES" dirty="0"/>
                        <a:t>1</a:t>
                      </a:r>
                      <a:endParaRPr lang="es-MX" dirty="0"/>
                    </a:p>
                  </a:txBody>
                  <a:tcPr/>
                </a:tc>
                <a:tc>
                  <a:txBody>
                    <a:bodyPr/>
                    <a:lstStyle/>
                    <a:p>
                      <a:pPr algn="ctr"/>
                      <a:r>
                        <a:rPr lang="es-ES" dirty="0"/>
                        <a:t>8</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graphicFrame>
        <p:nvGraphicFramePr>
          <p:cNvPr id="46" name="Tabla 4">
            <a:extLst>
              <a:ext uri="{FF2B5EF4-FFF2-40B4-BE49-F238E27FC236}">
                <a16:creationId xmlns:a16="http://schemas.microsoft.com/office/drawing/2014/main" id="{95C746F4-024D-43D5-82C7-70523CF1ADC2}"/>
              </a:ext>
            </a:extLst>
          </p:cNvPr>
          <p:cNvGraphicFramePr>
            <a:graphicFrameLocks noGrp="1"/>
          </p:cNvGraphicFramePr>
          <p:nvPr>
            <p:extLst>
              <p:ext uri="{D42A27DB-BD31-4B8C-83A1-F6EECF244321}">
                <p14:modId xmlns:p14="http://schemas.microsoft.com/office/powerpoint/2010/main" val="1393599318"/>
              </p:ext>
            </p:extLst>
          </p:nvPr>
        </p:nvGraphicFramePr>
        <p:xfrm>
          <a:off x="875495" y="4109530"/>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1882553811"/>
                    </a:ext>
                  </a:extLst>
                </a:gridCol>
                <a:gridCol w="514383">
                  <a:extLst>
                    <a:ext uri="{9D8B030D-6E8A-4147-A177-3AD203B41FA5}">
                      <a16:colId xmlns:a16="http://schemas.microsoft.com/office/drawing/2014/main" val="255166645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6</a:t>
                      </a:r>
                      <a:endParaRPr lang="es-MX" dirty="0"/>
                    </a:p>
                  </a:txBody>
                  <a:tcPr/>
                </a:tc>
                <a:tc>
                  <a:txBody>
                    <a:bodyPr/>
                    <a:lstStyle/>
                    <a:p>
                      <a:pPr algn="ctr"/>
                      <a:r>
                        <a:rPr lang="es-ES" dirty="0"/>
                        <a:t>7</a:t>
                      </a:r>
                      <a:endParaRPr lang="es-MX" dirty="0"/>
                    </a:p>
                  </a:txBody>
                  <a:tcPr/>
                </a:tc>
                <a:tc>
                  <a:txBody>
                    <a:bodyPr/>
                    <a:lstStyle/>
                    <a:p>
                      <a:pPr algn="ctr"/>
                      <a:r>
                        <a:rPr lang="es-ES" dirty="0"/>
                        <a:t>3</a:t>
                      </a:r>
                      <a:endParaRPr lang="es-MX" dirty="0"/>
                    </a:p>
                  </a:txBody>
                  <a:tcPr/>
                </a:tc>
                <a:tc>
                  <a:txBody>
                    <a:bodyPr/>
                    <a:lstStyle/>
                    <a:p>
                      <a:pPr algn="ctr"/>
                      <a:r>
                        <a:rPr lang="es-ES" dirty="0"/>
                        <a:t>1</a:t>
                      </a:r>
                      <a:endParaRPr lang="es-MX" dirty="0"/>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extLst>
                  <a:ext uri="{0D108BD9-81ED-4DB2-BD59-A6C34878D82A}">
                    <a16:rowId xmlns:a16="http://schemas.microsoft.com/office/drawing/2014/main" val="466450113"/>
                  </a:ext>
                </a:extLst>
              </a:tr>
            </a:tbl>
          </a:graphicData>
        </a:graphic>
      </p:graphicFrame>
      <p:sp>
        <p:nvSpPr>
          <p:cNvPr id="57" name="Flecha: hacia abajo 56">
            <a:extLst>
              <a:ext uri="{FF2B5EF4-FFF2-40B4-BE49-F238E27FC236}">
                <a16:creationId xmlns:a16="http://schemas.microsoft.com/office/drawing/2014/main" id="{709AD5CD-AAA8-468E-9FB8-8A1BD4968BF3}"/>
              </a:ext>
            </a:extLst>
          </p:cNvPr>
          <p:cNvSpPr/>
          <p:nvPr/>
        </p:nvSpPr>
        <p:spPr>
          <a:xfrm flipH="1">
            <a:off x="2830786" y="2142945"/>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Flecha: hacia abajo 57">
            <a:extLst>
              <a:ext uri="{FF2B5EF4-FFF2-40B4-BE49-F238E27FC236}">
                <a16:creationId xmlns:a16="http://schemas.microsoft.com/office/drawing/2014/main" id="{97FA8F0C-6526-4B3C-AF8B-C7952318EC15}"/>
              </a:ext>
            </a:extLst>
          </p:cNvPr>
          <p:cNvSpPr/>
          <p:nvPr/>
        </p:nvSpPr>
        <p:spPr>
          <a:xfrm flipH="1">
            <a:off x="1790491" y="3304596"/>
            <a:ext cx="177977" cy="191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Elipse 58">
            <a:extLst>
              <a:ext uri="{FF2B5EF4-FFF2-40B4-BE49-F238E27FC236}">
                <a16:creationId xmlns:a16="http://schemas.microsoft.com/office/drawing/2014/main" id="{821BB068-CC53-4220-80C6-C0AABAA01049}"/>
              </a:ext>
            </a:extLst>
          </p:cNvPr>
          <p:cNvSpPr/>
          <p:nvPr/>
        </p:nvSpPr>
        <p:spPr>
          <a:xfrm>
            <a:off x="905066" y="2217684"/>
            <a:ext cx="1923872"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316A8C47-0C5C-4DB3-806C-2F9733EEC331}"/>
              </a:ext>
            </a:extLst>
          </p:cNvPr>
          <p:cNvSpPr/>
          <p:nvPr/>
        </p:nvSpPr>
        <p:spPr>
          <a:xfrm>
            <a:off x="2919773" y="2774246"/>
            <a:ext cx="2057533"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Elipse 60">
            <a:extLst>
              <a:ext uri="{FF2B5EF4-FFF2-40B4-BE49-F238E27FC236}">
                <a16:creationId xmlns:a16="http://schemas.microsoft.com/office/drawing/2014/main" id="{49D66F70-3B82-47A3-BD0C-A0FECE888EE5}"/>
              </a:ext>
            </a:extLst>
          </p:cNvPr>
          <p:cNvSpPr/>
          <p:nvPr/>
        </p:nvSpPr>
        <p:spPr>
          <a:xfrm>
            <a:off x="862241" y="3401600"/>
            <a:ext cx="1106228"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3C01E053-0D1B-469A-AE4F-38349DB573A8}"/>
              </a:ext>
            </a:extLst>
          </p:cNvPr>
          <p:cNvSpPr/>
          <p:nvPr/>
        </p:nvSpPr>
        <p:spPr>
          <a:xfrm>
            <a:off x="1879478" y="3991412"/>
            <a:ext cx="3097827" cy="5904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CuadroTexto 62">
            <a:extLst>
              <a:ext uri="{FF2B5EF4-FFF2-40B4-BE49-F238E27FC236}">
                <a16:creationId xmlns:a16="http://schemas.microsoft.com/office/drawing/2014/main" id="{8EF49BDE-418A-4D8D-A0D8-A07623C42081}"/>
              </a:ext>
            </a:extLst>
          </p:cNvPr>
          <p:cNvSpPr txBox="1"/>
          <p:nvPr/>
        </p:nvSpPr>
        <p:spPr>
          <a:xfrm>
            <a:off x="11051072" y="2318490"/>
            <a:ext cx="287258" cy="369332"/>
          </a:xfrm>
          <a:prstGeom prst="rect">
            <a:avLst/>
          </a:prstGeom>
          <a:noFill/>
        </p:spPr>
        <p:txBody>
          <a:bodyPr wrap="none" rtlCol="0">
            <a:spAutoFit/>
          </a:bodyPr>
          <a:lstStyle/>
          <a:p>
            <a:r>
              <a:rPr lang="es-ES" dirty="0"/>
              <a:t>4</a:t>
            </a:r>
            <a:endParaRPr lang="es-MX" dirty="0"/>
          </a:p>
        </p:txBody>
      </p:sp>
      <p:sp>
        <p:nvSpPr>
          <p:cNvPr id="64" name="CuadroTexto 63">
            <a:extLst>
              <a:ext uri="{FF2B5EF4-FFF2-40B4-BE49-F238E27FC236}">
                <a16:creationId xmlns:a16="http://schemas.microsoft.com/office/drawing/2014/main" id="{9DFB1CBD-D199-45AC-B353-4DD832665279}"/>
              </a:ext>
            </a:extLst>
          </p:cNvPr>
          <p:cNvSpPr txBox="1"/>
          <p:nvPr/>
        </p:nvSpPr>
        <p:spPr>
          <a:xfrm>
            <a:off x="11051072" y="2912705"/>
            <a:ext cx="287258" cy="369332"/>
          </a:xfrm>
          <a:prstGeom prst="rect">
            <a:avLst/>
          </a:prstGeom>
          <a:noFill/>
        </p:spPr>
        <p:txBody>
          <a:bodyPr wrap="none" rtlCol="0">
            <a:spAutoFit/>
          </a:bodyPr>
          <a:lstStyle/>
          <a:p>
            <a:r>
              <a:rPr lang="es-ES" dirty="0"/>
              <a:t>3</a:t>
            </a:r>
            <a:endParaRPr lang="es-MX" dirty="0"/>
          </a:p>
        </p:txBody>
      </p:sp>
      <p:sp>
        <p:nvSpPr>
          <p:cNvPr id="65" name="CuadroTexto 64">
            <a:extLst>
              <a:ext uri="{FF2B5EF4-FFF2-40B4-BE49-F238E27FC236}">
                <a16:creationId xmlns:a16="http://schemas.microsoft.com/office/drawing/2014/main" id="{F31DC7D7-88E8-401A-BB7D-2C6E31D0142A}"/>
              </a:ext>
            </a:extLst>
          </p:cNvPr>
          <p:cNvSpPr txBox="1"/>
          <p:nvPr/>
        </p:nvSpPr>
        <p:spPr>
          <a:xfrm>
            <a:off x="11051072" y="3488649"/>
            <a:ext cx="287258" cy="369332"/>
          </a:xfrm>
          <a:prstGeom prst="rect">
            <a:avLst/>
          </a:prstGeom>
          <a:noFill/>
        </p:spPr>
        <p:txBody>
          <a:bodyPr wrap="none" rtlCol="0">
            <a:spAutoFit/>
          </a:bodyPr>
          <a:lstStyle/>
          <a:p>
            <a:r>
              <a:rPr lang="es-ES" dirty="0"/>
              <a:t>3</a:t>
            </a:r>
            <a:endParaRPr lang="es-MX" dirty="0"/>
          </a:p>
        </p:txBody>
      </p:sp>
      <p:sp>
        <p:nvSpPr>
          <p:cNvPr id="66" name="CuadroTexto 65">
            <a:extLst>
              <a:ext uri="{FF2B5EF4-FFF2-40B4-BE49-F238E27FC236}">
                <a16:creationId xmlns:a16="http://schemas.microsoft.com/office/drawing/2014/main" id="{5B45459C-DE73-4AA2-BA84-C0E775CC2962}"/>
              </a:ext>
            </a:extLst>
          </p:cNvPr>
          <p:cNvSpPr txBox="1"/>
          <p:nvPr/>
        </p:nvSpPr>
        <p:spPr>
          <a:xfrm>
            <a:off x="11051072" y="4105958"/>
            <a:ext cx="287258" cy="369332"/>
          </a:xfrm>
          <a:prstGeom prst="rect">
            <a:avLst/>
          </a:prstGeom>
          <a:noFill/>
        </p:spPr>
        <p:txBody>
          <a:bodyPr wrap="none" rtlCol="0">
            <a:spAutoFit/>
          </a:bodyPr>
          <a:lstStyle/>
          <a:p>
            <a:r>
              <a:rPr lang="es-ES" dirty="0"/>
              <a:t>2</a:t>
            </a:r>
            <a:endParaRPr lang="es-MX" dirty="0"/>
          </a:p>
        </p:txBody>
      </p:sp>
      <p:sp>
        <p:nvSpPr>
          <p:cNvPr id="67" name="Título 1">
            <a:extLst>
              <a:ext uri="{FF2B5EF4-FFF2-40B4-BE49-F238E27FC236}">
                <a16:creationId xmlns:a16="http://schemas.microsoft.com/office/drawing/2014/main" id="{E4C8E370-A883-4ED6-94AE-77C5EF9068CC}"/>
              </a:ext>
            </a:extLst>
          </p:cNvPr>
          <p:cNvSpPr txBox="1">
            <a:spLocks/>
          </p:cNvSpPr>
          <p:nvPr/>
        </p:nvSpPr>
        <p:spPr>
          <a:xfrm>
            <a:off x="10634261" y="1414834"/>
            <a:ext cx="1279444"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 Fitness:</a:t>
            </a:r>
            <a:endParaRPr lang="es-MX" sz="2000" dirty="0"/>
          </a:p>
        </p:txBody>
      </p:sp>
    </p:spTree>
    <p:extLst>
      <p:ext uri="{BB962C8B-B14F-4D97-AF65-F5344CB8AC3E}">
        <p14:creationId xmlns:p14="http://schemas.microsoft.com/office/powerpoint/2010/main" val="308787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08A3F-6F33-4CA6-BE24-23E7C41077A3}"/>
              </a:ext>
            </a:extLst>
          </p:cNvPr>
          <p:cNvSpPr>
            <a:spLocks noGrp="1"/>
          </p:cNvSpPr>
          <p:nvPr>
            <p:ph type="title"/>
          </p:nvPr>
        </p:nvSpPr>
        <p:spPr/>
        <p:txBody>
          <a:bodyPr/>
          <a:lstStyle/>
          <a:p>
            <a:r>
              <a:rPr lang="es-ES" dirty="0"/>
              <a:t>Mejor individuo en todas las generaciones:</a:t>
            </a:r>
            <a:endParaRPr lang="es-MX" dirty="0"/>
          </a:p>
        </p:txBody>
      </p:sp>
      <p:sp>
        <p:nvSpPr>
          <p:cNvPr id="3" name="Marcador de contenido 2">
            <a:extLst>
              <a:ext uri="{FF2B5EF4-FFF2-40B4-BE49-F238E27FC236}">
                <a16:creationId xmlns:a16="http://schemas.microsoft.com/office/drawing/2014/main" id="{1088309C-3117-434B-9467-750EB6B15B8B}"/>
              </a:ext>
            </a:extLst>
          </p:cNvPr>
          <p:cNvSpPr>
            <a:spLocks noGrp="1"/>
          </p:cNvSpPr>
          <p:nvPr>
            <p:ph idx="1"/>
          </p:nvPr>
        </p:nvSpPr>
        <p:spPr/>
        <p:txBody>
          <a:bodyPr/>
          <a:lstStyle/>
          <a:p>
            <a:r>
              <a:rPr lang="es-ES" dirty="0"/>
              <a:t>El mejor individuo se encontró en la generación 1, en el solo se repite una vez la fila en la que se encuentran las reinas, eso indica que solo se golpean una vez.</a:t>
            </a:r>
            <a:endParaRPr lang="es-MX" dirty="0"/>
          </a:p>
        </p:txBody>
      </p:sp>
      <p:graphicFrame>
        <p:nvGraphicFramePr>
          <p:cNvPr id="9" name="Tabla 8">
            <a:extLst>
              <a:ext uri="{FF2B5EF4-FFF2-40B4-BE49-F238E27FC236}">
                <a16:creationId xmlns:a16="http://schemas.microsoft.com/office/drawing/2014/main" id="{A0FB648A-2FBA-4D0B-BBF3-D090F0B0FF74}"/>
              </a:ext>
            </a:extLst>
          </p:cNvPr>
          <p:cNvGraphicFramePr>
            <a:graphicFrameLocks noGrp="1"/>
          </p:cNvGraphicFramePr>
          <p:nvPr>
            <p:extLst>
              <p:ext uri="{D42A27DB-BD31-4B8C-83A1-F6EECF244321}">
                <p14:modId xmlns:p14="http://schemas.microsoft.com/office/powerpoint/2010/main" val="1546322881"/>
              </p:ext>
            </p:extLst>
          </p:nvPr>
        </p:nvGraphicFramePr>
        <p:xfrm>
          <a:off x="3678670" y="3450738"/>
          <a:ext cx="4115064" cy="365760"/>
        </p:xfrm>
        <a:graphic>
          <a:graphicData uri="http://schemas.openxmlformats.org/drawingml/2006/table">
            <a:tbl>
              <a:tblPr firstRow="1" bandRow="1">
                <a:tableStyleId>{5C22544A-7EE6-4342-B048-85BDC9FD1C3A}</a:tableStyleId>
              </a:tblPr>
              <a:tblGrid>
                <a:gridCol w="514383">
                  <a:extLst>
                    <a:ext uri="{9D8B030D-6E8A-4147-A177-3AD203B41FA5}">
                      <a16:colId xmlns:a16="http://schemas.microsoft.com/office/drawing/2014/main" val="370346090"/>
                    </a:ext>
                  </a:extLst>
                </a:gridCol>
                <a:gridCol w="514383">
                  <a:extLst>
                    <a:ext uri="{9D8B030D-6E8A-4147-A177-3AD203B41FA5}">
                      <a16:colId xmlns:a16="http://schemas.microsoft.com/office/drawing/2014/main" val="2684096555"/>
                    </a:ext>
                  </a:extLst>
                </a:gridCol>
                <a:gridCol w="514383">
                  <a:extLst>
                    <a:ext uri="{9D8B030D-6E8A-4147-A177-3AD203B41FA5}">
                      <a16:colId xmlns:a16="http://schemas.microsoft.com/office/drawing/2014/main" val="3313350476"/>
                    </a:ext>
                  </a:extLst>
                </a:gridCol>
                <a:gridCol w="514383">
                  <a:extLst>
                    <a:ext uri="{9D8B030D-6E8A-4147-A177-3AD203B41FA5}">
                      <a16:colId xmlns:a16="http://schemas.microsoft.com/office/drawing/2014/main" val="301066374"/>
                    </a:ext>
                  </a:extLst>
                </a:gridCol>
                <a:gridCol w="514383">
                  <a:extLst>
                    <a:ext uri="{9D8B030D-6E8A-4147-A177-3AD203B41FA5}">
                      <a16:colId xmlns:a16="http://schemas.microsoft.com/office/drawing/2014/main" val="1536953047"/>
                    </a:ext>
                  </a:extLst>
                </a:gridCol>
                <a:gridCol w="514383">
                  <a:extLst>
                    <a:ext uri="{9D8B030D-6E8A-4147-A177-3AD203B41FA5}">
                      <a16:colId xmlns:a16="http://schemas.microsoft.com/office/drawing/2014/main" val="3463042522"/>
                    </a:ext>
                  </a:extLst>
                </a:gridCol>
                <a:gridCol w="514383">
                  <a:extLst>
                    <a:ext uri="{9D8B030D-6E8A-4147-A177-3AD203B41FA5}">
                      <a16:colId xmlns:a16="http://schemas.microsoft.com/office/drawing/2014/main" val="3481059981"/>
                    </a:ext>
                  </a:extLst>
                </a:gridCol>
                <a:gridCol w="514383">
                  <a:extLst>
                    <a:ext uri="{9D8B030D-6E8A-4147-A177-3AD203B41FA5}">
                      <a16:colId xmlns:a16="http://schemas.microsoft.com/office/drawing/2014/main" val="471851154"/>
                    </a:ext>
                  </a:extLst>
                </a:gridCol>
              </a:tblGrid>
              <a:tr h="117913">
                <a:tc>
                  <a:txBody>
                    <a:bodyPr/>
                    <a:lstStyle/>
                    <a:p>
                      <a:pPr algn="ctr"/>
                      <a:r>
                        <a:rPr lang="es-ES" dirty="0"/>
                        <a:t>2</a:t>
                      </a:r>
                      <a:endParaRPr lang="es-MX" dirty="0"/>
                    </a:p>
                  </a:txBody>
                  <a:tcPr/>
                </a:tc>
                <a:tc>
                  <a:txBody>
                    <a:bodyPr/>
                    <a:lstStyle/>
                    <a:p>
                      <a:pPr algn="ctr"/>
                      <a:r>
                        <a:rPr lang="es-ES" dirty="0"/>
                        <a:t>4</a:t>
                      </a:r>
                      <a:endParaRPr lang="es-MX" dirty="0"/>
                    </a:p>
                  </a:txBody>
                  <a:tcPr/>
                </a:tc>
                <a:tc>
                  <a:txBody>
                    <a:bodyPr/>
                    <a:lstStyle/>
                    <a:p>
                      <a:pPr algn="ctr"/>
                      <a:r>
                        <a:rPr lang="es-ES" dirty="0"/>
                        <a:t>6</a:t>
                      </a:r>
                      <a:endParaRPr lang="es-MX" dirty="0"/>
                    </a:p>
                  </a:txBody>
                  <a:tcPr/>
                </a:tc>
                <a:tc>
                  <a:txBody>
                    <a:bodyPr/>
                    <a:lstStyle/>
                    <a:p>
                      <a:pPr algn="ctr"/>
                      <a:r>
                        <a:rPr lang="es-ES" dirty="0">
                          <a:highlight>
                            <a:srgbClr val="FFFF00"/>
                          </a:highlight>
                        </a:rPr>
                        <a:t>5</a:t>
                      </a:r>
                      <a:endParaRPr lang="es-MX" dirty="0">
                        <a:highlight>
                          <a:srgbClr val="FFFF00"/>
                        </a:highlight>
                      </a:endParaRPr>
                    </a:p>
                  </a:txBody>
                  <a:tcPr/>
                </a:tc>
                <a:tc>
                  <a:txBody>
                    <a:bodyPr/>
                    <a:lstStyle/>
                    <a:p>
                      <a:pPr algn="ctr"/>
                      <a:r>
                        <a:rPr lang="es-ES" dirty="0"/>
                        <a:t>3</a:t>
                      </a:r>
                      <a:endParaRPr lang="es-MX" dirty="0"/>
                    </a:p>
                  </a:txBody>
                  <a:tcPr/>
                </a:tc>
                <a:tc>
                  <a:txBody>
                    <a:bodyPr/>
                    <a:lstStyle/>
                    <a:p>
                      <a:pPr algn="ctr"/>
                      <a:r>
                        <a:rPr lang="es-ES" dirty="0"/>
                        <a:t>2</a:t>
                      </a:r>
                      <a:endParaRPr lang="es-MX" dirty="0"/>
                    </a:p>
                  </a:txBody>
                  <a:tcPr/>
                </a:tc>
                <a:tc>
                  <a:txBody>
                    <a:bodyPr/>
                    <a:lstStyle/>
                    <a:p>
                      <a:pPr algn="ctr"/>
                      <a:r>
                        <a:rPr lang="es-ES" dirty="0"/>
                        <a:t>8</a:t>
                      </a:r>
                      <a:endParaRPr lang="es-MX" dirty="0"/>
                    </a:p>
                  </a:txBody>
                  <a:tcPr/>
                </a:tc>
                <a:tc>
                  <a:txBody>
                    <a:bodyPr/>
                    <a:lstStyle/>
                    <a:p>
                      <a:pPr algn="ctr"/>
                      <a:r>
                        <a:rPr lang="es-ES" dirty="0"/>
                        <a:t>7</a:t>
                      </a:r>
                      <a:endParaRPr lang="es-MX" dirty="0"/>
                    </a:p>
                  </a:txBody>
                  <a:tcPr/>
                </a:tc>
                <a:extLst>
                  <a:ext uri="{0D108BD9-81ED-4DB2-BD59-A6C34878D82A}">
                    <a16:rowId xmlns:a16="http://schemas.microsoft.com/office/drawing/2014/main" val="466450113"/>
                  </a:ext>
                </a:extLst>
              </a:tr>
            </a:tbl>
          </a:graphicData>
        </a:graphic>
      </p:graphicFrame>
      <p:sp>
        <p:nvSpPr>
          <p:cNvPr id="10" name="CuadroTexto 9">
            <a:extLst>
              <a:ext uri="{FF2B5EF4-FFF2-40B4-BE49-F238E27FC236}">
                <a16:creationId xmlns:a16="http://schemas.microsoft.com/office/drawing/2014/main" id="{893174A8-2B42-405C-962B-0300A9B56F0D}"/>
              </a:ext>
            </a:extLst>
          </p:cNvPr>
          <p:cNvSpPr txBox="1"/>
          <p:nvPr/>
        </p:nvSpPr>
        <p:spPr>
          <a:xfrm>
            <a:off x="3235676" y="3428373"/>
            <a:ext cx="441146" cy="369332"/>
          </a:xfrm>
          <a:prstGeom prst="rect">
            <a:avLst/>
          </a:prstGeom>
          <a:noFill/>
        </p:spPr>
        <p:txBody>
          <a:bodyPr wrap="none" rtlCol="0">
            <a:spAutoFit/>
          </a:bodyPr>
          <a:lstStyle/>
          <a:p>
            <a:r>
              <a:rPr lang="es-ES" dirty="0"/>
              <a:t>1.2</a:t>
            </a:r>
            <a:endParaRPr lang="es-MX" dirty="0"/>
          </a:p>
        </p:txBody>
      </p:sp>
      <p:sp>
        <p:nvSpPr>
          <p:cNvPr id="11" name="CuadroTexto 10">
            <a:extLst>
              <a:ext uri="{FF2B5EF4-FFF2-40B4-BE49-F238E27FC236}">
                <a16:creationId xmlns:a16="http://schemas.microsoft.com/office/drawing/2014/main" id="{23794406-D0B9-4F4E-AF0F-19157CF5A8DF}"/>
              </a:ext>
            </a:extLst>
          </p:cNvPr>
          <p:cNvSpPr txBox="1"/>
          <p:nvPr/>
        </p:nvSpPr>
        <p:spPr>
          <a:xfrm>
            <a:off x="8334377" y="3429000"/>
            <a:ext cx="287258" cy="369332"/>
          </a:xfrm>
          <a:prstGeom prst="rect">
            <a:avLst/>
          </a:prstGeom>
          <a:noFill/>
        </p:spPr>
        <p:txBody>
          <a:bodyPr wrap="none" rtlCol="0">
            <a:spAutoFit/>
          </a:bodyPr>
          <a:lstStyle/>
          <a:p>
            <a:r>
              <a:rPr lang="es-ES" dirty="0"/>
              <a:t>1</a:t>
            </a:r>
            <a:endParaRPr lang="es-MX" dirty="0"/>
          </a:p>
        </p:txBody>
      </p:sp>
      <p:sp>
        <p:nvSpPr>
          <p:cNvPr id="12" name="Título 1">
            <a:extLst>
              <a:ext uri="{FF2B5EF4-FFF2-40B4-BE49-F238E27FC236}">
                <a16:creationId xmlns:a16="http://schemas.microsoft.com/office/drawing/2014/main" id="{D7DAB967-BC80-4AC8-8CD6-72B2981BC383}"/>
              </a:ext>
            </a:extLst>
          </p:cNvPr>
          <p:cNvSpPr txBox="1">
            <a:spLocks/>
          </p:cNvSpPr>
          <p:nvPr/>
        </p:nvSpPr>
        <p:spPr>
          <a:xfrm>
            <a:off x="7838284" y="2995902"/>
            <a:ext cx="1279444" cy="535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t> Fitness:</a:t>
            </a:r>
            <a:endParaRPr lang="es-MX" sz="2000" dirty="0"/>
          </a:p>
        </p:txBody>
      </p:sp>
    </p:spTree>
    <p:extLst>
      <p:ext uri="{BB962C8B-B14F-4D97-AF65-F5344CB8AC3E}">
        <p14:creationId xmlns:p14="http://schemas.microsoft.com/office/powerpoint/2010/main" val="2447328393"/>
      </p:ext>
    </p:extLst>
  </p:cSld>
  <p:clrMapOvr>
    <a:masterClrMapping/>
  </p:clrMapOvr>
</p:sld>
</file>

<file path=ppt/theme/theme1.xml><?xml version="1.0" encoding="utf-8"?>
<a:theme xmlns:a="http://schemas.openxmlformats.org/drawingml/2006/main" name="MimeoVTI">
  <a:themeElements>
    <a:clrScheme name="AnalogousFromLightSeedLeftStep">
      <a:dk1>
        <a:srgbClr val="000000"/>
      </a:dk1>
      <a:lt1>
        <a:srgbClr val="FFFFFF"/>
      </a:lt1>
      <a:dk2>
        <a:srgbClr val="412430"/>
      </a:dk2>
      <a:lt2>
        <a:srgbClr val="E2E3E8"/>
      </a:lt2>
      <a:accent1>
        <a:srgbClr val="B1A147"/>
      </a:accent1>
      <a:accent2>
        <a:srgbClr val="E68A45"/>
      </a:accent2>
      <a:accent3>
        <a:srgbClr val="EC7271"/>
      </a:accent3>
      <a:accent4>
        <a:srgbClr val="E8518E"/>
      </a:accent4>
      <a:accent5>
        <a:srgbClr val="EC71D6"/>
      </a:accent5>
      <a:accent6>
        <a:srgbClr val="C451E8"/>
      </a:accent6>
      <a:hlink>
        <a:srgbClr val="6974AE"/>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79</TotalTime>
  <Words>539</Words>
  <Application>Microsoft Office PowerPoint</Application>
  <PresentationFormat>Panorámica</PresentationFormat>
  <Paragraphs>334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Elephant</vt:lpstr>
      <vt:lpstr>Univers Condensed</vt:lpstr>
      <vt:lpstr>MimeoVTI</vt:lpstr>
      <vt:lpstr>Examen Ordinario</vt:lpstr>
      <vt:lpstr>Problema:</vt:lpstr>
      <vt:lpstr>Criterio de mejor individuo</vt:lpstr>
      <vt:lpstr>Población inicial</vt:lpstr>
      <vt:lpstr>Generación 1</vt:lpstr>
      <vt:lpstr>Generación 2</vt:lpstr>
      <vt:lpstr>Generación 2</vt:lpstr>
      <vt:lpstr>Mejor individuo en todas las generaciones: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Ordinario</dc:title>
  <dc:creator>JUAN DANIEL SALAZAR CORONADO</dc:creator>
  <cp:lastModifiedBy>JUAN DANIEL SALAZAR CORONADO</cp:lastModifiedBy>
  <cp:revision>1</cp:revision>
  <dcterms:created xsi:type="dcterms:W3CDTF">2021-11-29T23:15:22Z</dcterms:created>
  <dcterms:modified xsi:type="dcterms:W3CDTF">2021-11-30T00:34:38Z</dcterms:modified>
</cp:coreProperties>
</file>