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7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72" r:id="rId20"/>
    <p:sldId id="277" r:id="rId21"/>
    <p:sldId id="273"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92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40913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424556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39557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0748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42417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88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52006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0061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213774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10/15/2021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22751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10/15/2021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‹Nº›</a:t>
            </a:fld>
            <a:endParaRPr lang="en-US"/>
          </a:p>
        </p:txBody>
      </p:sp>
    </p:spTree>
    <p:extLst>
      <p:ext uri="{BB962C8B-B14F-4D97-AF65-F5344CB8AC3E}">
        <p14:creationId xmlns:p14="http://schemas.microsoft.com/office/powerpoint/2010/main" val="70712996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3">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673AF5-287B-4EDB-9877-742AA5C7FFE0}"/>
              </a:ext>
            </a:extLst>
          </p:cNvPr>
          <p:cNvSpPr>
            <a:spLocks noGrp="1"/>
          </p:cNvSpPr>
          <p:nvPr>
            <p:ph type="ctrTitle"/>
          </p:nvPr>
        </p:nvSpPr>
        <p:spPr>
          <a:xfrm>
            <a:off x="914400" y="1147481"/>
            <a:ext cx="4244341" cy="2532980"/>
          </a:xfrm>
        </p:spPr>
        <p:txBody>
          <a:bodyPr>
            <a:normAutofit/>
          </a:bodyPr>
          <a:lstStyle/>
          <a:p>
            <a:pPr algn="ctr"/>
            <a:r>
              <a:rPr lang="es-MX" dirty="0">
                <a:solidFill>
                  <a:srgbClr val="FFFFFF"/>
                </a:solidFill>
              </a:rPr>
              <a:t>Análisis Léxico</a:t>
            </a:r>
            <a:br>
              <a:rPr lang="es-MX" dirty="0">
                <a:solidFill>
                  <a:srgbClr val="FFFFFF"/>
                </a:solidFill>
              </a:rPr>
            </a:br>
            <a:r>
              <a:rPr lang="es-MX" dirty="0">
                <a:solidFill>
                  <a:srgbClr val="FFFFFF"/>
                </a:solidFill>
              </a:rPr>
              <a:t>-</a:t>
            </a:r>
            <a:br>
              <a:rPr lang="es-MX" dirty="0">
                <a:solidFill>
                  <a:srgbClr val="FFFFFF"/>
                </a:solidFill>
              </a:rPr>
            </a:br>
            <a:r>
              <a:rPr lang="es-MX" dirty="0">
                <a:solidFill>
                  <a:srgbClr val="FFFFFF"/>
                </a:solidFill>
              </a:rPr>
              <a:t>Diseño de compiladores</a:t>
            </a:r>
            <a:endParaRPr lang="es-MX" dirty="0"/>
          </a:p>
        </p:txBody>
      </p:sp>
      <p:sp>
        <p:nvSpPr>
          <p:cNvPr id="3" name="Subtítulo 2">
            <a:extLst>
              <a:ext uri="{FF2B5EF4-FFF2-40B4-BE49-F238E27FC236}">
                <a16:creationId xmlns:a16="http://schemas.microsoft.com/office/drawing/2014/main" id="{8E372DE4-CB39-4998-B2F2-87B6A17A9B85}"/>
              </a:ext>
            </a:extLst>
          </p:cNvPr>
          <p:cNvSpPr>
            <a:spLocks noGrp="1"/>
          </p:cNvSpPr>
          <p:nvPr>
            <p:ph type="subTitle" idx="1"/>
          </p:nvPr>
        </p:nvSpPr>
        <p:spPr>
          <a:xfrm>
            <a:off x="1386840" y="4283220"/>
            <a:ext cx="3299460" cy="1487117"/>
          </a:xfrm>
        </p:spPr>
        <p:txBody>
          <a:bodyPr>
            <a:normAutofit/>
          </a:bodyPr>
          <a:lstStyle/>
          <a:p>
            <a:pPr algn="ctr"/>
            <a:r>
              <a:rPr lang="es-MX" dirty="0"/>
              <a:t>Juan Daniel Salazar Coronado</a:t>
            </a:r>
          </a:p>
          <a:p>
            <a:pPr algn="ctr"/>
            <a:r>
              <a:rPr lang="es-MX" dirty="0"/>
              <a:t>Matricula: 17289193</a:t>
            </a:r>
          </a:p>
          <a:p>
            <a:pPr algn="ctr"/>
            <a:r>
              <a:rPr lang="es-MX" dirty="0"/>
              <a:t>Profesor: Ernesto Liñán García</a:t>
            </a:r>
          </a:p>
        </p:txBody>
      </p:sp>
      <p:sp>
        <p:nvSpPr>
          <p:cNvPr id="29" name="Oval 15">
            <a:extLst>
              <a:ext uri="{FF2B5EF4-FFF2-40B4-BE49-F238E27FC236}">
                <a16:creationId xmlns:a16="http://schemas.microsoft.com/office/drawing/2014/main" id="{C9738BEF-1509-49AB-94B0-7D2B62188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9412" y="756110"/>
            <a:ext cx="5360305" cy="5360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17">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5099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F87B5937-1399-4ADE-9811-557158448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411" y="756109"/>
            <a:ext cx="5360305" cy="53457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0022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E40F1-1802-427A-97E0-CA20F5A026C2}"/>
              </a:ext>
            </a:extLst>
          </p:cNvPr>
          <p:cNvSpPr>
            <a:spLocks noGrp="1"/>
          </p:cNvSpPr>
          <p:nvPr>
            <p:ph type="title"/>
          </p:nvPr>
        </p:nvSpPr>
        <p:spPr>
          <a:xfrm>
            <a:off x="1429566" y="0"/>
            <a:ext cx="9238434" cy="857559"/>
          </a:xfrm>
        </p:spPr>
        <p:txBody>
          <a:bodyPr/>
          <a:lstStyle/>
          <a:p>
            <a:r>
              <a:rPr lang="es-MX" dirty="0"/>
              <a:t>Símbolos especiales:</a:t>
            </a:r>
          </a:p>
        </p:txBody>
      </p:sp>
      <p:sp>
        <p:nvSpPr>
          <p:cNvPr id="4" name="CuadroTexto 3">
            <a:extLst>
              <a:ext uri="{FF2B5EF4-FFF2-40B4-BE49-F238E27FC236}">
                <a16:creationId xmlns:a16="http://schemas.microsoft.com/office/drawing/2014/main" id="{821B4DD0-6B16-41B1-B395-9FC077B26714}"/>
              </a:ext>
            </a:extLst>
          </p:cNvPr>
          <p:cNvSpPr txBox="1"/>
          <p:nvPr/>
        </p:nvSpPr>
        <p:spPr>
          <a:xfrm>
            <a:off x="1681888" y="1135299"/>
            <a:ext cx="2163156" cy="646331"/>
          </a:xfrm>
          <a:prstGeom prst="rect">
            <a:avLst/>
          </a:prstGeom>
          <a:noFill/>
        </p:spPr>
        <p:txBody>
          <a:bodyPr wrap="none" rtlCol="0">
            <a:spAutoFit/>
          </a:bodyPr>
          <a:lstStyle/>
          <a:p>
            <a:pPr algn="ctr"/>
            <a:r>
              <a:rPr lang="es-MX" b="1" i="1" dirty="0"/>
              <a:t>Incremento</a:t>
            </a:r>
          </a:p>
          <a:p>
            <a:pPr algn="ctr"/>
            <a:r>
              <a:rPr lang="es-MX" dirty="0"/>
              <a:t>Expresión regular: &lt;+</a:t>
            </a:r>
          </a:p>
        </p:txBody>
      </p:sp>
      <p:sp>
        <p:nvSpPr>
          <p:cNvPr id="5" name="Elipse 4">
            <a:extLst>
              <a:ext uri="{FF2B5EF4-FFF2-40B4-BE49-F238E27FC236}">
                <a16:creationId xmlns:a16="http://schemas.microsoft.com/office/drawing/2014/main" id="{23AF1E21-4543-45B1-85B8-D0620E28998D}"/>
              </a:ext>
            </a:extLst>
          </p:cNvPr>
          <p:cNvSpPr/>
          <p:nvPr/>
        </p:nvSpPr>
        <p:spPr>
          <a:xfrm>
            <a:off x="757004"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6" name="Elipse 5">
            <a:extLst>
              <a:ext uri="{FF2B5EF4-FFF2-40B4-BE49-F238E27FC236}">
                <a16:creationId xmlns:a16="http://schemas.microsoft.com/office/drawing/2014/main" id="{0561E22B-DB30-4CE4-BF98-A5F25C10F815}"/>
              </a:ext>
            </a:extLst>
          </p:cNvPr>
          <p:cNvSpPr/>
          <p:nvPr/>
        </p:nvSpPr>
        <p:spPr>
          <a:xfrm>
            <a:off x="2306266"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7" name="Conector recto de flecha 6">
            <a:extLst>
              <a:ext uri="{FF2B5EF4-FFF2-40B4-BE49-F238E27FC236}">
                <a16:creationId xmlns:a16="http://schemas.microsoft.com/office/drawing/2014/main" id="{131C7922-EF51-4DC0-86D4-A2873DFC2CFA}"/>
              </a:ext>
            </a:extLst>
          </p:cNvPr>
          <p:cNvCxnSpPr>
            <a:stCxn id="5" idx="6"/>
            <a:endCxn id="6" idx="2"/>
          </p:cNvCxnSpPr>
          <p:nvPr/>
        </p:nvCxnSpPr>
        <p:spPr>
          <a:xfrm>
            <a:off x="1671404" y="2971800"/>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4FC66D26-969C-4533-A0A6-79F6576CED6D}"/>
              </a:ext>
            </a:extLst>
          </p:cNvPr>
          <p:cNvSpPr/>
          <p:nvPr/>
        </p:nvSpPr>
        <p:spPr>
          <a:xfrm>
            <a:off x="1838794" y="2602468"/>
            <a:ext cx="300082" cy="369332"/>
          </a:xfrm>
          <a:prstGeom prst="rect">
            <a:avLst/>
          </a:prstGeom>
        </p:spPr>
        <p:txBody>
          <a:bodyPr wrap="none">
            <a:spAutoFit/>
          </a:bodyPr>
          <a:lstStyle/>
          <a:p>
            <a:r>
              <a:rPr lang="es-MX" dirty="0"/>
              <a:t>&lt;</a:t>
            </a:r>
          </a:p>
        </p:txBody>
      </p:sp>
      <p:cxnSp>
        <p:nvCxnSpPr>
          <p:cNvPr id="9" name="Conector recto de flecha 8">
            <a:extLst>
              <a:ext uri="{FF2B5EF4-FFF2-40B4-BE49-F238E27FC236}">
                <a16:creationId xmlns:a16="http://schemas.microsoft.com/office/drawing/2014/main" id="{C2099F39-E592-4514-A345-0FF43E86B3A7}"/>
              </a:ext>
            </a:extLst>
          </p:cNvPr>
          <p:cNvCxnSpPr>
            <a:endCxn id="5" idx="2"/>
          </p:cNvCxnSpPr>
          <p:nvPr/>
        </p:nvCxnSpPr>
        <p:spPr>
          <a:xfrm>
            <a:off x="312388" y="2971800"/>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C033394B-CF1D-4D03-B45D-D715525BCD1D}"/>
              </a:ext>
            </a:extLst>
          </p:cNvPr>
          <p:cNvCxnSpPr>
            <a:cxnSpLocks/>
            <a:stCxn id="6" idx="6"/>
            <a:endCxn id="15" idx="2"/>
          </p:cNvCxnSpPr>
          <p:nvPr/>
        </p:nvCxnSpPr>
        <p:spPr>
          <a:xfrm>
            <a:off x="3220666" y="2971800"/>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AF0BDF6C-1AB6-474B-B729-180378B15A6F}"/>
              </a:ext>
            </a:extLst>
          </p:cNvPr>
          <p:cNvSpPr txBox="1"/>
          <p:nvPr/>
        </p:nvSpPr>
        <p:spPr>
          <a:xfrm>
            <a:off x="3388056" y="2602468"/>
            <a:ext cx="300082" cy="369332"/>
          </a:xfrm>
          <a:prstGeom prst="rect">
            <a:avLst/>
          </a:prstGeom>
          <a:noFill/>
        </p:spPr>
        <p:txBody>
          <a:bodyPr wrap="none" rtlCol="0">
            <a:spAutoFit/>
          </a:bodyPr>
          <a:lstStyle/>
          <a:p>
            <a:r>
              <a:rPr lang="es-MX" dirty="0"/>
              <a:t>+</a:t>
            </a:r>
          </a:p>
        </p:txBody>
      </p:sp>
      <p:sp>
        <p:nvSpPr>
          <p:cNvPr id="15" name="Elipse 14">
            <a:extLst>
              <a:ext uri="{FF2B5EF4-FFF2-40B4-BE49-F238E27FC236}">
                <a16:creationId xmlns:a16="http://schemas.microsoft.com/office/drawing/2014/main" id="{700CF5EE-63F7-4C53-BAC9-E29738783D02}"/>
              </a:ext>
            </a:extLst>
          </p:cNvPr>
          <p:cNvSpPr/>
          <p:nvPr/>
        </p:nvSpPr>
        <p:spPr>
          <a:xfrm>
            <a:off x="3845044" y="2423024"/>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3BE918C7-1389-4A7D-8B0D-ACBCC928E5A8}"/>
              </a:ext>
            </a:extLst>
          </p:cNvPr>
          <p:cNvSpPr/>
          <p:nvPr/>
        </p:nvSpPr>
        <p:spPr>
          <a:xfrm>
            <a:off x="3958294"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19" name="CuadroTexto 18">
            <a:extLst>
              <a:ext uri="{FF2B5EF4-FFF2-40B4-BE49-F238E27FC236}">
                <a16:creationId xmlns:a16="http://schemas.microsoft.com/office/drawing/2014/main" id="{2719606E-7CB2-4C26-BAF2-B564C4C53D6A}"/>
              </a:ext>
            </a:extLst>
          </p:cNvPr>
          <p:cNvSpPr txBox="1"/>
          <p:nvPr/>
        </p:nvSpPr>
        <p:spPr>
          <a:xfrm>
            <a:off x="8105176" y="1135299"/>
            <a:ext cx="2118273" cy="646331"/>
          </a:xfrm>
          <a:prstGeom prst="rect">
            <a:avLst/>
          </a:prstGeom>
          <a:noFill/>
        </p:spPr>
        <p:txBody>
          <a:bodyPr wrap="none" rtlCol="0">
            <a:spAutoFit/>
          </a:bodyPr>
          <a:lstStyle/>
          <a:p>
            <a:pPr algn="ctr"/>
            <a:r>
              <a:rPr lang="es-MX" b="1" i="1" dirty="0"/>
              <a:t>Decremento</a:t>
            </a:r>
          </a:p>
          <a:p>
            <a:pPr algn="ctr"/>
            <a:r>
              <a:rPr lang="es-MX" dirty="0"/>
              <a:t>Expresión regular: &lt;-</a:t>
            </a:r>
          </a:p>
        </p:txBody>
      </p:sp>
      <p:sp>
        <p:nvSpPr>
          <p:cNvPr id="20" name="Elipse 19">
            <a:extLst>
              <a:ext uri="{FF2B5EF4-FFF2-40B4-BE49-F238E27FC236}">
                <a16:creationId xmlns:a16="http://schemas.microsoft.com/office/drawing/2014/main" id="{4A8220CA-D5F9-4457-A883-6656EB45CA74}"/>
              </a:ext>
            </a:extLst>
          </p:cNvPr>
          <p:cNvSpPr/>
          <p:nvPr/>
        </p:nvSpPr>
        <p:spPr>
          <a:xfrm>
            <a:off x="7157850"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21" name="Elipse 20">
            <a:extLst>
              <a:ext uri="{FF2B5EF4-FFF2-40B4-BE49-F238E27FC236}">
                <a16:creationId xmlns:a16="http://schemas.microsoft.com/office/drawing/2014/main" id="{DB0C54E7-16D9-44B0-BC8F-71C7D5950878}"/>
              </a:ext>
            </a:extLst>
          </p:cNvPr>
          <p:cNvSpPr/>
          <p:nvPr/>
        </p:nvSpPr>
        <p:spPr>
          <a:xfrm>
            <a:off x="8707112"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22" name="Conector recto de flecha 21">
            <a:extLst>
              <a:ext uri="{FF2B5EF4-FFF2-40B4-BE49-F238E27FC236}">
                <a16:creationId xmlns:a16="http://schemas.microsoft.com/office/drawing/2014/main" id="{699190BD-CF0A-4FBD-8BD1-3CB059C19124}"/>
              </a:ext>
            </a:extLst>
          </p:cNvPr>
          <p:cNvCxnSpPr>
            <a:stCxn id="20" idx="6"/>
            <a:endCxn id="21" idx="2"/>
          </p:cNvCxnSpPr>
          <p:nvPr/>
        </p:nvCxnSpPr>
        <p:spPr>
          <a:xfrm>
            <a:off x="8072250" y="2971800"/>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704116E5-E907-4171-81F4-5D46F72B9211}"/>
              </a:ext>
            </a:extLst>
          </p:cNvPr>
          <p:cNvSpPr/>
          <p:nvPr/>
        </p:nvSpPr>
        <p:spPr>
          <a:xfrm>
            <a:off x="8239640" y="2602468"/>
            <a:ext cx="300082" cy="369332"/>
          </a:xfrm>
          <a:prstGeom prst="rect">
            <a:avLst/>
          </a:prstGeom>
        </p:spPr>
        <p:txBody>
          <a:bodyPr wrap="none">
            <a:spAutoFit/>
          </a:bodyPr>
          <a:lstStyle/>
          <a:p>
            <a:r>
              <a:rPr lang="es-MX" dirty="0"/>
              <a:t>&lt;</a:t>
            </a:r>
          </a:p>
        </p:txBody>
      </p:sp>
      <p:cxnSp>
        <p:nvCxnSpPr>
          <p:cNvPr id="24" name="Conector recto de flecha 23">
            <a:extLst>
              <a:ext uri="{FF2B5EF4-FFF2-40B4-BE49-F238E27FC236}">
                <a16:creationId xmlns:a16="http://schemas.microsoft.com/office/drawing/2014/main" id="{8D37F376-7B75-4DA7-A128-30DB1A0BFABE}"/>
              </a:ext>
            </a:extLst>
          </p:cNvPr>
          <p:cNvCxnSpPr>
            <a:endCxn id="20" idx="2"/>
          </p:cNvCxnSpPr>
          <p:nvPr/>
        </p:nvCxnSpPr>
        <p:spPr>
          <a:xfrm>
            <a:off x="6713234" y="2971800"/>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6BA22408-FFA6-4670-8681-C800ED397343}"/>
              </a:ext>
            </a:extLst>
          </p:cNvPr>
          <p:cNvCxnSpPr>
            <a:cxnSpLocks/>
            <a:stCxn id="21" idx="6"/>
            <a:endCxn id="27" idx="2"/>
          </p:cNvCxnSpPr>
          <p:nvPr/>
        </p:nvCxnSpPr>
        <p:spPr>
          <a:xfrm>
            <a:off x="9621512" y="2971800"/>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5FCFF36D-8983-44B2-AAC9-93DC3721A290}"/>
              </a:ext>
            </a:extLst>
          </p:cNvPr>
          <p:cNvSpPr txBox="1"/>
          <p:nvPr/>
        </p:nvSpPr>
        <p:spPr>
          <a:xfrm>
            <a:off x="9788902" y="2602468"/>
            <a:ext cx="255198" cy="369332"/>
          </a:xfrm>
          <a:prstGeom prst="rect">
            <a:avLst/>
          </a:prstGeom>
          <a:noFill/>
        </p:spPr>
        <p:txBody>
          <a:bodyPr wrap="none" rtlCol="0">
            <a:spAutoFit/>
          </a:bodyPr>
          <a:lstStyle/>
          <a:p>
            <a:r>
              <a:rPr lang="es-MX" dirty="0"/>
              <a:t>-</a:t>
            </a:r>
          </a:p>
        </p:txBody>
      </p:sp>
      <p:sp>
        <p:nvSpPr>
          <p:cNvPr id="27" name="Elipse 26">
            <a:extLst>
              <a:ext uri="{FF2B5EF4-FFF2-40B4-BE49-F238E27FC236}">
                <a16:creationId xmlns:a16="http://schemas.microsoft.com/office/drawing/2014/main" id="{CB002A71-E07D-4606-AAAE-D1C60F92C798}"/>
              </a:ext>
            </a:extLst>
          </p:cNvPr>
          <p:cNvSpPr/>
          <p:nvPr/>
        </p:nvSpPr>
        <p:spPr>
          <a:xfrm>
            <a:off x="10245890" y="2423024"/>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Elipse 27">
            <a:extLst>
              <a:ext uri="{FF2B5EF4-FFF2-40B4-BE49-F238E27FC236}">
                <a16:creationId xmlns:a16="http://schemas.microsoft.com/office/drawing/2014/main" id="{566A7FCD-0572-4DD1-B506-865DD86FF137}"/>
              </a:ext>
            </a:extLst>
          </p:cNvPr>
          <p:cNvSpPr/>
          <p:nvPr/>
        </p:nvSpPr>
        <p:spPr>
          <a:xfrm>
            <a:off x="10359140"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29" name="CuadroTexto 28">
            <a:extLst>
              <a:ext uri="{FF2B5EF4-FFF2-40B4-BE49-F238E27FC236}">
                <a16:creationId xmlns:a16="http://schemas.microsoft.com/office/drawing/2014/main" id="{AB2092DE-AA9C-4876-8532-F60E2660EE22}"/>
              </a:ext>
            </a:extLst>
          </p:cNvPr>
          <p:cNvSpPr txBox="1"/>
          <p:nvPr/>
        </p:nvSpPr>
        <p:spPr>
          <a:xfrm>
            <a:off x="1681086" y="4161970"/>
            <a:ext cx="2164760" cy="646331"/>
          </a:xfrm>
          <a:prstGeom prst="rect">
            <a:avLst/>
          </a:prstGeom>
          <a:noFill/>
        </p:spPr>
        <p:txBody>
          <a:bodyPr wrap="none" rtlCol="0">
            <a:spAutoFit/>
          </a:bodyPr>
          <a:lstStyle/>
          <a:p>
            <a:pPr algn="ctr"/>
            <a:r>
              <a:rPr lang="es-MX" b="1" i="1" dirty="0"/>
              <a:t>Multiplicación</a:t>
            </a:r>
          </a:p>
          <a:p>
            <a:pPr algn="ctr"/>
            <a:r>
              <a:rPr lang="es-MX" dirty="0"/>
              <a:t>Expresión regular: $*</a:t>
            </a:r>
          </a:p>
        </p:txBody>
      </p:sp>
      <p:sp>
        <p:nvSpPr>
          <p:cNvPr id="30" name="Elipse 29">
            <a:extLst>
              <a:ext uri="{FF2B5EF4-FFF2-40B4-BE49-F238E27FC236}">
                <a16:creationId xmlns:a16="http://schemas.microsoft.com/office/drawing/2014/main" id="{2E6CD351-E694-4438-842C-9D4549539B87}"/>
              </a:ext>
            </a:extLst>
          </p:cNvPr>
          <p:cNvSpPr/>
          <p:nvPr/>
        </p:nvSpPr>
        <p:spPr>
          <a:xfrm>
            <a:off x="757004"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31" name="Elipse 30">
            <a:extLst>
              <a:ext uri="{FF2B5EF4-FFF2-40B4-BE49-F238E27FC236}">
                <a16:creationId xmlns:a16="http://schemas.microsoft.com/office/drawing/2014/main" id="{F767BAB9-291B-4CCA-B3B0-7B475512E802}"/>
              </a:ext>
            </a:extLst>
          </p:cNvPr>
          <p:cNvSpPr/>
          <p:nvPr/>
        </p:nvSpPr>
        <p:spPr>
          <a:xfrm>
            <a:off x="2306266"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32" name="Conector recto de flecha 31">
            <a:extLst>
              <a:ext uri="{FF2B5EF4-FFF2-40B4-BE49-F238E27FC236}">
                <a16:creationId xmlns:a16="http://schemas.microsoft.com/office/drawing/2014/main" id="{09707F29-58A7-4AF5-9BEC-22DBCB1A82CA}"/>
              </a:ext>
            </a:extLst>
          </p:cNvPr>
          <p:cNvCxnSpPr>
            <a:stCxn id="30" idx="6"/>
            <a:endCxn id="31" idx="2"/>
          </p:cNvCxnSpPr>
          <p:nvPr/>
        </p:nvCxnSpPr>
        <p:spPr>
          <a:xfrm>
            <a:off x="1671404" y="5998471"/>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ángulo 32">
            <a:extLst>
              <a:ext uri="{FF2B5EF4-FFF2-40B4-BE49-F238E27FC236}">
                <a16:creationId xmlns:a16="http://schemas.microsoft.com/office/drawing/2014/main" id="{274B7AF0-5774-4A4D-8E84-1F6B2B2CBF38}"/>
              </a:ext>
            </a:extLst>
          </p:cNvPr>
          <p:cNvSpPr/>
          <p:nvPr/>
        </p:nvSpPr>
        <p:spPr>
          <a:xfrm>
            <a:off x="1838794" y="5629139"/>
            <a:ext cx="301686" cy="369332"/>
          </a:xfrm>
          <a:prstGeom prst="rect">
            <a:avLst/>
          </a:prstGeom>
        </p:spPr>
        <p:txBody>
          <a:bodyPr wrap="none">
            <a:spAutoFit/>
          </a:bodyPr>
          <a:lstStyle/>
          <a:p>
            <a:r>
              <a:rPr lang="es-MX" dirty="0"/>
              <a:t>$</a:t>
            </a:r>
          </a:p>
        </p:txBody>
      </p:sp>
      <p:cxnSp>
        <p:nvCxnSpPr>
          <p:cNvPr id="34" name="Conector recto de flecha 33">
            <a:extLst>
              <a:ext uri="{FF2B5EF4-FFF2-40B4-BE49-F238E27FC236}">
                <a16:creationId xmlns:a16="http://schemas.microsoft.com/office/drawing/2014/main" id="{FB3B5B77-ACBA-4B04-9110-F14425FB5797}"/>
              </a:ext>
            </a:extLst>
          </p:cNvPr>
          <p:cNvCxnSpPr>
            <a:endCxn id="30" idx="2"/>
          </p:cNvCxnSpPr>
          <p:nvPr/>
        </p:nvCxnSpPr>
        <p:spPr>
          <a:xfrm>
            <a:off x="312388" y="5998471"/>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C8F4CC9E-E24C-46E1-920B-F5F36A5F3A0A}"/>
              </a:ext>
            </a:extLst>
          </p:cNvPr>
          <p:cNvCxnSpPr>
            <a:cxnSpLocks/>
            <a:stCxn id="31" idx="6"/>
            <a:endCxn id="37" idx="2"/>
          </p:cNvCxnSpPr>
          <p:nvPr/>
        </p:nvCxnSpPr>
        <p:spPr>
          <a:xfrm>
            <a:off x="3220666" y="5998471"/>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9F6B3BC8-7516-4DBC-BE39-96661E4AB2A6}"/>
              </a:ext>
            </a:extLst>
          </p:cNvPr>
          <p:cNvSpPr txBox="1"/>
          <p:nvPr/>
        </p:nvSpPr>
        <p:spPr>
          <a:xfrm>
            <a:off x="3388056" y="5629139"/>
            <a:ext cx="300082" cy="369332"/>
          </a:xfrm>
          <a:prstGeom prst="rect">
            <a:avLst/>
          </a:prstGeom>
          <a:noFill/>
        </p:spPr>
        <p:txBody>
          <a:bodyPr wrap="none" rtlCol="0">
            <a:spAutoFit/>
          </a:bodyPr>
          <a:lstStyle/>
          <a:p>
            <a:r>
              <a:rPr lang="es-MX" dirty="0"/>
              <a:t>*</a:t>
            </a:r>
          </a:p>
        </p:txBody>
      </p:sp>
      <p:sp>
        <p:nvSpPr>
          <p:cNvPr id="37" name="Elipse 36">
            <a:extLst>
              <a:ext uri="{FF2B5EF4-FFF2-40B4-BE49-F238E27FC236}">
                <a16:creationId xmlns:a16="http://schemas.microsoft.com/office/drawing/2014/main" id="{B44EFDAC-49F6-4AA6-B3F4-60A09609DEF2}"/>
              </a:ext>
            </a:extLst>
          </p:cNvPr>
          <p:cNvSpPr/>
          <p:nvPr/>
        </p:nvSpPr>
        <p:spPr>
          <a:xfrm>
            <a:off x="3845044" y="5449695"/>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1FCBA07A-74A0-4097-9B80-935A300906CF}"/>
              </a:ext>
            </a:extLst>
          </p:cNvPr>
          <p:cNvSpPr/>
          <p:nvPr/>
        </p:nvSpPr>
        <p:spPr>
          <a:xfrm>
            <a:off x="3958294"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39" name="CuadroTexto 38">
            <a:extLst>
              <a:ext uri="{FF2B5EF4-FFF2-40B4-BE49-F238E27FC236}">
                <a16:creationId xmlns:a16="http://schemas.microsoft.com/office/drawing/2014/main" id="{1065AA79-2ED2-4B48-9E1F-4487E4625EAA}"/>
              </a:ext>
            </a:extLst>
          </p:cNvPr>
          <p:cNvSpPr txBox="1"/>
          <p:nvPr/>
        </p:nvSpPr>
        <p:spPr>
          <a:xfrm>
            <a:off x="8102209" y="4161970"/>
            <a:ext cx="2228880" cy="646331"/>
          </a:xfrm>
          <a:prstGeom prst="rect">
            <a:avLst/>
          </a:prstGeom>
          <a:noFill/>
        </p:spPr>
        <p:txBody>
          <a:bodyPr wrap="none" rtlCol="0">
            <a:spAutoFit/>
          </a:bodyPr>
          <a:lstStyle/>
          <a:p>
            <a:pPr algn="ctr"/>
            <a:r>
              <a:rPr lang="es-MX" b="1" i="1" dirty="0"/>
              <a:t>División</a:t>
            </a:r>
          </a:p>
          <a:p>
            <a:pPr algn="ctr"/>
            <a:r>
              <a:rPr lang="es-MX" dirty="0"/>
              <a:t>Expresión regular: @/</a:t>
            </a:r>
          </a:p>
        </p:txBody>
      </p:sp>
      <p:sp>
        <p:nvSpPr>
          <p:cNvPr id="40" name="Elipse 39">
            <a:extLst>
              <a:ext uri="{FF2B5EF4-FFF2-40B4-BE49-F238E27FC236}">
                <a16:creationId xmlns:a16="http://schemas.microsoft.com/office/drawing/2014/main" id="{A9E4AA64-A811-40DF-B3C4-F697050AC891}"/>
              </a:ext>
            </a:extLst>
          </p:cNvPr>
          <p:cNvSpPr/>
          <p:nvPr/>
        </p:nvSpPr>
        <p:spPr>
          <a:xfrm>
            <a:off x="7210187"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41" name="Elipse 40">
            <a:extLst>
              <a:ext uri="{FF2B5EF4-FFF2-40B4-BE49-F238E27FC236}">
                <a16:creationId xmlns:a16="http://schemas.microsoft.com/office/drawing/2014/main" id="{0C470E33-104B-4940-A950-2D08D67D977F}"/>
              </a:ext>
            </a:extLst>
          </p:cNvPr>
          <p:cNvSpPr/>
          <p:nvPr/>
        </p:nvSpPr>
        <p:spPr>
          <a:xfrm>
            <a:off x="8759449"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42" name="Conector recto de flecha 41">
            <a:extLst>
              <a:ext uri="{FF2B5EF4-FFF2-40B4-BE49-F238E27FC236}">
                <a16:creationId xmlns:a16="http://schemas.microsoft.com/office/drawing/2014/main" id="{B04EE058-3274-4CCD-9AD9-4FE91BC3E1AD}"/>
              </a:ext>
            </a:extLst>
          </p:cNvPr>
          <p:cNvCxnSpPr>
            <a:stCxn id="40" idx="6"/>
            <a:endCxn id="41" idx="2"/>
          </p:cNvCxnSpPr>
          <p:nvPr/>
        </p:nvCxnSpPr>
        <p:spPr>
          <a:xfrm>
            <a:off x="8124587" y="5998471"/>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CC498C74-EF2C-4781-B125-177CFABA8FF0}"/>
              </a:ext>
            </a:extLst>
          </p:cNvPr>
          <p:cNvSpPr/>
          <p:nvPr/>
        </p:nvSpPr>
        <p:spPr>
          <a:xfrm>
            <a:off x="8291977" y="5629139"/>
            <a:ext cx="391454" cy="369332"/>
          </a:xfrm>
          <a:prstGeom prst="rect">
            <a:avLst/>
          </a:prstGeom>
        </p:spPr>
        <p:txBody>
          <a:bodyPr wrap="none">
            <a:spAutoFit/>
          </a:bodyPr>
          <a:lstStyle/>
          <a:p>
            <a:r>
              <a:rPr lang="es-MX" dirty="0"/>
              <a:t>@</a:t>
            </a:r>
          </a:p>
        </p:txBody>
      </p:sp>
      <p:cxnSp>
        <p:nvCxnSpPr>
          <p:cNvPr id="44" name="Conector recto de flecha 43">
            <a:extLst>
              <a:ext uri="{FF2B5EF4-FFF2-40B4-BE49-F238E27FC236}">
                <a16:creationId xmlns:a16="http://schemas.microsoft.com/office/drawing/2014/main" id="{338E6243-D942-40A2-B5BF-F21736F0496F}"/>
              </a:ext>
            </a:extLst>
          </p:cNvPr>
          <p:cNvCxnSpPr>
            <a:endCxn id="40" idx="2"/>
          </p:cNvCxnSpPr>
          <p:nvPr/>
        </p:nvCxnSpPr>
        <p:spPr>
          <a:xfrm>
            <a:off x="6765571" y="5998471"/>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CA4BFBD2-537B-411F-BE7E-6CD7D8A9022B}"/>
              </a:ext>
            </a:extLst>
          </p:cNvPr>
          <p:cNvCxnSpPr>
            <a:cxnSpLocks/>
            <a:stCxn id="41" idx="6"/>
            <a:endCxn id="47" idx="2"/>
          </p:cNvCxnSpPr>
          <p:nvPr/>
        </p:nvCxnSpPr>
        <p:spPr>
          <a:xfrm>
            <a:off x="9673849" y="5998471"/>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DBD1DD9C-491F-4E86-9B02-50B436C51BC2}"/>
              </a:ext>
            </a:extLst>
          </p:cNvPr>
          <p:cNvSpPr txBox="1"/>
          <p:nvPr/>
        </p:nvSpPr>
        <p:spPr>
          <a:xfrm>
            <a:off x="9841239" y="5629139"/>
            <a:ext cx="274434" cy="369332"/>
          </a:xfrm>
          <a:prstGeom prst="rect">
            <a:avLst/>
          </a:prstGeom>
          <a:noFill/>
        </p:spPr>
        <p:txBody>
          <a:bodyPr wrap="none" rtlCol="0">
            <a:spAutoFit/>
          </a:bodyPr>
          <a:lstStyle/>
          <a:p>
            <a:r>
              <a:rPr lang="es-MX" dirty="0"/>
              <a:t>/</a:t>
            </a:r>
          </a:p>
        </p:txBody>
      </p:sp>
      <p:sp>
        <p:nvSpPr>
          <p:cNvPr id="47" name="Elipse 46">
            <a:extLst>
              <a:ext uri="{FF2B5EF4-FFF2-40B4-BE49-F238E27FC236}">
                <a16:creationId xmlns:a16="http://schemas.microsoft.com/office/drawing/2014/main" id="{97050961-44B3-46C2-A5EA-7D756417CBF2}"/>
              </a:ext>
            </a:extLst>
          </p:cNvPr>
          <p:cNvSpPr/>
          <p:nvPr/>
        </p:nvSpPr>
        <p:spPr>
          <a:xfrm>
            <a:off x="10298227" y="5449695"/>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88C12C07-FDE3-4C12-AA74-5959D9B00C37}"/>
              </a:ext>
            </a:extLst>
          </p:cNvPr>
          <p:cNvSpPr/>
          <p:nvPr/>
        </p:nvSpPr>
        <p:spPr>
          <a:xfrm>
            <a:off x="10411477"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Tree>
    <p:extLst>
      <p:ext uri="{BB962C8B-B14F-4D97-AF65-F5344CB8AC3E}">
        <p14:creationId xmlns:p14="http://schemas.microsoft.com/office/powerpoint/2010/main" val="236516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7E2D18-1E8E-4CCF-8C59-B91EB1AB22BB}"/>
              </a:ext>
            </a:extLst>
          </p:cNvPr>
          <p:cNvSpPr>
            <a:spLocks noGrp="1"/>
          </p:cNvSpPr>
          <p:nvPr>
            <p:ph type="title"/>
          </p:nvPr>
        </p:nvSpPr>
        <p:spPr>
          <a:xfrm>
            <a:off x="1476783" y="0"/>
            <a:ext cx="9238434" cy="857559"/>
          </a:xfrm>
        </p:spPr>
        <p:txBody>
          <a:bodyPr/>
          <a:lstStyle/>
          <a:p>
            <a:r>
              <a:rPr lang="es-MX" dirty="0"/>
              <a:t>Símbolos especiales:</a:t>
            </a:r>
          </a:p>
        </p:txBody>
      </p:sp>
      <p:sp>
        <p:nvSpPr>
          <p:cNvPr id="4" name="CuadroTexto 3">
            <a:extLst>
              <a:ext uri="{FF2B5EF4-FFF2-40B4-BE49-F238E27FC236}">
                <a16:creationId xmlns:a16="http://schemas.microsoft.com/office/drawing/2014/main" id="{039B62D2-BB72-4396-BA18-932D879EFA65}"/>
              </a:ext>
            </a:extLst>
          </p:cNvPr>
          <p:cNvSpPr txBox="1"/>
          <p:nvPr/>
        </p:nvSpPr>
        <p:spPr>
          <a:xfrm>
            <a:off x="1762038" y="1135299"/>
            <a:ext cx="2002857" cy="646331"/>
          </a:xfrm>
          <a:prstGeom prst="rect">
            <a:avLst/>
          </a:prstGeom>
          <a:noFill/>
        </p:spPr>
        <p:txBody>
          <a:bodyPr wrap="none" rtlCol="0">
            <a:spAutoFit/>
          </a:bodyPr>
          <a:lstStyle/>
          <a:p>
            <a:pPr algn="ctr"/>
            <a:r>
              <a:rPr lang="es-MX" b="1" i="1" dirty="0"/>
              <a:t>Resta</a:t>
            </a:r>
          </a:p>
          <a:p>
            <a:pPr algn="ctr"/>
            <a:r>
              <a:rPr lang="es-MX" dirty="0"/>
              <a:t>Expresión regular: -</a:t>
            </a:r>
          </a:p>
        </p:txBody>
      </p:sp>
      <p:sp>
        <p:nvSpPr>
          <p:cNvPr id="5" name="Elipse 4">
            <a:extLst>
              <a:ext uri="{FF2B5EF4-FFF2-40B4-BE49-F238E27FC236}">
                <a16:creationId xmlns:a16="http://schemas.microsoft.com/office/drawing/2014/main" id="{8A777A8A-2A5C-4681-B1D4-C22E6D33068F}"/>
              </a:ext>
            </a:extLst>
          </p:cNvPr>
          <p:cNvSpPr/>
          <p:nvPr/>
        </p:nvSpPr>
        <p:spPr>
          <a:xfrm>
            <a:off x="1568426" y="2503939"/>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7" name="Conector recto de flecha 6">
            <a:extLst>
              <a:ext uri="{FF2B5EF4-FFF2-40B4-BE49-F238E27FC236}">
                <a16:creationId xmlns:a16="http://schemas.microsoft.com/office/drawing/2014/main" id="{4351077C-C2FF-4F51-8FDA-DF584A655728}"/>
              </a:ext>
            </a:extLst>
          </p:cNvPr>
          <p:cNvCxnSpPr>
            <a:cxnSpLocks/>
            <a:stCxn id="5" idx="6"/>
            <a:endCxn id="12" idx="2"/>
          </p:cNvCxnSpPr>
          <p:nvPr/>
        </p:nvCxnSpPr>
        <p:spPr>
          <a:xfrm>
            <a:off x="2482826" y="2961139"/>
            <a:ext cx="634862" cy="5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8CE5FE02-4049-4936-B703-3FD52CC606F1}"/>
              </a:ext>
            </a:extLst>
          </p:cNvPr>
          <p:cNvSpPr/>
          <p:nvPr/>
        </p:nvSpPr>
        <p:spPr>
          <a:xfrm>
            <a:off x="2650216" y="2591807"/>
            <a:ext cx="255198" cy="369332"/>
          </a:xfrm>
          <a:prstGeom prst="rect">
            <a:avLst/>
          </a:prstGeom>
        </p:spPr>
        <p:txBody>
          <a:bodyPr wrap="none">
            <a:spAutoFit/>
          </a:bodyPr>
          <a:lstStyle/>
          <a:p>
            <a:r>
              <a:rPr lang="es-MX" dirty="0"/>
              <a:t>-</a:t>
            </a:r>
          </a:p>
        </p:txBody>
      </p:sp>
      <p:cxnSp>
        <p:nvCxnSpPr>
          <p:cNvPr id="9" name="Conector recto de flecha 8">
            <a:extLst>
              <a:ext uri="{FF2B5EF4-FFF2-40B4-BE49-F238E27FC236}">
                <a16:creationId xmlns:a16="http://schemas.microsoft.com/office/drawing/2014/main" id="{925BA1CD-7F53-49FA-8098-3C193AFE4166}"/>
              </a:ext>
            </a:extLst>
          </p:cNvPr>
          <p:cNvCxnSpPr>
            <a:endCxn id="5" idx="2"/>
          </p:cNvCxnSpPr>
          <p:nvPr/>
        </p:nvCxnSpPr>
        <p:spPr>
          <a:xfrm>
            <a:off x="1123810" y="2961139"/>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B710656B-3DA7-48A2-9FBF-57A7F3946B22}"/>
              </a:ext>
            </a:extLst>
          </p:cNvPr>
          <p:cNvSpPr/>
          <p:nvPr/>
        </p:nvSpPr>
        <p:spPr>
          <a:xfrm>
            <a:off x="3117688" y="2418331"/>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9CB9FD96-30D4-4B0C-922C-972B6E4264F4}"/>
              </a:ext>
            </a:extLst>
          </p:cNvPr>
          <p:cNvSpPr/>
          <p:nvPr/>
        </p:nvSpPr>
        <p:spPr>
          <a:xfrm>
            <a:off x="3230938" y="250990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4" name="CuadroTexto 13">
            <a:extLst>
              <a:ext uri="{FF2B5EF4-FFF2-40B4-BE49-F238E27FC236}">
                <a16:creationId xmlns:a16="http://schemas.microsoft.com/office/drawing/2014/main" id="{7A12E7D6-B7A3-432C-91D9-2DAAF7415083}"/>
              </a:ext>
            </a:extLst>
          </p:cNvPr>
          <p:cNvSpPr txBox="1"/>
          <p:nvPr/>
        </p:nvSpPr>
        <p:spPr>
          <a:xfrm>
            <a:off x="8140442" y="1135299"/>
            <a:ext cx="2047741" cy="646331"/>
          </a:xfrm>
          <a:prstGeom prst="rect">
            <a:avLst/>
          </a:prstGeom>
          <a:noFill/>
        </p:spPr>
        <p:txBody>
          <a:bodyPr wrap="none" rtlCol="0">
            <a:spAutoFit/>
          </a:bodyPr>
          <a:lstStyle/>
          <a:p>
            <a:pPr algn="ctr"/>
            <a:r>
              <a:rPr lang="es-MX" b="1" i="1" dirty="0"/>
              <a:t>Suma</a:t>
            </a:r>
          </a:p>
          <a:p>
            <a:pPr algn="ctr"/>
            <a:r>
              <a:rPr lang="es-MX" dirty="0"/>
              <a:t>Expresión regular: +</a:t>
            </a:r>
          </a:p>
        </p:txBody>
      </p:sp>
      <p:sp>
        <p:nvSpPr>
          <p:cNvPr id="15" name="Elipse 14">
            <a:extLst>
              <a:ext uri="{FF2B5EF4-FFF2-40B4-BE49-F238E27FC236}">
                <a16:creationId xmlns:a16="http://schemas.microsoft.com/office/drawing/2014/main" id="{FDA8A5DC-5879-41EF-9CA1-BEC76098A199}"/>
              </a:ext>
            </a:extLst>
          </p:cNvPr>
          <p:cNvSpPr/>
          <p:nvPr/>
        </p:nvSpPr>
        <p:spPr>
          <a:xfrm>
            <a:off x="8059002" y="2503939"/>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17" name="Conector recto de flecha 16">
            <a:extLst>
              <a:ext uri="{FF2B5EF4-FFF2-40B4-BE49-F238E27FC236}">
                <a16:creationId xmlns:a16="http://schemas.microsoft.com/office/drawing/2014/main" id="{BD2C7644-660D-45C5-8598-E37D19177AA7}"/>
              </a:ext>
            </a:extLst>
          </p:cNvPr>
          <p:cNvCxnSpPr>
            <a:cxnSpLocks/>
            <a:stCxn id="15" idx="6"/>
            <a:endCxn id="22" idx="2"/>
          </p:cNvCxnSpPr>
          <p:nvPr/>
        </p:nvCxnSpPr>
        <p:spPr>
          <a:xfrm>
            <a:off x="8973402" y="2961139"/>
            <a:ext cx="644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E05D56FC-874F-4DB5-97BB-38FA523F621D}"/>
              </a:ext>
            </a:extLst>
          </p:cNvPr>
          <p:cNvSpPr/>
          <p:nvPr/>
        </p:nvSpPr>
        <p:spPr>
          <a:xfrm>
            <a:off x="9140792" y="2591807"/>
            <a:ext cx="300082" cy="369332"/>
          </a:xfrm>
          <a:prstGeom prst="rect">
            <a:avLst/>
          </a:prstGeom>
        </p:spPr>
        <p:txBody>
          <a:bodyPr wrap="none">
            <a:spAutoFit/>
          </a:bodyPr>
          <a:lstStyle/>
          <a:p>
            <a:r>
              <a:rPr lang="es-MX" dirty="0"/>
              <a:t>+</a:t>
            </a:r>
          </a:p>
        </p:txBody>
      </p:sp>
      <p:cxnSp>
        <p:nvCxnSpPr>
          <p:cNvPr id="19" name="Conector recto de flecha 18">
            <a:extLst>
              <a:ext uri="{FF2B5EF4-FFF2-40B4-BE49-F238E27FC236}">
                <a16:creationId xmlns:a16="http://schemas.microsoft.com/office/drawing/2014/main" id="{1A6A2226-CAED-432B-B278-4C4EEAD746A2}"/>
              </a:ext>
            </a:extLst>
          </p:cNvPr>
          <p:cNvCxnSpPr>
            <a:endCxn id="15" idx="2"/>
          </p:cNvCxnSpPr>
          <p:nvPr/>
        </p:nvCxnSpPr>
        <p:spPr>
          <a:xfrm>
            <a:off x="7614386" y="2961139"/>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BA91E6F0-254E-472D-A60E-E1286F66C574}"/>
              </a:ext>
            </a:extLst>
          </p:cNvPr>
          <p:cNvSpPr/>
          <p:nvPr/>
        </p:nvSpPr>
        <p:spPr>
          <a:xfrm>
            <a:off x="9617733" y="2412363"/>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a:extLst>
              <a:ext uri="{FF2B5EF4-FFF2-40B4-BE49-F238E27FC236}">
                <a16:creationId xmlns:a16="http://schemas.microsoft.com/office/drawing/2014/main" id="{3763FBC4-8161-47EA-9799-12FDA08917E9}"/>
              </a:ext>
            </a:extLst>
          </p:cNvPr>
          <p:cNvSpPr/>
          <p:nvPr/>
        </p:nvSpPr>
        <p:spPr>
          <a:xfrm>
            <a:off x="9730983" y="2503939"/>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24" name="CuadroTexto 23">
            <a:extLst>
              <a:ext uri="{FF2B5EF4-FFF2-40B4-BE49-F238E27FC236}">
                <a16:creationId xmlns:a16="http://schemas.microsoft.com/office/drawing/2014/main" id="{241FFFE8-C71C-477D-81A2-DFBC58C14F2A}"/>
              </a:ext>
            </a:extLst>
          </p:cNvPr>
          <p:cNvSpPr txBox="1"/>
          <p:nvPr/>
        </p:nvSpPr>
        <p:spPr>
          <a:xfrm>
            <a:off x="1658643" y="4161970"/>
            <a:ext cx="2209644" cy="646331"/>
          </a:xfrm>
          <a:prstGeom prst="rect">
            <a:avLst/>
          </a:prstGeom>
          <a:noFill/>
        </p:spPr>
        <p:txBody>
          <a:bodyPr wrap="none" rtlCol="0">
            <a:spAutoFit/>
          </a:bodyPr>
          <a:lstStyle/>
          <a:p>
            <a:pPr algn="ctr"/>
            <a:r>
              <a:rPr lang="es-MX" b="1" i="1" dirty="0"/>
              <a:t>Llave abierta</a:t>
            </a:r>
          </a:p>
          <a:p>
            <a:pPr algn="ctr"/>
            <a:r>
              <a:rPr lang="es-MX" dirty="0"/>
              <a:t>Expresión regular: @{</a:t>
            </a:r>
          </a:p>
        </p:txBody>
      </p:sp>
      <p:sp>
        <p:nvSpPr>
          <p:cNvPr id="25" name="Elipse 24">
            <a:extLst>
              <a:ext uri="{FF2B5EF4-FFF2-40B4-BE49-F238E27FC236}">
                <a16:creationId xmlns:a16="http://schemas.microsoft.com/office/drawing/2014/main" id="{DCE846B2-B5D4-4C6C-9661-9E3ADC41A92A}"/>
              </a:ext>
            </a:extLst>
          </p:cNvPr>
          <p:cNvSpPr/>
          <p:nvPr/>
        </p:nvSpPr>
        <p:spPr>
          <a:xfrm>
            <a:off x="757004"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26" name="Elipse 25">
            <a:extLst>
              <a:ext uri="{FF2B5EF4-FFF2-40B4-BE49-F238E27FC236}">
                <a16:creationId xmlns:a16="http://schemas.microsoft.com/office/drawing/2014/main" id="{60B99B77-1EE1-424C-B09B-1786D6D81CCC}"/>
              </a:ext>
            </a:extLst>
          </p:cNvPr>
          <p:cNvSpPr/>
          <p:nvPr/>
        </p:nvSpPr>
        <p:spPr>
          <a:xfrm>
            <a:off x="2306266"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27" name="Conector recto de flecha 26">
            <a:extLst>
              <a:ext uri="{FF2B5EF4-FFF2-40B4-BE49-F238E27FC236}">
                <a16:creationId xmlns:a16="http://schemas.microsoft.com/office/drawing/2014/main" id="{93E426B9-9821-4542-80A7-2B0B0A763609}"/>
              </a:ext>
            </a:extLst>
          </p:cNvPr>
          <p:cNvCxnSpPr>
            <a:stCxn id="25" idx="6"/>
            <a:endCxn id="26" idx="2"/>
          </p:cNvCxnSpPr>
          <p:nvPr/>
        </p:nvCxnSpPr>
        <p:spPr>
          <a:xfrm>
            <a:off x="1671404" y="5998471"/>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DDC51E31-DDE5-4044-9936-E375C9507160}"/>
              </a:ext>
            </a:extLst>
          </p:cNvPr>
          <p:cNvSpPr/>
          <p:nvPr/>
        </p:nvSpPr>
        <p:spPr>
          <a:xfrm>
            <a:off x="1838794" y="5629139"/>
            <a:ext cx="391454" cy="369332"/>
          </a:xfrm>
          <a:prstGeom prst="rect">
            <a:avLst/>
          </a:prstGeom>
        </p:spPr>
        <p:txBody>
          <a:bodyPr wrap="none">
            <a:spAutoFit/>
          </a:bodyPr>
          <a:lstStyle/>
          <a:p>
            <a:r>
              <a:rPr lang="es-MX" dirty="0"/>
              <a:t>@</a:t>
            </a:r>
          </a:p>
        </p:txBody>
      </p:sp>
      <p:cxnSp>
        <p:nvCxnSpPr>
          <p:cNvPr id="29" name="Conector recto de flecha 28">
            <a:extLst>
              <a:ext uri="{FF2B5EF4-FFF2-40B4-BE49-F238E27FC236}">
                <a16:creationId xmlns:a16="http://schemas.microsoft.com/office/drawing/2014/main" id="{C730CBDE-FF13-4210-B320-0B410DCBF835}"/>
              </a:ext>
            </a:extLst>
          </p:cNvPr>
          <p:cNvCxnSpPr>
            <a:endCxn id="25" idx="2"/>
          </p:cNvCxnSpPr>
          <p:nvPr/>
        </p:nvCxnSpPr>
        <p:spPr>
          <a:xfrm>
            <a:off x="312388" y="5998471"/>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45CC7B52-E218-4C37-8923-5F4ABCA925A4}"/>
              </a:ext>
            </a:extLst>
          </p:cNvPr>
          <p:cNvCxnSpPr>
            <a:cxnSpLocks/>
            <a:stCxn id="26" idx="6"/>
            <a:endCxn id="32" idx="2"/>
          </p:cNvCxnSpPr>
          <p:nvPr/>
        </p:nvCxnSpPr>
        <p:spPr>
          <a:xfrm>
            <a:off x="3220666" y="5998471"/>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789374AF-4605-488F-BC4C-3A78326577ED}"/>
              </a:ext>
            </a:extLst>
          </p:cNvPr>
          <p:cNvSpPr txBox="1"/>
          <p:nvPr/>
        </p:nvSpPr>
        <p:spPr>
          <a:xfrm>
            <a:off x="3388056" y="5629139"/>
            <a:ext cx="256802" cy="369332"/>
          </a:xfrm>
          <a:prstGeom prst="rect">
            <a:avLst/>
          </a:prstGeom>
          <a:noFill/>
        </p:spPr>
        <p:txBody>
          <a:bodyPr wrap="none" rtlCol="0">
            <a:spAutoFit/>
          </a:bodyPr>
          <a:lstStyle/>
          <a:p>
            <a:r>
              <a:rPr lang="es-MX" dirty="0"/>
              <a:t>{</a:t>
            </a:r>
          </a:p>
        </p:txBody>
      </p:sp>
      <p:sp>
        <p:nvSpPr>
          <p:cNvPr id="32" name="Elipse 31">
            <a:extLst>
              <a:ext uri="{FF2B5EF4-FFF2-40B4-BE49-F238E27FC236}">
                <a16:creationId xmlns:a16="http://schemas.microsoft.com/office/drawing/2014/main" id="{4C87C31A-621D-4F48-A6D4-71E5824420E1}"/>
              </a:ext>
            </a:extLst>
          </p:cNvPr>
          <p:cNvSpPr/>
          <p:nvPr/>
        </p:nvSpPr>
        <p:spPr>
          <a:xfrm>
            <a:off x="3845044" y="5449695"/>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32">
            <a:extLst>
              <a:ext uri="{FF2B5EF4-FFF2-40B4-BE49-F238E27FC236}">
                <a16:creationId xmlns:a16="http://schemas.microsoft.com/office/drawing/2014/main" id="{DB5B1239-776E-4263-A3E2-BA5AC1DDA704}"/>
              </a:ext>
            </a:extLst>
          </p:cNvPr>
          <p:cNvSpPr/>
          <p:nvPr/>
        </p:nvSpPr>
        <p:spPr>
          <a:xfrm>
            <a:off x="3958294"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34" name="CuadroTexto 33">
            <a:extLst>
              <a:ext uri="{FF2B5EF4-FFF2-40B4-BE49-F238E27FC236}">
                <a16:creationId xmlns:a16="http://schemas.microsoft.com/office/drawing/2014/main" id="{D7348DF3-4778-46F0-87AD-A5AB50EE41D6}"/>
              </a:ext>
            </a:extLst>
          </p:cNvPr>
          <p:cNvSpPr txBox="1"/>
          <p:nvPr/>
        </p:nvSpPr>
        <p:spPr>
          <a:xfrm>
            <a:off x="8111025" y="4161970"/>
            <a:ext cx="2211247" cy="646331"/>
          </a:xfrm>
          <a:prstGeom prst="rect">
            <a:avLst/>
          </a:prstGeom>
          <a:noFill/>
        </p:spPr>
        <p:txBody>
          <a:bodyPr wrap="none" rtlCol="0">
            <a:spAutoFit/>
          </a:bodyPr>
          <a:lstStyle/>
          <a:p>
            <a:pPr algn="ctr"/>
            <a:r>
              <a:rPr lang="es-MX" b="1" i="1" dirty="0"/>
              <a:t>Llave cerrada</a:t>
            </a:r>
          </a:p>
          <a:p>
            <a:pPr algn="ctr"/>
            <a:r>
              <a:rPr lang="es-MX" dirty="0"/>
              <a:t>Expresión regular: @}</a:t>
            </a:r>
          </a:p>
        </p:txBody>
      </p:sp>
      <p:sp>
        <p:nvSpPr>
          <p:cNvPr id="35" name="Elipse 34">
            <a:extLst>
              <a:ext uri="{FF2B5EF4-FFF2-40B4-BE49-F238E27FC236}">
                <a16:creationId xmlns:a16="http://schemas.microsoft.com/office/drawing/2014/main" id="{F9A14745-4728-46E4-AAB5-91DE36CC8DF3}"/>
              </a:ext>
            </a:extLst>
          </p:cNvPr>
          <p:cNvSpPr/>
          <p:nvPr/>
        </p:nvSpPr>
        <p:spPr>
          <a:xfrm>
            <a:off x="7210187"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36" name="Elipse 35">
            <a:extLst>
              <a:ext uri="{FF2B5EF4-FFF2-40B4-BE49-F238E27FC236}">
                <a16:creationId xmlns:a16="http://schemas.microsoft.com/office/drawing/2014/main" id="{E09EFB53-4C4F-4138-A8D5-1F74503C42A4}"/>
              </a:ext>
            </a:extLst>
          </p:cNvPr>
          <p:cNvSpPr/>
          <p:nvPr/>
        </p:nvSpPr>
        <p:spPr>
          <a:xfrm>
            <a:off x="8759449"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37" name="Conector recto de flecha 36">
            <a:extLst>
              <a:ext uri="{FF2B5EF4-FFF2-40B4-BE49-F238E27FC236}">
                <a16:creationId xmlns:a16="http://schemas.microsoft.com/office/drawing/2014/main" id="{15C8DFA8-49D0-423C-BFF6-4C2DECA9B533}"/>
              </a:ext>
            </a:extLst>
          </p:cNvPr>
          <p:cNvCxnSpPr>
            <a:stCxn id="35" idx="6"/>
            <a:endCxn id="36" idx="2"/>
          </p:cNvCxnSpPr>
          <p:nvPr/>
        </p:nvCxnSpPr>
        <p:spPr>
          <a:xfrm>
            <a:off x="8124587" y="5998471"/>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ángulo 37">
            <a:extLst>
              <a:ext uri="{FF2B5EF4-FFF2-40B4-BE49-F238E27FC236}">
                <a16:creationId xmlns:a16="http://schemas.microsoft.com/office/drawing/2014/main" id="{90EE3676-0738-43FB-B1F9-5E5D898DF3CE}"/>
              </a:ext>
            </a:extLst>
          </p:cNvPr>
          <p:cNvSpPr/>
          <p:nvPr/>
        </p:nvSpPr>
        <p:spPr>
          <a:xfrm>
            <a:off x="8291977" y="5629139"/>
            <a:ext cx="391454" cy="369332"/>
          </a:xfrm>
          <a:prstGeom prst="rect">
            <a:avLst/>
          </a:prstGeom>
        </p:spPr>
        <p:txBody>
          <a:bodyPr wrap="none">
            <a:spAutoFit/>
          </a:bodyPr>
          <a:lstStyle/>
          <a:p>
            <a:r>
              <a:rPr lang="es-MX" dirty="0"/>
              <a:t>@</a:t>
            </a:r>
          </a:p>
        </p:txBody>
      </p:sp>
      <p:cxnSp>
        <p:nvCxnSpPr>
          <p:cNvPr id="39" name="Conector recto de flecha 38">
            <a:extLst>
              <a:ext uri="{FF2B5EF4-FFF2-40B4-BE49-F238E27FC236}">
                <a16:creationId xmlns:a16="http://schemas.microsoft.com/office/drawing/2014/main" id="{59064F30-AA84-4C98-81F7-1F9970D6DA06}"/>
              </a:ext>
            </a:extLst>
          </p:cNvPr>
          <p:cNvCxnSpPr>
            <a:endCxn id="35" idx="2"/>
          </p:cNvCxnSpPr>
          <p:nvPr/>
        </p:nvCxnSpPr>
        <p:spPr>
          <a:xfrm>
            <a:off x="6765571" y="5998471"/>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8D836822-5DBB-4B9D-B7D1-C0D663A7CBFA}"/>
              </a:ext>
            </a:extLst>
          </p:cNvPr>
          <p:cNvCxnSpPr>
            <a:cxnSpLocks/>
            <a:stCxn id="36" idx="6"/>
            <a:endCxn id="42" idx="2"/>
          </p:cNvCxnSpPr>
          <p:nvPr/>
        </p:nvCxnSpPr>
        <p:spPr>
          <a:xfrm>
            <a:off x="9673849" y="5998471"/>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159F6191-F12E-4CD3-84CA-39C218D8BEAD}"/>
              </a:ext>
            </a:extLst>
          </p:cNvPr>
          <p:cNvSpPr txBox="1"/>
          <p:nvPr/>
        </p:nvSpPr>
        <p:spPr>
          <a:xfrm>
            <a:off x="9841239" y="5629139"/>
            <a:ext cx="256802" cy="369332"/>
          </a:xfrm>
          <a:prstGeom prst="rect">
            <a:avLst/>
          </a:prstGeom>
          <a:noFill/>
        </p:spPr>
        <p:txBody>
          <a:bodyPr wrap="none" rtlCol="0">
            <a:spAutoFit/>
          </a:bodyPr>
          <a:lstStyle/>
          <a:p>
            <a:r>
              <a:rPr lang="es-MX" dirty="0"/>
              <a:t>}</a:t>
            </a:r>
          </a:p>
        </p:txBody>
      </p:sp>
      <p:sp>
        <p:nvSpPr>
          <p:cNvPr id="42" name="Elipse 41">
            <a:extLst>
              <a:ext uri="{FF2B5EF4-FFF2-40B4-BE49-F238E27FC236}">
                <a16:creationId xmlns:a16="http://schemas.microsoft.com/office/drawing/2014/main" id="{83F419CC-1686-429D-9270-9605E4AEA353}"/>
              </a:ext>
            </a:extLst>
          </p:cNvPr>
          <p:cNvSpPr/>
          <p:nvPr/>
        </p:nvSpPr>
        <p:spPr>
          <a:xfrm>
            <a:off x="10298227" y="5449695"/>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FD55DFAB-C67E-4540-9FBA-A9DA80C34D3E}"/>
              </a:ext>
            </a:extLst>
          </p:cNvPr>
          <p:cNvSpPr/>
          <p:nvPr/>
        </p:nvSpPr>
        <p:spPr>
          <a:xfrm>
            <a:off x="10411477"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Tree>
    <p:extLst>
      <p:ext uri="{BB962C8B-B14F-4D97-AF65-F5344CB8AC3E}">
        <p14:creationId xmlns:p14="http://schemas.microsoft.com/office/powerpoint/2010/main" val="368255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CC6FB-0FC8-4E56-B059-335D7CCB59DB}"/>
              </a:ext>
            </a:extLst>
          </p:cNvPr>
          <p:cNvSpPr>
            <a:spLocks noGrp="1"/>
          </p:cNvSpPr>
          <p:nvPr>
            <p:ph type="title"/>
          </p:nvPr>
        </p:nvSpPr>
        <p:spPr>
          <a:xfrm>
            <a:off x="1429566" y="0"/>
            <a:ext cx="9238434" cy="857559"/>
          </a:xfrm>
        </p:spPr>
        <p:txBody>
          <a:bodyPr/>
          <a:lstStyle/>
          <a:p>
            <a:r>
              <a:rPr lang="es-MX" dirty="0"/>
              <a:t>Símbolos especiales</a:t>
            </a:r>
          </a:p>
        </p:txBody>
      </p:sp>
      <p:sp>
        <p:nvSpPr>
          <p:cNvPr id="4" name="CuadroTexto 3">
            <a:extLst>
              <a:ext uri="{FF2B5EF4-FFF2-40B4-BE49-F238E27FC236}">
                <a16:creationId xmlns:a16="http://schemas.microsoft.com/office/drawing/2014/main" id="{0F6A110D-040D-4202-9E2A-FBB1CF1ADC75}"/>
              </a:ext>
            </a:extLst>
          </p:cNvPr>
          <p:cNvSpPr txBox="1"/>
          <p:nvPr/>
        </p:nvSpPr>
        <p:spPr>
          <a:xfrm>
            <a:off x="1658644" y="1135299"/>
            <a:ext cx="2209644" cy="646331"/>
          </a:xfrm>
          <a:prstGeom prst="rect">
            <a:avLst/>
          </a:prstGeom>
          <a:noFill/>
        </p:spPr>
        <p:txBody>
          <a:bodyPr wrap="none" rtlCol="0">
            <a:spAutoFit/>
          </a:bodyPr>
          <a:lstStyle/>
          <a:p>
            <a:pPr algn="ctr"/>
            <a:r>
              <a:rPr lang="es-MX" b="1" i="1" dirty="0"/>
              <a:t>Paréntesis abierto</a:t>
            </a:r>
          </a:p>
          <a:p>
            <a:pPr algn="ctr"/>
            <a:r>
              <a:rPr lang="es-MX" dirty="0"/>
              <a:t>Expresión regular: @(</a:t>
            </a:r>
          </a:p>
        </p:txBody>
      </p:sp>
      <p:sp>
        <p:nvSpPr>
          <p:cNvPr id="5" name="Elipse 4">
            <a:extLst>
              <a:ext uri="{FF2B5EF4-FFF2-40B4-BE49-F238E27FC236}">
                <a16:creationId xmlns:a16="http://schemas.microsoft.com/office/drawing/2014/main" id="{55B26290-EDD2-428E-A91C-0C6858D4B0E8}"/>
              </a:ext>
            </a:extLst>
          </p:cNvPr>
          <p:cNvSpPr/>
          <p:nvPr/>
        </p:nvSpPr>
        <p:spPr>
          <a:xfrm>
            <a:off x="757004"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6" name="Elipse 5">
            <a:extLst>
              <a:ext uri="{FF2B5EF4-FFF2-40B4-BE49-F238E27FC236}">
                <a16:creationId xmlns:a16="http://schemas.microsoft.com/office/drawing/2014/main" id="{EF5FD153-512F-4539-9806-FFBCFF1AD33D}"/>
              </a:ext>
            </a:extLst>
          </p:cNvPr>
          <p:cNvSpPr/>
          <p:nvPr/>
        </p:nvSpPr>
        <p:spPr>
          <a:xfrm>
            <a:off x="2306266"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7" name="Conector recto de flecha 6">
            <a:extLst>
              <a:ext uri="{FF2B5EF4-FFF2-40B4-BE49-F238E27FC236}">
                <a16:creationId xmlns:a16="http://schemas.microsoft.com/office/drawing/2014/main" id="{FAB87D9B-09D3-43EB-AC47-F0DFC4E54C2F}"/>
              </a:ext>
            </a:extLst>
          </p:cNvPr>
          <p:cNvCxnSpPr>
            <a:stCxn id="5" idx="6"/>
            <a:endCxn id="6" idx="2"/>
          </p:cNvCxnSpPr>
          <p:nvPr/>
        </p:nvCxnSpPr>
        <p:spPr>
          <a:xfrm>
            <a:off x="1671404" y="2971800"/>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9B9CE208-20D5-4DE6-B251-F4A5D3D74751}"/>
              </a:ext>
            </a:extLst>
          </p:cNvPr>
          <p:cNvSpPr/>
          <p:nvPr/>
        </p:nvSpPr>
        <p:spPr>
          <a:xfrm>
            <a:off x="1838794" y="2602468"/>
            <a:ext cx="391454" cy="369332"/>
          </a:xfrm>
          <a:prstGeom prst="rect">
            <a:avLst/>
          </a:prstGeom>
        </p:spPr>
        <p:txBody>
          <a:bodyPr wrap="none">
            <a:spAutoFit/>
          </a:bodyPr>
          <a:lstStyle/>
          <a:p>
            <a:r>
              <a:rPr lang="es-MX" dirty="0"/>
              <a:t>@</a:t>
            </a:r>
          </a:p>
        </p:txBody>
      </p:sp>
      <p:cxnSp>
        <p:nvCxnSpPr>
          <p:cNvPr id="9" name="Conector recto de flecha 8">
            <a:extLst>
              <a:ext uri="{FF2B5EF4-FFF2-40B4-BE49-F238E27FC236}">
                <a16:creationId xmlns:a16="http://schemas.microsoft.com/office/drawing/2014/main" id="{4DE17E79-6FBB-4D89-8E96-9C47444D0BE2}"/>
              </a:ext>
            </a:extLst>
          </p:cNvPr>
          <p:cNvCxnSpPr>
            <a:endCxn id="5" idx="2"/>
          </p:cNvCxnSpPr>
          <p:nvPr/>
        </p:nvCxnSpPr>
        <p:spPr>
          <a:xfrm>
            <a:off x="312388" y="2971800"/>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BDBDA11D-9EB9-485F-8569-E15A80401F70}"/>
              </a:ext>
            </a:extLst>
          </p:cNvPr>
          <p:cNvCxnSpPr>
            <a:cxnSpLocks/>
            <a:stCxn id="6" idx="6"/>
            <a:endCxn id="12" idx="2"/>
          </p:cNvCxnSpPr>
          <p:nvPr/>
        </p:nvCxnSpPr>
        <p:spPr>
          <a:xfrm>
            <a:off x="3220666" y="2971800"/>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B1DB9AA7-9D5A-4938-AE92-42FB47D02BEE}"/>
              </a:ext>
            </a:extLst>
          </p:cNvPr>
          <p:cNvSpPr txBox="1"/>
          <p:nvPr/>
        </p:nvSpPr>
        <p:spPr>
          <a:xfrm>
            <a:off x="3388056" y="2602468"/>
            <a:ext cx="255198" cy="369332"/>
          </a:xfrm>
          <a:prstGeom prst="rect">
            <a:avLst/>
          </a:prstGeom>
          <a:noFill/>
        </p:spPr>
        <p:txBody>
          <a:bodyPr wrap="none" rtlCol="0">
            <a:spAutoFit/>
          </a:bodyPr>
          <a:lstStyle/>
          <a:p>
            <a:r>
              <a:rPr lang="es-MX" dirty="0"/>
              <a:t>(</a:t>
            </a:r>
          </a:p>
        </p:txBody>
      </p:sp>
      <p:sp>
        <p:nvSpPr>
          <p:cNvPr id="12" name="Elipse 11">
            <a:extLst>
              <a:ext uri="{FF2B5EF4-FFF2-40B4-BE49-F238E27FC236}">
                <a16:creationId xmlns:a16="http://schemas.microsoft.com/office/drawing/2014/main" id="{4581FC69-D3A1-46C0-AF9B-40872D5F5CD9}"/>
              </a:ext>
            </a:extLst>
          </p:cNvPr>
          <p:cNvSpPr/>
          <p:nvPr/>
        </p:nvSpPr>
        <p:spPr>
          <a:xfrm>
            <a:off x="3845044" y="2423024"/>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78F657EE-4966-481E-9F47-D731A2297106}"/>
              </a:ext>
            </a:extLst>
          </p:cNvPr>
          <p:cNvSpPr/>
          <p:nvPr/>
        </p:nvSpPr>
        <p:spPr>
          <a:xfrm>
            <a:off x="3958294"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14" name="CuadroTexto 13">
            <a:extLst>
              <a:ext uri="{FF2B5EF4-FFF2-40B4-BE49-F238E27FC236}">
                <a16:creationId xmlns:a16="http://schemas.microsoft.com/office/drawing/2014/main" id="{9B82C5C4-B7D2-490A-A044-17F2FDAF4341}"/>
              </a:ext>
            </a:extLst>
          </p:cNvPr>
          <p:cNvSpPr txBox="1"/>
          <p:nvPr/>
        </p:nvSpPr>
        <p:spPr>
          <a:xfrm>
            <a:off x="8059491" y="1135299"/>
            <a:ext cx="2209644" cy="646331"/>
          </a:xfrm>
          <a:prstGeom prst="rect">
            <a:avLst/>
          </a:prstGeom>
          <a:noFill/>
        </p:spPr>
        <p:txBody>
          <a:bodyPr wrap="none" rtlCol="0">
            <a:spAutoFit/>
          </a:bodyPr>
          <a:lstStyle/>
          <a:p>
            <a:pPr algn="ctr"/>
            <a:r>
              <a:rPr lang="es-MX" b="1" i="1" dirty="0"/>
              <a:t>Paréntesis cerrado</a:t>
            </a:r>
          </a:p>
          <a:p>
            <a:pPr algn="ctr"/>
            <a:r>
              <a:rPr lang="es-MX" dirty="0"/>
              <a:t>Expresión regular: @)</a:t>
            </a:r>
          </a:p>
        </p:txBody>
      </p:sp>
      <p:sp>
        <p:nvSpPr>
          <p:cNvPr id="15" name="Elipse 14">
            <a:extLst>
              <a:ext uri="{FF2B5EF4-FFF2-40B4-BE49-F238E27FC236}">
                <a16:creationId xmlns:a16="http://schemas.microsoft.com/office/drawing/2014/main" id="{73CC5CD7-B2D6-4414-94E1-42045311034A}"/>
              </a:ext>
            </a:extLst>
          </p:cNvPr>
          <p:cNvSpPr/>
          <p:nvPr/>
        </p:nvSpPr>
        <p:spPr>
          <a:xfrm>
            <a:off x="7157850"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16" name="Elipse 15">
            <a:extLst>
              <a:ext uri="{FF2B5EF4-FFF2-40B4-BE49-F238E27FC236}">
                <a16:creationId xmlns:a16="http://schemas.microsoft.com/office/drawing/2014/main" id="{46A3568E-719D-4E25-ADF9-CDD54724D100}"/>
              </a:ext>
            </a:extLst>
          </p:cNvPr>
          <p:cNvSpPr/>
          <p:nvPr/>
        </p:nvSpPr>
        <p:spPr>
          <a:xfrm>
            <a:off x="8707112"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17" name="Conector recto de flecha 16">
            <a:extLst>
              <a:ext uri="{FF2B5EF4-FFF2-40B4-BE49-F238E27FC236}">
                <a16:creationId xmlns:a16="http://schemas.microsoft.com/office/drawing/2014/main" id="{5E34BAE6-5FBA-4581-BB7F-ED67A65EE79C}"/>
              </a:ext>
            </a:extLst>
          </p:cNvPr>
          <p:cNvCxnSpPr>
            <a:stCxn id="15" idx="6"/>
            <a:endCxn id="16" idx="2"/>
          </p:cNvCxnSpPr>
          <p:nvPr/>
        </p:nvCxnSpPr>
        <p:spPr>
          <a:xfrm>
            <a:off x="8072250" y="2971800"/>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91ABA63F-0B25-4D2F-B463-9904C2E5396F}"/>
              </a:ext>
            </a:extLst>
          </p:cNvPr>
          <p:cNvSpPr/>
          <p:nvPr/>
        </p:nvSpPr>
        <p:spPr>
          <a:xfrm>
            <a:off x="8239640" y="2602468"/>
            <a:ext cx="391454" cy="369332"/>
          </a:xfrm>
          <a:prstGeom prst="rect">
            <a:avLst/>
          </a:prstGeom>
        </p:spPr>
        <p:txBody>
          <a:bodyPr wrap="none">
            <a:spAutoFit/>
          </a:bodyPr>
          <a:lstStyle/>
          <a:p>
            <a:r>
              <a:rPr lang="es-MX" dirty="0"/>
              <a:t>@</a:t>
            </a:r>
          </a:p>
        </p:txBody>
      </p:sp>
      <p:cxnSp>
        <p:nvCxnSpPr>
          <p:cNvPr id="19" name="Conector recto de flecha 18">
            <a:extLst>
              <a:ext uri="{FF2B5EF4-FFF2-40B4-BE49-F238E27FC236}">
                <a16:creationId xmlns:a16="http://schemas.microsoft.com/office/drawing/2014/main" id="{C604AD78-CEAD-4A3C-81FD-D2B068C240A5}"/>
              </a:ext>
            </a:extLst>
          </p:cNvPr>
          <p:cNvCxnSpPr>
            <a:endCxn id="15" idx="2"/>
          </p:cNvCxnSpPr>
          <p:nvPr/>
        </p:nvCxnSpPr>
        <p:spPr>
          <a:xfrm>
            <a:off x="6713234" y="2971800"/>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18BE1699-F41E-4D25-A1E7-756AF5DE82E5}"/>
              </a:ext>
            </a:extLst>
          </p:cNvPr>
          <p:cNvCxnSpPr>
            <a:cxnSpLocks/>
            <a:stCxn id="16" idx="6"/>
            <a:endCxn id="22" idx="2"/>
          </p:cNvCxnSpPr>
          <p:nvPr/>
        </p:nvCxnSpPr>
        <p:spPr>
          <a:xfrm>
            <a:off x="9621512" y="2971800"/>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34FDF1E5-F556-4099-8653-7B89AF5F93D9}"/>
              </a:ext>
            </a:extLst>
          </p:cNvPr>
          <p:cNvSpPr txBox="1"/>
          <p:nvPr/>
        </p:nvSpPr>
        <p:spPr>
          <a:xfrm>
            <a:off x="9788902" y="2602468"/>
            <a:ext cx="255198" cy="369332"/>
          </a:xfrm>
          <a:prstGeom prst="rect">
            <a:avLst/>
          </a:prstGeom>
          <a:noFill/>
        </p:spPr>
        <p:txBody>
          <a:bodyPr wrap="none" rtlCol="0">
            <a:spAutoFit/>
          </a:bodyPr>
          <a:lstStyle/>
          <a:p>
            <a:r>
              <a:rPr lang="es-MX" dirty="0"/>
              <a:t>)</a:t>
            </a:r>
          </a:p>
        </p:txBody>
      </p:sp>
      <p:sp>
        <p:nvSpPr>
          <p:cNvPr id="22" name="Elipse 21">
            <a:extLst>
              <a:ext uri="{FF2B5EF4-FFF2-40B4-BE49-F238E27FC236}">
                <a16:creationId xmlns:a16="http://schemas.microsoft.com/office/drawing/2014/main" id="{734D218D-455F-4E8B-B144-D5839162EC9C}"/>
              </a:ext>
            </a:extLst>
          </p:cNvPr>
          <p:cNvSpPr/>
          <p:nvPr/>
        </p:nvSpPr>
        <p:spPr>
          <a:xfrm>
            <a:off x="10245890" y="2423024"/>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a:extLst>
              <a:ext uri="{FF2B5EF4-FFF2-40B4-BE49-F238E27FC236}">
                <a16:creationId xmlns:a16="http://schemas.microsoft.com/office/drawing/2014/main" id="{F7075981-89D6-4658-B94F-9755C2F40063}"/>
              </a:ext>
            </a:extLst>
          </p:cNvPr>
          <p:cNvSpPr/>
          <p:nvPr/>
        </p:nvSpPr>
        <p:spPr>
          <a:xfrm>
            <a:off x="10359140"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24" name="CuadroTexto 23">
            <a:extLst>
              <a:ext uri="{FF2B5EF4-FFF2-40B4-BE49-F238E27FC236}">
                <a16:creationId xmlns:a16="http://schemas.microsoft.com/office/drawing/2014/main" id="{2D0C37E9-9787-4CB9-906A-05FD6847C6BB}"/>
              </a:ext>
            </a:extLst>
          </p:cNvPr>
          <p:cNvSpPr txBox="1"/>
          <p:nvPr/>
        </p:nvSpPr>
        <p:spPr>
          <a:xfrm>
            <a:off x="1641010" y="4161970"/>
            <a:ext cx="2244910" cy="646331"/>
          </a:xfrm>
          <a:prstGeom prst="rect">
            <a:avLst/>
          </a:prstGeom>
          <a:noFill/>
        </p:spPr>
        <p:txBody>
          <a:bodyPr wrap="none" rtlCol="0">
            <a:spAutoFit/>
          </a:bodyPr>
          <a:lstStyle/>
          <a:p>
            <a:pPr algn="ctr"/>
            <a:r>
              <a:rPr lang="es-MX" b="1" i="1" dirty="0"/>
              <a:t>Operador Or</a:t>
            </a:r>
          </a:p>
          <a:p>
            <a:pPr algn="ctr"/>
            <a:r>
              <a:rPr lang="es-MX" dirty="0"/>
              <a:t>Expresión regular: @|</a:t>
            </a:r>
          </a:p>
        </p:txBody>
      </p:sp>
      <p:sp>
        <p:nvSpPr>
          <p:cNvPr id="25" name="Elipse 24">
            <a:extLst>
              <a:ext uri="{FF2B5EF4-FFF2-40B4-BE49-F238E27FC236}">
                <a16:creationId xmlns:a16="http://schemas.microsoft.com/office/drawing/2014/main" id="{DD0237E7-EA3A-4AD3-AC06-663C5C7509D0}"/>
              </a:ext>
            </a:extLst>
          </p:cNvPr>
          <p:cNvSpPr/>
          <p:nvPr/>
        </p:nvSpPr>
        <p:spPr>
          <a:xfrm>
            <a:off x="757004"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26" name="Elipse 25">
            <a:extLst>
              <a:ext uri="{FF2B5EF4-FFF2-40B4-BE49-F238E27FC236}">
                <a16:creationId xmlns:a16="http://schemas.microsoft.com/office/drawing/2014/main" id="{B5629620-A986-47EA-A3F1-C764B1C21799}"/>
              </a:ext>
            </a:extLst>
          </p:cNvPr>
          <p:cNvSpPr/>
          <p:nvPr/>
        </p:nvSpPr>
        <p:spPr>
          <a:xfrm>
            <a:off x="2306266"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27" name="Conector recto de flecha 26">
            <a:extLst>
              <a:ext uri="{FF2B5EF4-FFF2-40B4-BE49-F238E27FC236}">
                <a16:creationId xmlns:a16="http://schemas.microsoft.com/office/drawing/2014/main" id="{5FF31A13-CDB9-4F09-97B6-BA6E075CCAF9}"/>
              </a:ext>
            </a:extLst>
          </p:cNvPr>
          <p:cNvCxnSpPr>
            <a:stCxn id="25" idx="6"/>
            <a:endCxn id="26" idx="2"/>
          </p:cNvCxnSpPr>
          <p:nvPr/>
        </p:nvCxnSpPr>
        <p:spPr>
          <a:xfrm>
            <a:off x="1671404" y="5998471"/>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DF3A882B-C855-4A1C-BE52-2447736CB125}"/>
              </a:ext>
            </a:extLst>
          </p:cNvPr>
          <p:cNvSpPr/>
          <p:nvPr/>
        </p:nvSpPr>
        <p:spPr>
          <a:xfrm>
            <a:off x="1838794" y="5629139"/>
            <a:ext cx="391454" cy="369332"/>
          </a:xfrm>
          <a:prstGeom prst="rect">
            <a:avLst/>
          </a:prstGeom>
        </p:spPr>
        <p:txBody>
          <a:bodyPr wrap="none">
            <a:spAutoFit/>
          </a:bodyPr>
          <a:lstStyle/>
          <a:p>
            <a:r>
              <a:rPr lang="es-MX" dirty="0"/>
              <a:t>@</a:t>
            </a:r>
          </a:p>
        </p:txBody>
      </p:sp>
      <p:cxnSp>
        <p:nvCxnSpPr>
          <p:cNvPr id="29" name="Conector recto de flecha 28">
            <a:extLst>
              <a:ext uri="{FF2B5EF4-FFF2-40B4-BE49-F238E27FC236}">
                <a16:creationId xmlns:a16="http://schemas.microsoft.com/office/drawing/2014/main" id="{0F7CDD5F-7EC8-47DA-8FA5-88B342446570}"/>
              </a:ext>
            </a:extLst>
          </p:cNvPr>
          <p:cNvCxnSpPr>
            <a:endCxn id="25" idx="2"/>
          </p:cNvCxnSpPr>
          <p:nvPr/>
        </p:nvCxnSpPr>
        <p:spPr>
          <a:xfrm>
            <a:off x="312388" y="5998471"/>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380CEB0A-3EAC-49D8-966C-8FB74CCAF5B2}"/>
              </a:ext>
            </a:extLst>
          </p:cNvPr>
          <p:cNvCxnSpPr>
            <a:cxnSpLocks/>
            <a:stCxn id="26" idx="6"/>
            <a:endCxn id="32" idx="2"/>
          </p:cNvCxnSpPr>
          <p:nvPr/>
        </p:nvCxnSpPr>
        <p:spPr>
          <a:xfrm>
            <a:off x="3220666" y="5998471"/>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56B4ABC4-BE5E-4C45-9D8E-4BD28E3DBCA8}"/>
              </a:ext>
            </a:extLst>
          </p:cNvPr>
          <p:cNvSpPr txBox="1"/>
          <p:nvPr/>
        </p:nvSpPr>
        <p:spPr>
          <a:xfrm>
            <a:off x="3388056" y="5629139"/>
            <a:ext cx="290464" cy="369332"/>
          </a:xfrm>
          <a:prstGeom prst="rect">
            <a:avLst/>
          </a:prstGeom>
          <a:noFill/>
        </p:spPr>
        <p:txBody>
          <a:bodyPr wrap="none" rtlCol="0">
            <a:spAutoFit/>
          </a:bodyPr>
          <a:lstStyle/>
          <a:p>
            <a:r>
              <a:rPr lang="es-MX" dirty="0"/>
              <a:t>|</a:t>
            </a:r>
          </a:p>
        </p:txBody>
      </p:sp>
      <p:sp>
        <p:nvSpPr>
          <p:cNvPr id="32" name="Elipse 31">
            <a:extLst>
              <a:ext uri="{FF2B5EF4-FFF2-40B4-BE49-F238E27FC236}">
                <a16:creationId xmlns:a16="http://schemas.microsoft.com/office/drawing/2014/main" id="{BA1FF327-E7EE-4207-87E9-5C0B15C3E053}"/>
              </a:ext>
            </a:extLst>
          </p:cNvPr>
          <p:cNvSpPr/>
          <p:nvPr/>
        </p:nvSpPr>
        <p:spPr>
          <a:xfrm>
            <a:off x="3845044" y="5449695"/>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32">
            <a:extLst>
              <a:ext uri="{FF2B5EF4-FFF2-40B4-BE49-F238E27FC236}">
                <a16:creationId xmlns:a16="http://schemas.microsoft.com/office/drawing/2014/main" id="{8068752D-CEE7-4FE2-8C6D-BC17523C91F6}"/>
              </a:ext>
            </a:extLst>
          </p:cNvPr>
          <p:cNvSpPr/>
          <p:nvPr/>
        </p:nvSpPr>
        <p:spPr>
          <a:xfrm>
            <a:off x="3958294"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34" name="CuadroTexto 33">
            <a:extLst>
              <a:ext uri="{FF2B5EF4-FFF2-40B4-BE49-F238E27FC236}">
                <a16:creationId xmlns:a16="http://schemas.microsoft.com/office/drawing/2014/main" id="{D46CF446-4C5F-4B45-A49C-6A353F4E9619}"/>
              </a:ext>
            </a:extLst>
          </p:cNvPr>
          <p:cNvSpPr txBox="1"/>
          <p:nvPr/>
        </p:nvSpPr>
        <p:spPr>
          <a:xfrm>
            <a:off x="8068546" y="4161970"/>
            <a:ext cx="2296206" cy="646331"/>
          </a:xfrm>
          <a:prstGeom prst="rect">
            <a:avLst/>
          </a:prstGeom>
          <a:noFill/>
        </p:spPr>
        <p:txBody>
          <a:bodyPr wrap="none" rtlCol="0">
            <a:spAutoFit/>
          </a:bodyPr>
          <a:lstStyle/>
          <a:p>
            <a:pPr algn="ctr"/>
            <a:r>
              <a:rPr lang="es-MX" b="1" i="1" dirty="0"/>
              <a:t>Operador and</a:t>
            </a:r>
          </a:p>
          <a:p>
            <a:pPr algn="ctr"/>
            <a:r>
              <a:rPr lang="es-MX" dirty="0"/>
              <a:t>Expresión regular: @&amp;</a:t>
            </a:r>
          </a:p>
        </p:txBody>
      </p:sp>
      <p:sp>
        <p:nvSpPr>
          <p:cNvPr id="35" name="Elipse 34">
            <a:extLst>
              <a:ext uri="{FF2B5EF4-FFF2-40B4-BE49-F238E27FC236}">
                <a16:creationId xmlns:a16="http://schemas.microsoft.com/office/drawing/2014/main" id="{54BF03DD-5D24-48C2-9662-F2CE5A4B96C4}"/>
              </a:ext>
            </a:extLst>
          </p:cNvPr>
          <p:cNvSpPr/>
          <p:nvPr/>
        </p:nvSpPr>
        <p:spPr>
          <a:xfrm>
            <a:off x="7210187"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36" name="Elipse 35">
            <a:extLst>
              <a:ext uri="{FF2B5EF4-FFF2-40B4-BE49-F238E27FC236}">
                <a16:creationId xmlns:a16="http://schemas.microsoft.com/office/drawing/2014/main" id="{D9E0C4CB-4446-4431-BF7D-F30C47DC8CB2}"/>
              </a:ext>
            </a:extLst>
          </p:cNvPr>
          <p:cNvSpPr/>
          <p:nvPr/>
        </p:nvSpPr>
        <p:spPr>
          <a:xfrm>
            <a:off x="8759449"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37" name="Conector recto de flecha 36">
            <a:extLst>
              <a:ext uri="{FF2B5EF4-FFF2-40B4-BE49-F238E27FC236}">
                <a16:creationId xmlns:a16="http://schemas.microsoft.com/office/drawing/2014/main" id="{7DF67ED6-32BA-4205-B8FE-43B0D4D9AC6A}"/>
              </a:ext>
            </a:extLst>
          </p:cNvPr>
          <p:cNvCxnSpPr>
            <a:stCxn id="35" idx="6"/>
            <a:endCxn id="36" idx="2"/>
          </p:cNvCxnSpPr>
          <p:nvPr/>
        </p:nvCxnSpPr>
        <p:spPr>
          <a:xfrm>
            <a:off x="8124587" y="5998471"/>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ángulo 37">
            <a:extLst>
              <a:ext uri="{FF2B5EF4-FFF2-40B4-BE49-F238E27FC236}">
                <a16:creationId xmlns:a16="http://schemas.microsoft.com/office/drawing/2014/main" id="{CD629796-531D-4F1C-A4AE-48FEA7C3717F}"/>
              </a:ext>
            </a:extLst>
          </p:cNvPr>
          <p:cNvSpPr/>
          <p:nvPr/>
        </p:nvSpPr>
        <p:spPr>
          <a:xfrm>
            <a:off x="8291977" y="5629139"/>
            <a:ext cx="391454" cy="369332"/>
          </a:xfrm>
          <a:prstGeom prst="rect">
            <a:avLst/>
          </a:prstGeom>
        </p:spPr>
        <p:txBody>
          <a:bodyPr wrap="none">
            <a:spAutoFit/>
          </a:bodyPr>
          <a:lstStyle/>
          <a:p>
            <a:r>
              <a:rPr lang="es-MX" dirty="0"/>
              <a:t>@</a:t>
            </a:r>
          </a:p>
        </p:txBody>
      </p:sp>
      <p:cxnSp>
        <p:nvCxnSpPr>
          <p:cNvPr id="39" name="Conector recto de flecha 38">
            <a:extLst>
              <a:ext uri="{FF2B5EF4-FFF2-40B4-BE49-F238E27FC236}">
                <a16:creationId xmlns:a16="http://schemas.microsoft.com/office/drawing/2014/main" id="{225AF766-A6D8-482D-8B7D-2EEE413145F5}"/>
              </a:ext>
            </a:extLst>
          </p:cNvPr>
          <p:cNvCxnSpPr>
            <a:endCxn id="35" idx="2"/>
          </p:cNvCxnSpPr>
          <p:nvPr/>
        </p:nvCxnSpPr>
        <p:spPr>
          <a:xfrm>
            <a:off x="6765571" y="5998471"/>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EDCF5874-A68D-4BC6-B478-38D6B5C4EB58}"/>
              </a:ext>
            </a:extLst>
          </p:cNvPr>
          <p:cNvCxnSpPr>
            <a:cxnSpLocks/>
            <a:stCxn id="36" idx="6"/>
            <a:endCxn id="42" idx="2"/>
          </p:cNvCxnSpPr>
          <p:nvPr/>
        </p:nvCxnSpPr>
        <p:spPr>
          <a:xfrm>
            <a:off x="9673849" y="5998471"/>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49E902A9-5470-4DC5-BCC6-E14E41AC91FF}"/>
              </a:ext>
            </a:extLst>
          </p:cNvPr>
          <p:cNvSpPr txBox="1"/>
          <p:nvPr/>
        </p:nvSpPr>
        <p:spPr>
          <a:xfrm>
            <a:off x="9841239" y="5629139"/>
            <a:ext cx="341760" cy="369332"/>
          </a:xfrm>
          <a:prstGeom prst="rect">
            <a:avLst/>
          </a:prstGeom>
          <a:noFill/>
        </p:spPr>
        <p:txBody>
          <a:bodyPr wrap="none" rtlCol="0">
            <a:spAutoFit/>
          </a:bodyPr>
          <a:lstStyle/>
          <a:p>
            <a:r>
              <a:rPr lang="es-MX" dirty="0"/>
              <a:t>&amp;</a:t>
            </a:r>
          </a:p>
        </p:txBody>
      </p:sp>
      <p:sp>
        <p:nvSpPr>
          <p:cNvPr id="42" name="Elipse 41">
            <a:extLst>
              <a:ext uri="{FF2B5EF4-FFF2-40B4-BE49-F238E27FC236}">
                <a16:creationId xmlns:a16="http://schemas.microsoft.com/office/drawing/2014/main" id="{C3D94EAE-0CDF-4CD3-976D-461A7273E25E}"/>
              </a:ext>
            </a:extLst>
          </p:cNvPr>
          <p:cNvSpPr/>
          <p:nvPr/>
        </p:nvSpPr>
        <p:spPr>
          <a:xfrm>
            <a:off x="10298227" y="5449695"/>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3614C2E-9AE5-404B-874D-4C983A8C28DB}"/>
              </a:ext>
            </a:extLst>
          </p:cNvPr>
          <p:cNvSpPr/>
          <p:nvPr/>
        </p:nvSpPr>
        <p:spPr>
          <a:xfrm>
            <a:off x="10411477"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Tree>
    <p:extLst>
      <p:ext uri="{BB962C8B-B14F-4D97-AF65-F5344CB8AC3E}">
        <p14:creationId xmlns:p14="http://schemas.microsoft.com/office/powerpoint/2010/main" val="416241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5AE20-10FD-4102-8664-528F138F1566}"/>
              </a:ext>
            </a:extLst>
          </p:cNvPr>
          <p:cNvSpPr>
            <a:spLocks noGrp="1"/>
          </p:cNvSpPr>
          <p:nvPr>
            <p:ph type="title"/>
          </p:nvPr>
        </p:nvSpPr>
        <p:spPr>
          <a:xfrm>
            <a:off x="1429566" y="0"/>
            <a:ext cx="9238434" cy="857559"/>
          </a:xfrm>
        </p:spPr>
        <p:txBody>
          <a:bodyPr/>
          <a:lstStyle/>
          <a:p>
            <a:r>
              <a:rPr lang="es-MX" dirty="0"/>
              <a:t>Símbolos especiales</a:t>
            </a:r>
          </a:p>
        </p:txBody>
      </p:sp>
      <p:sp>
        <p:nvSpPr>
          <p:cNvPr id="4" name="CuadroTexto 3">
            <a:extLst>
              <a:ext uri="{FF2B5EF4-FFF2-40B4-BE49-F238E27FC236}">
                <a16:creationId xmlns:a16="http://schemas.microsoft.com/office/drawing/2014/main" id="{91AFDCC5-0CC6-45F2-B6CF-0A14AB5A5B9A}"/>
              </a:ext>
            </a:extLst>
          </p:cNvPr>
          <p:cNvSpPr txBox="1"/>
          <p:nvPr/>
        </p:nvSpPr>
        <p:spPr>
          <a:xfrm>
            <a:off x="1658644" y="1135299"/>
            <a:ext cx="2209644" cy="646331"/>
          </a:xfrm>
          <a:prstGeom prst="rect">
            <a:avLst/>
          </a:prstGeom>
          <a:noFill/>
        </p:spPr>
        <p:txBody>
          <a:bodyPr wrap="none" rtlCol="0">
            <a:spAutoFit/>
          </a:bodyPr>
          <a:lstStyle/>
          <a:p>
            <a:pPr algn="ctr"/>
            <a:r>
              <a:rPr lang="es-MX" b="1" i="1" dirty="0"/>
              <a:t>Corchete abierto</a:t>
            </a:r>
          </a:p>
          <a:p>
            <a:pPr algn="ctr"/>
            <a:r>
              <a:rPr lang="es-MX" dirty="0"/>
              <a:t>Expresión regular: @[</a:t>
            </a:r>
          </a:p>
        </p:txBody>
      </p:sp>
      <p:sp>
        <p:nvSpPr>
          <p:cNvPr id="5" name="Elipse 4">
            <a:extLst>
              <a:ext uri="{FF2B5EF4-FFF2-40B4-BE49-F238E27FC236}">
                <a16:creationId xmlns:a16="http://schemas.microsoft.com/office/drawing/2014/main" id="{96571DCB-0138-4A89-94E0-8004BE2DB0AB}"/>
              </a:ext>
            </a:extLst>
          </p:cNvPr>
          <p:cNvSpPr/>
          <p:nvPr/>
        </p:nvSpPr>
        <p:spPr>
          <a:xfrm>
            <a:off x="757004"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6" name="Elipse 5">
            <a:extLst>
              <a:ext uri="{FF2B5EF4-FFF2-40B4-BE49-F238E27FC236}">
                <a16:creationId xmlns:a16="http://schemas.microsoft.com/office/drawing/2014/main" id="{4F7A900F-5E2F-47F2-A75E-C38C3076A034}"/>
              </a:ext>
            </a:extLst>
          </p:cNvPr>
          <p:cNvSpPr/>
          <p:nvPr/>
        </p:nvSpPr>
        <p:spPr>
          <a:xfrm>
            <a:off x="2306266"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7" name="Conector recto de flecha 6">
            <a:extLst>
              <a:ext uri="{FF2B5EF4-FFF2-40B4-BE49-F238E27FC236}">
                <a16:creationId xmlns:a16="http://schemas.microsoft.com/office/drawing/2014/main" id="{C7EC1467-BC30-4AFA-8DE2-D2DFF4F33261}"/>
              </a:ext>
            </a:extLst>
          </p:cNvPr>
          <p:cNvCxnSpPr>
            <a:stCxn id="5" idx="6"/>
            <a:endCxn id="6" idx="2"/>
          </p:cNvCxnSpPr>
          <p:nvPr/>
        </p:nvCxnSpPr>
        <p:spPr>
          <a:xfrm>
            <a:off x="1671404" y="2971800"/>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D6AD44D1-4400-47C6-BE3C-AF4997AE9E1A}"/>
              </a:ext>
            </a:extLst>
          </p:cNvPr>
          <p:cNvSpPr/>
          <p:nvPr/>
        </p:nvSpPr>
        <p:spPr>
          <a:xfrm>
            <a:off x="1838794" y="2602468"/>
            <a:ext cx="391454" cy="369332"/>
          </a:xfrm>
          <a:prstGeom prst="rect">
            <a:avLst/>
          </a:prstGeom>
        </p:spPr>
        <p:txBody>
          <a:bodyPr wrap="none">
            <a:spAutoFit/>
          </a:bodyPr>
          <a:lstStyle/>
          <a:p>
            <a:r>
              <a:rPr lang="es-MX" dirty="0"/>
              <a:t>@</a:t>
            </a:r>
          </a:p>
        </p:txBody>
      </p:sp>
      <p:cxnSp>
        <p:nvCxnSpPr>
          <p:cNvPr id="9" name="Conector recto de flecha 8">
            <a:extLst>
              <a:ext uri="{FF2B5EF4-FFF2-40B4-BE49-F238E27FC236}">
                <a16:creationId xmlns:a16="http://schemas.microsoft.com/office/drawing/2014/main" id="{BB88760F-A56E-4A64-99EB-DC97A805E8FD}"/>
              </a:ext>
            </a:extLst>
          </p:cNvPr>
          <p:cNvCxnSpPr>
            <a:endCxn id="5" idx="2"/>
          </p:cNvCxnSpPr>
          <p:nvPr/>
        </p:nvCxnSpPr>
        <p:spPr>
          <a:xfrm>
            <a:off x="312388" y="2971800"/>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37FA7609-A619-475F-8D5B-57247E346837}"/>
              </a:ext>
            </a:extLst>
          </p:cNvPr>
          <p:cNvCxnSpPr>
            <a:cxnSpLocks/>
            <a:stCxn id="6" idx="6"/>
            <a:endCxn id="12" idx="2"/>
          </p:cNvCxnSpPr>
          <p:nvPr/>
        </p:nvCxnSpPr>
        <p:spPr>
          <a:xfrm>
            <a:off x="3220666" y="2971800"/>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271A5702-2564-4406-8C12-5FA3C2E953B6}"/>
              </a:ext>
            </a:extLst>
          </p:cNvPr>
          <p:cNvSpPr txBox="1"/>
          <p:nvPr/>
        </p:nvSpPr>
        <p:spPr>
          <a:xfrm>
            <a:off x="3388056" y="2602468"/>
            <a:ext cx="255198" cy="369332"/>
          </a:xfrm>
          <a:prstGeom prst="rect">
            <a:avLst/>
          </a:prstGeom>
          <a:noFill/>
        </p:spPr>
        <p:txBody>
          <a:bodyPr wrap="none" rtlCol="0">
            <a:spAutoFit/>
          </a:bodyPr>
          <a:lstStyle/>
          <a:p>
            <a:r>
              <a:rPr lang="es-MX" dirty="0"/>
              <a:t>[</a:t>
            </a:r>
          </a:p>
        </p:txBody>
      </p:sp>
      <p:sp>
        <p:nvSpPr>
          <p:cNvPr id="12" name="Elipse 11">
            <a:extLst>
              <a:ext uri="{FF2B5EF4-FFF2-40B4-BE49-F238E27FC236}">
                <a16:creationId xmlns:a16="http://schemas.microsoft.com/office/drawing/2014/main" id="{6B293227-1C90-4703-A365-F8BC6FF9C55F}"/>
              </a:ext>
            </a:extLst>
          </p:cNvPr>
          <p:cNvSpPr/>
          <p:nvPr/>
        </p:nvSpPr>
        <p:spPr>
          <a:xfrm>
            <a:off x="3845044" y="2423024"/>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E3751DF-8A4A-4A82-985B-A92D3A2B43AA}"/>
              </a:ext>
            </a:extLst>
          </p:cNvPr>
          <p:cNvSpPr/>
          <p:nvPr/>
        </p:nvSpPr>
        <p:spPr>
          <a:xfrm>
            <a:off x="3958294"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14" name="CuadroTexto 13">
            <a:extLst>
              <a:ext uri="{FF2B5EF4-FFF2-40B4-BE49-F238E27FC236}">
                <a16:creationId xmlns:a16="http://schemas.microsoft.com/office/drawing/2014/main" id="{22AEA7FC-0B28-4B1A-A38B-ABC678D73707}"/>
              </a:ext>
            </a:extLst>
          </p:cNvPr>
          <p:cNvSpPr txBox="1"/>
          <p:nvPr/>
        </p:nvSpPr>
        <p:spPr>
          <a:xfrm>
            <a:off x="8059490" y="1135299"/>
            <a:ext cx="2209644" cy="646331"/>
          </a:xfrm>
          <a:prstGeom prst="rect">
            <a:avLst/>
          </a:prstGeom>
          <a:noFill/>
        </p:spPr>
        <p:txBody>
          <a:bodyPr wrap="none" rtlCol="0">
            <a:spAutoFit/>
          </a:bodyPr>
          <a:lstStyle/>
          <a:p>
            <a:pPr algn="ctr"/>
            <a:r>
              <a:rPr lang="es-MX" b="1" i="1" dirty="0"/>
              <a:t>Corchete cerrado</a:t>
            </a:r>
          </a:p>
          <a:p>
            <a:pPr algn="ctr"/>
            <a:r>
              <a:rPr lang="es-MX" dirty="0"/>
              <a:t>Expresión regular: @]</a:t>
            </a:r>
          </a:p>
        </p:txBody>
      </p:sp>
      <p:sp>
        <p:nvSpPr>
          <p:cNvPr id="15" name="Elipse 14">
            <a:extLst>
              <a:ext uri="{FF2B5EF4-FFF2-40B4-BE49-F238E27FC236}">
                <a16:creationId xmlns:a16="http://schemas.microsoft.com/office/drawing/2014/main" id="{FAEA058A-2944-4740-8573-42EC6BAC8A9D}"/>
              </a:ext>
            </a:extLst>
          </p:cNvPr>
          <p:cNvSpPr/>
          <p:nvPr/>
        </p:nvSpPr>
        <p:spPr>
          <a:xfrm>
            <a:off x="7157850"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16" name="Elipse 15">
            <a:extLst>
              <a:ext uri="{FF2B5EF4-FFF2-40B4-BE49-F238E27FC236}">
                <a16:creationId xmlns:a16="http://schemas.microsoft.com/office/drawing/2014/main" id="{783309BA-267B-4BF0-9EA8-821097EC2AA3}"/>
              </a:ext>
            </a:extLst>
          </p:cNvPr>
          <p:cNvSpPr/>
          <p:nvPr/>
        </p:nvSpPr>
        <p:spPr>
          <a:xfrm>
            <a:off x="8707112"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17" name="Conector recto de flecha 16">
            <a:extLst>
              <a:ext uri="{FF2B5EF4-FFF2-40B4-BE49-F238E27FC236}">
                <a16:creationId xmlns:a16="http://schemas.microsoft.com/office/drawing/2014/main" id="{B3EE0756-415C-4649-8528-DDF274E365B0}"/>
              </a:ext>
            </a:extLst>
          </p:cNvPr>
          <p:cNvCxnSpPr>
            <a:stCxn id="15" idx="6"/>
            <a:endCxn id="16" idx="2"/>
          </p:cNvCxnSpPr>
          <p:nvPr/>
        </p:nvCxnSpPr>
        <p:spPr>
          <a:xfrm>
            <a:off x="8072250" y="2971800"/>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131FBAB3-905A-4A1D-A1F6-A4F5613A8516}"/>
              </a:ext>
            </a:extLst>
          </p:cNvPr>
          <p:cNvSpPr/>
          <p:nvPr/>
        </p:nvSpPr>
        <p:spPr>
          <a:xfrm>
            <a:off x="8239640" y="2602468"/>
            <a:ext cx="391454" cy="369332"/>
          </a:xfrm>
          <a:prstGeom prst="rect">
            <a:avLst/>
          </a:prstGeom>
        </p:spPr>
        <p:txBody>
          <a:bodyPr wrap="none">
            <a:spAutoFit/>
          </a:bodyPr>
          <a:lstStyle/>
          <a:p>
            <a:r>
              <a:rPr lang="es-MX" dirty="0"/>
              <a:t>@</a:t>
            </a:r>
          </a:p>
        </p:txBody>
      </p:sp>
      <p:cxnSp>
        <p:nvCxnSpPr>
          <p:cNvPr id="19" name="Conector recto de flecha 18">
            <a:extLst>
              <a:ext uri="{FF2B5EF4-FFF2-40B4-BE49-F238E27FC236}">
                <a16:creationId xmlns:a16="http://schemas.microsoft.com/office/drawing/2014/main" id="{CB031216-8213-49A1-936C-4F348D138FD0}"/>
              </a:ext>
            </a:extLst>
          </p:cNvPr>
          <p:cNvCxnSpPr>
            <a:endCxn id="15" idx="2"/>
          </p:cNvCxnSpPr>
          <p:nvPr/>
        </p:nvCxnSpPr>
        <p:spPr>
          <a:xfrm>
            <a:off x="6713234" y="2971800"/>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08E4A82A-BB2C-4C0F-8DEB-60A3ED3CE3BE}"/>
              </a:ext>
            </a:extLst>
          </p:cNvPr>
          <p:cNvCxnSpPr>
            <a:cxnSpLocks/>
            <a:stCxn id="16" idx="6"/>
            <a:endCxn id="22" idx="2"/>
          </p:cNvCxnSpPr>
          <p:nvPr/>
        </p:nvCxnSpPr>
        <p:spPr>
          <a:xfrm>
            <a:off x="9621512" y="2971800"/>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D5004B9-B240-4EC7-AE53-80FFC098BEFC}"/>
              </a:ext>
            </a:extLst>
          </p:cNvPr>
          <p:cNvSpPr txBox="1"/>
          <p:nvPr/>
        </p:nvSpPr>
        <p:spPr>
          <a:xfrm>
            <a:off x="9788902" y="2602468"/>
            <a:ext cx="255198" cy="369332"/>
          </a:xfrm>
          <a:prstGeom prst="rect">
            <a:avLst/>
          </a:prstGeom>
          <a:noFill/>
        </p:spPr>
        <p:txBody>
          <a:bodyPr wrap="none" rtlCol="0">
            <a:spAutoFit/>
          </a:bodyPr>
          <a:lstStyle/>
          <a:p>
            <a:r>
              <a:rPr lang="es-MX" dirty="0"/>
              <a:t>]</a:t>
            </a:r>
          </a:p>
        </p:txBody>
      </p:sp>
      <p:sp>
        <p:nvSpPr>
          <p:cNvPr id="22" name="Elipse 21">
            <a:extLst>
              <a:ext uri="{FF2B5EF4-FFF2-40B4-BE49-F238E27FC236}">
                <a16:creationId xmlns:a16="http://schemas.microsoft.com/office/drawing/2014/main" id="{C62BE15A-F87A-4205-90B5-3AAE302425E8}"/>
              </a:ext>
            </a:extLst>
          </p:cNvPr>
          <p:cNvSpPr/>
          <p:nvPr/>
        </p:nvSpPr>
        <p:spPr>
          <a:xfrm>
            <a:off x="10245890" y="2423024"/>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a:extLst>
              <a:ext uri="{FF2B5EF4-FFF2-40B4-BE49-F238E27FC236}">
                <a16:creationId xmlns:a16="http://schemas.microsoft.com/office/drawing/2014/main" id="{0EE1A3DC-C76C-48C0-BFE4-58986907AA18}"/>
              </a:ext>
            </a:extLst>
          </p:cNvPr>
          <p:cNvSpPr/>
          <p:nvPr/>
        </p:nvSpPr>
        <p:spPr>
          <a:xfrm>
            <a:off x="10359140" y="25146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24" name="CuadroTexto 23">
            <a:extLst>
              <a:ext uri="{FF2B5EF4-FFF2-40B4-BE49-F238E27FC236}">
                <a16:creationId xmlns:a16="http://schemas.microsoft.com/office/drawing/2014/main" id="{9C422F31-421B-4952-B1AD-22D883B32856}"/>
              </a:ext>
            </a:extLst>
          </p:cNvPr>
          <p:cNvSpPr txBox="1"/>
          <p:nvPr/>
        </p:nvSpPr>
        <p:spPr>
          <a:xfrm>
            <a:off x="1673071" y="4161970"/>
            <a:ext cx="2180790" cy="646331"/>
          </a:xfrm>
          <a:prstGeom prst="rect">
            <a:avLst/>
          </a:prstGeom>
          <a:noFill/>
        </p:spPr>
        <p:txBody>
          <a:bodyPr wrap="none" rtlCol="0">
            <a:spAutoFit/>
          </a:bodyPr>
          <a:lstStyle/>
          <a:p>
            <a:pPr algn="ctr"/>
            <a:r>
              <a:rPr lang="es-MX" b="1" i="1" dirty="0"/>
              <a:t>Igual (asignación)</a:t>
            </a:r>
          </a:p>
          <a:p>
            <a:pPr algn="ctr"/>
            <a:r>
              <a:rPr lang="es-MX" dirty="0"/>
              <a:t>Expresión regular: &lt;:-</a:t>
            </a:r>
          </a:p>
        </p:txBody>
      </p:sp>
      <p:sp>
        <p:nvSpPr>
          <p:cNvPr id="25" name="Elipse 24">
            <a:extLst>
              <a:ext uri="{FF2B5EF4-FFF2-40B4-BE49-F238E27FC236}">
                <a16:creationId xmlns:a16="http://schemas.microsoft.com/office/drawing/2014/main" id="{0D749084-A938-44C4-9AB4-08354B2A6014}"/>
              </a:ext>
            </a:extLst>
          </p:cNvPr>
          <p:cNvSpPr/>
          <p:nvPr/>
        </p:nvSpPr>
        <p:spPr>
          <a:xfrm>
            <a:off x="271763" y="554127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26" name="Elipse 25">
            <a:extLst>
              <a:ext uri="{FF2B5EF4-FFF2-40B4-BE49-F238E27FC236}">
                <a16:creationId xmlns:a16="http://schemas.microsoft.com/office/drawing/2014/main" id="{4EA64287-ED8C-47B5-B9DD-04E0F62F20BD}"/>
              </a:ext>
            </a:extLst>
          </p:cNvPr>
          <p:cNvSpPr/>
          <p:nvPr/>
        </p:nvSpPr>
        <p:spPr>
          <a:xfrm>
            <a:off x="1821025" y="554127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27" name="Conector recto de flecha 26">
            <a:extLst>
              <a:ext uri="{FF2B5EF4-FFF2-40B4-BE49-F238E27FC236}">
                <a16:creationId xmlns:a16="http://schemas.microsoft.com/office/drawing/2014/main" id="{ABF55ED1-28CB-4645-937D-51719724E854}"/>
              </a:ext>
            </a:extLst>
          </p:cNvPr>
          <p:cNvCxnSpPr>
            <a:stCxn id="25" idx="6"/>
            <a:endCxn id="26" idx="2"/>
          </p:cNvCxnSpPr>
          <p:nvPr/>
        </p:nvCxnSpPr>
        <p:spPr>
          <a:xfrm>
            <a:off x="1186163" y="5998470"/>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E2B2D34A-FDBE-4F71-A4F8-81E0ABD050BF}"/>
              </a:ext>
            </a:extLst>
          </p:cNvPr>
          <p:cNvSpPr/>
          <p:nvPr/>
        </p:nvSpPr>
        <p:spPr>
          <a:xfrm>
            <a:off x="1353553" y="5629138"/>
            <a:ext cx="300082" cy="369332"/>
          </a:xfrm>
          <a:prstGeom prst="rect">
            <a:avLst/>
          </a:prstGeom>
        </p:spPr>
        <p:txBody>
          <a:bodyPr wrap="none">
            <a:spAutoFit/>
          </a:bodyPr>
          <a:lstStyle/>
          <a:p>
            <a:r>
              <a:rPr lang="es-MX" dirty="0"/>
              <a:t>&lt;</a:t>
            </a:r>
          </a:p>
        </p:txBody>
      </p:sp>
      <p:cxnSp>
        <p:nvCxnSpPr>
          <p:cNvPr id="29" name="Conector recto de flecha 28">
            <a:extLst>
              <a:ext uri="{FF2B5EF4-FFF2-40B4-BE49-F238E27FC236}">
                <a16:creationId xmlns:a16="http://schemas.microsoft.com/office/drawing/2014/main" id="{D053CF6C-FA04-4FA1-A63B-30901334EB23}"/>
              </a:ext>
            </a:extLst>
          </p:cNvPr>
          <p:cNvCxnSpPr>
            <a:cxnSpLocks/>
            <a:endCxn id="25" idx="2"/>
          </p:cNvCxnSpPr>
          <p:nvPr/>
        </p:nvCxnSpPr>
        <p:spPr>
          <a:xfrm>
            <a:off x="49455" y="5998470"/>
            <a:ext cx="222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6B14399F-9ACB-484A-98C4-ACD397A5B000}"/>
              </a:ext>
            </a:extLst>
          </p:cNvPr>
          <p:cNvSpPr txBox="1"/>
          <p:nvPr/>
        </p:nvSpPr>
        <p:spPr>
          <a:xfrm>
            <a:off x="2902815" y="5629138"/>
            <a:ext cx="247184" cy="369332"/>
          </a:xfrm>
          <a:prstGeom prst="rect">
            <a:avLst/>
          </a:prstGeom>
          <a:noFill/>
        </p:spPr>
        <p:txBody>
          <a:bodyPr wrap="none" rtlCol="0">
            <a:spAutoFit/>
          </a:bodyPr>
          <a:lstStyle/>
          <a:p>
            <a:r>
              <a:rPr lang="es-MX" dirty="0"/>
              <a:t>:</a:t>
            </a:r>
          </a:p>
        </p:txBody>
      </p:sp>
      <p:sp>
        <p:nvSpPr>
          <p:cNvPr id="32" name="Elipse 31">
            <a:extLst>
              <a:ext uri="{FF2B5EF4-FFF2-40B4-BE49-F238E27FC236}">
                <a16:creationId xmlns:a16="http://schemas.microsoft.com/office/drawing/2014/main" id="{AFB51280-BCEA-488D-849E-5725B04FF0A3}"/>
              </a:ext>
            </a:extLst>
          </p:cNvPr>
          <p:cNvSpPr/>
          <p:nvPr/>
        </p:nvSpPr>
        <p:spPr>
          <a:xfrm>
            <a:off x="4917122" y="5449694"/>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32">
            <a:extLst>
              <a:ext uri="{FF2B5EF4-FFF2-40B4-BE49-F238E27FC236}">
                <a16:creationId xmlns:a16="http://schemas.microsoft.com/office/drawing/2014/main" id="{EF7058ED-95D9-4983-8612-4E63A856C50D}"/>
              </a:ext>
            </a:extLst>
          </p:cNvPr>
          <p:cNvSpPr/>
          <p:nvPr/>
        </p:nvSpPr>
        <p:spPr>
          <a:xfrm>
            <a:off x="5030372" y="554127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34" name="CuadroTexto 33">
            <a:extLst>
              <a:ext uri="{FF2B5EF4-FFF2-40B4-BE49-F238E27FC236}">
                <a16:creationId xmlns:a16="http://schemas.microsoft.com/office/drawing/2014/main" id="{677278AE-F536-4B6C-A7A3-8003AD7034D8}"/>
              </a:ext>
            </a:extLst>
          </p:cNvPr>
          <p:cNvSpPr txBox="1"/>
          <p:nvPr/>
        </p:nvSpPr>
        <p:spPr>
          <a:xfrm>
            <a:off x="8089385" y="4161970"/>
            <a:ext cx="2254528" cy="646331"/>
          </a:xfrm>
          <a:prstGeom prst="rect">
            <a:avLst/>
          </a:prstGeom>
          <a:noFill/>
        </p:spPr>
        <p:txBody>
          <a:bodyPr wrap="none" rtlCol="0">
            <a:spAutoFit/>
          </a:bodyPr>
          <a:lstStyle/>
          <a:p>
            <a:pPr algn="ctr"/>
            <a:r>
              <a:rPr lang="es-MX" b="1" i="1" dirty="0"/>
              <a:t>Mayor</a:t>
            </a:r>
          </a:p>
          <a:p>
            <a:pPr algn="ctr"/>
            <a:r>
              <a:rPr lang="es-MX" dirty="0"/>
              <a:t>Expresión regular: @&gt;</a:t>
            </a:r>
          </a:p>
        </p:txBody>
      </p:sp>
      <p:sp>
        <p:nvSpPr>
          <p:cNvPr id="35" name="Elipse 34">
            <a:extLst>
              <a:ext uri="{FF2B5EF4-FFF2-40B4-BE49-F238E27FC236}">
                <a16:creationId xmlns:a16="http://schemas.microsoft.com/office/drawing/2014/main" id="{B8952CF9-594C-4FBC-9BF3-073EF534079D}"/>
              </a:ext>
            </a:extLst>
          </p:cNvPr>
          <p:cNvSpPr/>
          <p:nvPr/>
        </p:nvSpPr>
        <p:spPr>
          <a:xfrm>
            <a:off x="7210187"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36" name="Elipse 35">
            <a:extLst>
              <a:ext uri="{FF2B5EF4-FFF2-40B4-BE49-F238E27FC236}">
                <a16:creationId xmlns:a16="http://schemas.microsoft.com/office/drawing/2014/main" id="{C471C34E-349B-45CA-99EF-A0C0511C1450}"/>
              </a:ext>
            </a:extLst>
          </p:cNvPr>
          <p:cNvSpPr/>
          <p:nvPr/>
        </p:nvSpPr>
        <p:spPr>
          <a:xfrm>
            <a:off x="8759449"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37" name="Conector recto de flecha 36">
            <a:extLst>
              <a:ext uri="{FF2B5EF4-FFF2-40B4-BE49-F238E27FC236}">
                <a16:creationId xmlns:a16="http://schemas.microsoft.com/office/drawing/2014/main" id="{216EEDD1-8132-452C-8871-6B6D65AA997C}"/>
              </a:ext>
            </a:extLst>
          </p:cNvPr>
          <p:cNvCxnSpPr>
            <a:stCxn id="35" idx="6"/>
            <a:endCxn id="36" idx="2"/>
          </p:cNvCxnSpPr>
          <p:nvPr/>
        </p:nvCxnSpPr>
        <p:spPr>
          <a:xfrm>
            <a:off x="8124587" y="5998471"/>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ángulo 37">
            <a:extLst>
              <a:ext uri="{FF2B5EF4-FFF2-40B4-BE49-F238E27FC236}">
                <a16:creationId xmlns:a16="http://schemas.microsoft.com/office/drawing/2014/main" id="{2D892B6D-405D-4600-AAFE-0181E84A626B}"/>
              </a:ext>
            </a:extLst>
          </p:cNvPr>
          <p:cNvSpPr/>
          <p:nvPr/>
        </p:nvSpPr>
        <p:spPr>
          <a:xfrm>
            <a:off x="8291977" y="5629139"/>
            <a:ext cx="391454" cy="369332"/>
          </a:xfrm>
          <a:prstGeom prst="rect">
            <a:avLst/>
          </a:prstGeom>
        </p:spPr>
        <p:txBody>
          <a:bodyPr wrap="none">
            <a:spAutoFit/>
          </a:bodyPr>
          <a:lstStyle/>
          <a:p>
            <a:r>
              <a:rPr lang="es-MX" dirty="0"/>
              <a:t>@</a:t>
            </a:r>
          </a:p>
        </p:txBody>
      </p:sp>
      <p:cxnSp>
        <p:nvCxnSpPr>
          <p:cNvPr id="39" name="Conector recto de flecha 38">
            <a:extLst>
              <a:ext uri="{FF2B5EF4-FFF2-40B4-BE49-F238E27FC236}">
                <a16:creationId xmlns:a16="http://schemas.microsoft.com/office/drawing/2014/main" id="{1F1C13AD-829C-4208-B9E0-E78E4095A397}"/>
              </a:ext>
            </a:extLst>
          </p:cNvPr>
          <p:cNvCxnSpPr>
            <a:endCxn id="35" idx="2"/>
          </p:cNvCxnSpPr>
          <p:nvPr/>
        </p:nvCxnSpPr>
        <p:spPr>
          <a:xfrm>
            <a:off x="6765571" y="5998471"/>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E14BA688-0B56-4E67-92F0-0EA9C1FB0DB0}"/>
              </a:ext>
            </a:extLst>
          </p:cNvPr>
          <p:cNvCxnSpPr>
            <a:cxnSpLocks/>
            <a:stCxn id="36" idx="6"/>
            <a:endCxn id="42" idx="2"/>
          </p:cNvCxnSpPr>
          <p:nvPr/>
        </p:nvCxnSpPr>
        <p:spPr>
          <a:xfrm>
            <a:off x="9673849" y="5998471"/>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A5F1249D-8FF7-4DF8-99FC-C386634D4C32}"/>
              </a:ext>
            </a:extLst>
          </p:cNvPr>
          <p:cNvSpPr txBox="1"/>
          <p:nvPr/>
        </p:nvSpPr>
        <p:spPr>
          <a:xfrm>
            <a:off x="9841239" y="5629139"/>
            <a:ext cx="300082" cy="369332"/>
          </a:xfrm>
          <a:prstGeom prst="rect">
            <a:avLst/>
          </a:prstGeom>
          <a:noFill/>
        </p:spPr>
        <p:txBody>
          <a:bodyPr wrap="none" rtlCol="0">
            <a:spAutoFit/>
          </a:bodyPr>
          <a:lstStyle/>
          <a:p>
            <a:r>
              <a:rPr lang="es-MX" dirty="0"/>
              <a:t>&gt;</a:t>
            </a:r>
          </a:p>
        </p:txBody>
      </p:sp>
      <p:sp>
        <p:nvSpPr>
          <p:cNvPr id="42" name="Elipse 41">
            <a:extLst>
              <a:ext uri="{FF2B5EF4-FFF2-40B4-BE49-F238E27FC236}">
                <a16:creationId xmlns:a16="http://schemas.microsoft.com/office/drawing/2014/main" id="{EBABF5E3-F18E-4A48-8154-7EFD30D002F0}"/>
              </a:ext>
            </a:extLst>
          </p:cNvPr>
          <p:cNvSpPr/>
          <p:nvPr/>
        </p:nvSpPr>
        <p:spPr>
          <a:xfrm>
            <a:off x="10298227" y="5449695"/>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5B8FEF3A-7E1C-4D9F-A78C-86958EB29300}"/>
              </a:ext>
            </a:extLst>
          </p:cNvPr>
          <p:cNvSpPr/>
          <p:nvPr/>
        </p:nvSpPr>
        <p:spPr>
          <a:xfrm>
            <a:off x="10411477" y="5541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45" name="Elipse 44">
            <a:extLst>
              <a:ext uri="{FF2B5EF4-FFF2-40B4-BE49-F238E27FC236}">
                <a16:creationId xmlns:a16="http://schemas.microsoft.com/office/drawing/2014/main" id="{B77A65DB-13DA-46EC-835F-B97B57991093}"/>
              </a:ext>
            </a:extLst>
          </p:cNvPr>
          <p:cNvSpPr/>
          <p:nvPr/>
        </p:nvSpPr>
        <p:spPr>
          <a:xfrm>
            <a:off x="3370075" y="554127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47" name="Conector recto de flecha 46">
            <a:extLst>
              <a:ext uri="{FF2B5EF4-FFF2-40B4-BE49-F238E27FC236}">
                <a16:creationId xmlns:a16="http://schemas.microsoft.com/office/drawing/2014/main" id="{0B470708-DC35-442D-BD94-EDAEF718D9C1}"/>
              </a:ext>
            </a:extLst>
          </p:cNvPr>
          <p:cNvCxnSpPr>
            <a:stCxn id="26" idx="6"/>
            <a:endCxn id="45" idx="2"/>
          </p:cNvCxnSpPr>
          <p:nvPr/>
        </p:nvCxnSpPr>
        <p:spPr>
          <a:xfrm>
            <a:off x="2735425" y="5998470"/>
            <a:ext cx="63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F00D322F-FA52-424D-9DC5-895E38AA48B0}"/>
              </a:ext>
            </a:extLst>
          </p:cNvPr>
          <p:cNvCxnSpPr>
            <a:stCxn id="45" idx="6"/>
            <a:endCxn id="32" idx="2"/>
          </p:cNvCxnSpPr>
          <p:nvPr/>
        </p:nvCxnSpPr>
        <p:spPr>
          <a:xfrm>
            <a:off x="4284475" y="5998470"/>
            <a:ext cx="632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A53EF35E-039B-4DED-82C4-431A37700A6B}"/>
              </a:ext>
            </a:extLst>
          </p:cNvPr>
          <p:cNvSpPr txBox="1"/>
          <p:nvPr/>
        </p:nvSpPr>
        <p:spPr>
          <a:xfrm>
            <a:off x="4477334" y="5629138"/>
            <a:ext cx="255198" cy="369332"/>
          </a:xfrm>
          <a:prstGeom prst="rect">
            <a:avLst/>
          </a:prstGeom>
          <a:noFill/>
        </p:spPr>
        <p:txBody>
          <a:bodyPr wrap="none" rtlCol="0">
            <a:spAutoFit/>
          </a:bodyPr>
          <a:lstStyle/>
          <a:p>
            <a:r>
              <a:rPr lang="es-MX" dirty="0"/>
              <a:t>-</a:t>
            </a:r>
          </a:p>
        </p:txBody>
      </p:sp>
    </p:spTree>
    <p:extLst>
      <p:ext uri="{BB962C8B-B14F-4D97-AF65-F5344CB8AC3E}">
        <p14:creationId xmlns:p14="http://schemas.microsoft.com/office/powerpoint/2010/main" val="330334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CDF3F-9A08-47C9-BC81-BF4712993A5D}"/>
              </a:ext>
            </a:extLst>
          </p:cNvPr>
          <p:cNvSpPr>
            <a:spLocks noGrp="1"/>
          </p:cNvSpPr>
          <p:nvPr>
            <p:ph type="title"/>
          </p:nvPr>
        </p:nvSpPr>
        <p:spPr>
          <a:xfrm>
            <a:off x="1372192" y="0"/>
            <a:ext cx="9238434" cy="857559"/>
          </a:xfrm>
        </p:spPr>
        <p:txBody>
          <a:bodyPr/>
          <a:lstStyle/>
          <a:p>
            <a:r>
              <a:rPr lang="es-MX" dirty="0"/>
              <a:t>Símbolos especiales:</a:t>
            </a:r>
          </a:p>
        </p:txBody>
      </p:sp>
      <p:sp>
        <p:nvSpPr>
          <p:cNvPr id="45" name="CuadroTexto 44">
            <a:extLst>
              <a:ext uri="{FF2B5EF4-FFF2-40B4-BE49-F238E27FC236}">
                <a16:creationId xmlns:a16="http://schemas.microsoft.com/office/drawing/2014/main" id="{02A602AC-A533-4B15-B82B-E267E7EA3246}"/>
              </a:ext>
            </a:extLst>
          </p:cNvPr>
          <p:cNvSpPr txBox="1"/>
          <p:nvPr/>
        </p:nvSpPr>
        <p:spPr>
          <a:xfrm>
            <a:off x="7892702" y="1406335"/>
            <a:ext cx="2254528" cy="646331"/>
          </a:xfrm>
          <a:prstGeom prst="rect">
            <a:avLst/>
          </a:prstGeom>
          <a:noFill/>
        </p:spPr>
        <p:txBody>
          <a:bodyPr wrap="none" rtlCol="0">
            <a:spAutoFit/>
          </a:bodyPr>
          <a:lstStyle/>
          <a:p>
            <a:pPr algn="ctr"/>
            <a:r>
              <a:rPr lang="es-MX" b="1" i="1" dirty="0"/>
              <a:t>Menor</a:t>
            </a:r>
          </a:p>
          <a:p>
            <a:pPr algn="ctr"/>
            <a:r>
              <a:rPr lang="es-MX" dirty="0"/>
              <a:t>Expresión regular: @&lt;</a:t>
            </a:r>
          </a:p>
        </p:txBody>
      </p:sp>
      <p:sp>
        <p:nvSpPr>
          <p:cNvPr id="46" name="Elipse 45">
            <a:extLst>
              <a:ext uri="{FF2B5EF4-FFF2-40B4-BE49-F238E27FC236}">
                <a16:creationId xmlns:a16="http://schemas.microsoft.com/office/drawing/2014/main" id="{977F8AB3-70B5-46A8-8296-05D25F6768FD}"/>
              </a:ext>
            </a:extLst>
          </p:cNvPr>
          <p:cNvSpPr/>
          <p:nvPr/>
        </p:nvSpPr>
        <p:spPr>
          <a:xfrm>
            <a:off x="7013504" y="2785636"/>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47" name="Elipse 46">
            <a:extLst>
              <a:ext uri="{FF2B5EF4-FFF2-40B4-BE49-F238E27FC236}">
                <a16:creationId xmlns:a16="http://schemas.microsoft.com/office/drawing/2014/main" id="{37302C23-0142-4C4D-8635-809DF6E34D37}"/>
              </a:ext>
            </a:extLst>
          </p:cNvPr>
          <p:cNvSpPr/>
          <p:nvPr/>
        </p:nvSpPr>
        <p:spPr>
          <a:xfrm>
            <a:off x="8562766" y="2785636"/>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48" name="Conector recto de flecha 47">
            <a:extLst>
              <a:ext uri="{FF2B5EF4-FFF2-40B4-BE49-F238E27FC236}">
                <a16:creationId xmlns:a16="http://schemas.microsoft.com/office/drawing/2014/main" id="{A6AE3564-4C28-4CA4-B95A-4184E5DCD659}"/>
              </a:ext>
            </a:extLst>
          </p:cNvPr>
          <p:cNvCxnSpPr>
            <a:stCxn id="46" idx="6"/>
            <a:endCxn id="47" idx="2"/>
          </p:cNvCxnSpPr>
          <p:nvPr/>
        </p:nvCxnSpPr>
        <p:spPr>
          <a:xfrm>
            <a:off x="7927904" y="3242836"/>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ángulo 48">
            <a:extLst>
              <a:ext uri="{FF2B5EF4-FFF2-40B4-BE49-F238E27FC236}">
                <a16:creationId xmlns:a16="http://schemas.microsoft.com/office/drawing/2014/main" id="{D89CC6AF-4906-4D41-A421-D6500773DDEB}"/>
              </a:ext>
            </a:extLst>
          </p:cNvPr>
          <p:cNvSpPr/>
          <p:nvPr/>
        </p:nvSpPr>
        <p:spPr>
          <a:xfrm>
            <a:off x="8095294" y="2873504"/>
            <a:ext cx="391454" cy="369332"/>
          </a:xfrm>
          <a:prstGeom prst="rect">
            <a:avLst/>
          </a:prstGeom>
        </p:spPr>
        <p:txBody>
          <a:bodyPr wrap="none">
            <a:spAutoFit/>
          </a:bodyPr>
          <a:lstStyle/>
          <a:p>
            <a:r>
              <a:rPr lang="es-MX" dirty="0"/>
              <a:t>@</a:t>
            </a:r>
          </a:p>
        </p:txBody>
      </p:sp>
      <p:cxnSp>
        <p:nvCxnSpPr>
          <p:cNvPr id="50" name="Conector recto de flecha 49">
            <a:extLst>
              <a:ext uri="{FF2B5EF4-FFF2-40B4-BE49-F238E27FC236}">
                <a16:creationId xmlns:a16="http://schemas.microsoft.com/office/drawing/2014/main" id="{571521ED-6DB8-4E65-B8E0-219C5352966A}"/>
              </a:ext>
            </a:extLst>
          </p:cNvPr>
          <p:cNvCxnSpPr>
            <a:endCxn id="46" idx="2"/>
          </p:cNvCxnSpPr>
          <p:nvPr/>
        </p:nvCxnSpPr>
        <p:spPr>
          <a:xfrm>
            <a:off x="6568888" y="3242836"/>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B7E3ECC2-6E48-46FE-8A3B-21CE5168BA84}"/>
              </a:ext>
            </a:extLst>
          </p:cNvPr>
          <p:cNvCxnSpPr>
            <a:cxnSpLocks/>
            <a:stCxn id="47" idx="6"/>
            <a:endCxn id="53" idx="2"/>
          </p:cNvCxnSpPr>
          <p:nvPr/>
        </p:nvCxnSpPr>
        <p:spPr>
          <a:xfrm>
            <a:off x="9477166" y="3242836"/>
            <a:ext cx="62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CuadroTexto 51">
            <a:extLst>
              <a:ext uri="{FF2B5EF4-FFF2-40B4-BE49-F238E27FC236}">
                <a16:creationId xmlns:a16="http://schemas.microsoft.com/office/drawing/2014/main" id="{DDF69CA6-94E6-4B73-911B-08E99CA7B560}"/>
              </a:ext>
            </a:extLst>
          </p:cNvPr>
          <p:cNvSpPr txBox="1"/>
          <p:nvPr/>
        </p:nvSpPr>
        <p:spPr>
          <a:xfrm>
            <a:off x="9644556" y="2873504"/>
            <a:ext cx="300082" cy="369332"/>
          </a:xfrm>
          <a:prstGeom prst="rect">
            <a:avLst/>
          </a:prstGeom>
          <a:noFill/>
        </p:spPr>
        <p:txBody>
          <a:bodyPr wrap="none" rtlCol="0">
            <a:spAutoFit/>
          </a:bodyPr>
          <a:lstStyle/>
          <a:p>
            <a:r>
              <a:rPr lang="es-MX" dirty="0"/>
              <a:t>&lt;</a:t>
            </a:r>
          </a:p>
        </p:txBody>
      </p:sp>
      <p:sp>
        <p:nvSpPr>
          <p:cNvPr id="53" name="Elipse 52">
            <a:extLst>
              <a:ext uri="{FF2B5EF4-FFF2-40B4-BE49-F238E27FC236}">
                <a16:creationId xmlns:a16="http://schemas.microsoft.com/office/drawing/2014/main" id="{8425DFA1-5920-4B46-B37C-6C59B29D54DA}"/>
              </a:ext>
            </a:extLst>
          </p:cNvPr>
          <p:cNvSpPr/>
          <p:nvPr/>
        </p:nvSpPr>
        <p:spPr>
          <a:xfrm>
            <a:off x="10101544" y="2694060"/>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Elipse 53">
            <a:extLst>
              <a:ext uri="{FF2B5EF4-FFF2-40B4-BE49-F238E27FC236}">
                <a16:creationId xmlns:a16="http://schemas.microsoft.com/office/drawing/2014/main" id="{1B5100D3-FEB0-4A16-AC73-6E258B0F0F7D}"/>
              </a:ext>
            </a:extLst>
          </p:cNvPr>
          <p:cNvSpPr/>
          <p:nvPr/>
        </p:nvSpPr>
        <p:spPr>
          <a:xfrm>
            <a:off x="10214794" y="2785636"/>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65" name="CuadroTexto 64">
            <a:extLst>
              <a:ext uri="{FF2B5EF4-FFF2-40B4-BE49-F238E27FC236}">
                <a16:creationId xmlns:a16="http://schemas.microsoft.com/office/drawing/2014/main" id="{CC4AD364-90EC-4710-92EA-738FE6165D8F}"/>
              </a:ext>
            </a:extLst>
          </p:cNvPr>
          <p:cNvSpPr txBox="1"/>
          <p:nvPr/>
        </p:nvSpPr>
        <p:spPr>
          <a:xfrm>
            <a:off x="1622989" y="1406335"/>
            <a:ext cx="2369944" cy="646331"/>
          </a:xfrm>
          <a:prstGeom prst="rect">
            <a:avLst/>
          </a:prstGeom>
          <a:noFill/>
        </p:spPr>
        <p:txBody>
          <a:bodyPr wrap="none" rtlCol="0">
            <a:spAutoFit/>
          </a:bodyPr>
          <a:lstStyle/>
          <a:p>
            <a:pPr algn="ctr"/>
            <a:r>
              <a:rPr lang="es-MX" b="1" i="1" dirty="0"/>
              <a:t>Mayor igual</a:t>
            </a:r>
          </a:p>
          <a:p>
            <a:pPr algn="ctr"/>
            <a:r>
              <a:rPr lang="es-MX" dirty="0"/>
              <a:t>Expresión regular: @&gt;=</a:t>
            </a:r>
          </a:p>
        </p:txBody>
      </p:sp>
      <p:sp>
        <p:nvSpPr>
          <p:cNvPr id="66" name="Elipse 65">
            <a:extLst>
              <a:ext uri="{FF2B5EF4-FFF2-40B4-BE49-F238E27FC236}">
                <a16:creationId xmlns:a16="http://schemas.microsoft.com/office/drawing/2014/main" id="{08731B08-7F73-4493-AD84-8FCB75237C17}"/>
              </a:ext>
            </a:extLst>
          </p:cNvPr>
          <p:cNvSpPr/>
          <p:nvPr/>
        </p:nvSpPr>
        <p:spPr>
          <a:xfrm>
            <a:off x="316258" y="278563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67" name="Elipse 66">
            <a:extLst>
              <a:ext uri="{FF2B5EF4-FFF2-40B4-BE49-F238E27FC236}">
                <a16:creationId xmlns:a16="http://schemas.microsoft.com/office/drawing/2014/main" id="{8819A400-6814-4B16-BE5D-E2F65A2E6342}"/>
              </a:ext>
            </a:extLst>
          </p:cNvPr>
          <p:cNvSpPr/>
          <p:nvPr/>
        </p:nvSpPr>
        <p:spPr>
          <a:xfrm>
            <a:off x="1865520" y="278563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68" name="Conector recto de flecha 67">
            <a:extLst>
              <a:ext uri="{FF2B5EF4-FFF2-40B4-BE49-F238E27FC236}">
                <a16:creationId xmlns:a16="http://schemas.microsoft.com/office/drawing/2014/main" id="{684B34D2-7090-4271-A8B8-219F83ECB6F7}"/>
              </a:ext>
            </a:extLst>
          </p:cNvPr>
          <p:cNvCxnSpPr>
            <a:stCxn id="66" idx="6"/>
            <a:endCxn id="67" idx="2"/>
          </p:cNvCxnSpPr>
          <p:nvPr/>
        </p:nvCxnSpPr>
        <p:spPr>
          <a:xfrm>
            <a:off x="1230658" y="3242835"/>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ángulo 68">
            <a:extLst>
              <a:ext uri="{FF2B5EF4-FFF2-40B4-BE49-F238E27FC236}">
                <a16:creationId xmlns:a16="http://schemas.microsoft.com/office/drawing/2014/main" id="{90807B53-3F45-4B03-8F54-18CDAF09DF38}"/>
              </a:ext>
            </a:extLst>
          </p:cNvPr>
          <p:cNvSpPr/>
          <p:nvPr/>
        </p:nvSpPr>
        <p:spPr>
          <a:xfrm>
            <a:off x="1398048" y="2873503"/>
            <a:ext cx="391454" cy="369332"/>
          </a:xfrm>
          <a:prstGeom prst="rect">
            <a:avLst/>
          </a:prstGeom>
        </p:spPr>
        <p:txBody>
          <a:bodyPr wrap="none">
            <a:spAutoFit/>
          </a:bodyPr>
          <a:lstStyle/>
          <a:p>
            <a:r>
              <a:rPr lang="es-MX" dirty="0"/>
              <a:t>@</a:t>
            </a:r>
          </a:p>
        </p:txBody>
      </p:sp>
      <p:cxnSp>
        <p:nvCxnSpPr>
          <p:cNvPr id="70" name="Conector recto de flecha 69">
            <a:extLst>
              <a:ext uri="{FF2B5EF4-FFF2-40B4-BE49-F238E27FC236}">
                <a16:creationId xmlns:a16="http://schemas.microsoft.com/office/drawing/2014/main" id="{E3864B49-4923-4DA9-8840-4BC754884BAB}"/>
              </a:ext>
            </a:extLst>
          </p:cNvPr>
          <p:cNvCxnSpPr>
            <a:cxnSpLocks/>
            <a:endCxn id="66" idx="2"/>
          </p:cNvCxnSpPr>
          <p:nvPr/>
        </p:nvCxnSpPr>
        <p:spPr>
          <a:xfrm>
            <a:off x="93950" y="3242835"/>
            <a:ext cx="222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5343ADE-D5F1-4E51-A334-91009118212F}"/>
              </a:ext>
            </a:extLst>
          </p:cNvPr>
          <p:cNvSpPr txBox="1"/>
          <p:nvPr/>
        </p:nvSpPr>
        <p:spPr>
          <a:xfrm>
            <a:off x="2947310" y="2873503"/>
            <a:ext cx="300082" cy="369332"/>
          </a:xfrm>
          <a:prstGeom prst="rect">
            <a:avLst/>
          </a:prstGeom>
          <a:noFill/>
        </p:spPr>
        <p:txBody>
          <a:bodyPr wrap="none" rtlCol="0">
            <a:spAutoFit/>
          </a:bodyPr>
          <a:lstStyle/>
          <a:p>
            <a:r>
              <a:rPr lang="es-MX" dirty="0"/>
              <a:t>&gt;</a:t>
            </a:r>
          </a:p>
        </p:txBody>
      </p:sp>
      <p:sp>
        <p:nvSpPr>
          <p:cNvPr id="72" name="Elipse 71">
            <a:extLst>
              <a:ext uri="{FF2B5EF4-FFF2-40B4-BE49-F238E27FC236}">
                <a16:creationId xmlns:a16="http://schemas.microsoft.com/office/drawing/2014/main" id="{CDEAE45B-48F4-499D-8532-C3EC2BB2A6C5}"/>
              </a:ext>
            </a:extLst>
          </p:cNvPr>
          <p:cNvSpPr/>
          <p:nvPr/>
        </p:nvSpPr>
        <p:spPr>
          <a:xfrm>
            <a:off x="4961617" y="2694059"/>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Elipse 72">
            <a:extLst>
              <a:ext uri="{FF2B5EF4-FFF2-40B4-BE49-F238E27FC236}">
                <a16:creationId xmlns:a16="http://schemas.microsoft.com/office/drawing/2014/main" id="{DD8A6C66-7894-44DD-BEE3-B18B40441AB2}"/>
              </a:ext>
            </a:extLst>
          </p:cNvPr>
          <p:cNvSpPr/>
          <p:nvPr/>
        </p:nvSpPr>
        <p:spPr>
          <a:xfrm>
            <a:off x="5074867" y="278563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74" name="CuadroTexto 73">
            <a:extLst>
              <a:ext uri="{FF2B5EF4-FFF2-40B4-BE49-F238E27FC236}">
                <a16:creationId xmlns:a16="http://schemas.microsoft.com/office/drawing/2014/main" id="{49BBC822-8C29-4DB8-BF57-F016B5CF288D}"/>
              </a:ext>
            </a:extLst>
          </p:cNvPr>
          <p:cNvSpPr txBox="1"/>
          <p:nvPr/>
        </p:nvSpPr>
        <p:spPr>
          <a:xfrm>
            <a:off x="4643560" y="4297503"/>
            <a:ext cx="2369944" cy="646331"/>
          </a:xfrm>
          <a:prstGeom prst="rect">
            <a:avLst/>
          </a:prstGeom>
          <a:noFill/>
        </p:spPr>
        <p:txBody>
          <a:bodyPr wrap="none" rtlCol="0">
            <a:spAutoFit/>
          </a:bodyPr>
          <a:lstStyle/>
          <a:p>
            <a:pPr algn="ctr"/>
            <a:r>
              <a:rPr lang="es-MX" b="1" i="1" dirty="0"/>
              <a:t>Menor igual</a:t>
            </a:r>
          </a:p>
          <a:p>
            <a:pPr algn="ctr"/>
            <a:r>
              <a:rPr lang="es-MX" dirty="0"/>
              <a:t>Expresión regular: @&lt;=</a:t>
            </a:r>
          </a:p>
        </p:txBody>
      </p:sp>
      <p:sp>
        <p:nvSpPr>
          <p:cNvPr id="84" name="Elipse 83">
            <a:extLst>
              <a:ext uri="{FF2B5EF4-FFF2-40B4-BE49-F238E27FC236}">
                <a16:creationId xmlns:a16="http://schemas.microsoft.com/office/drawing/2014/main" id="{F597480D-DC41-43E6-9EBC-AA5BF8684218}"/>
              </a:ext>
            </a:extLst>
          </p:cNvPr>
          <p:cNvSpPr/>
          <p:nvPr/>
        </p:nvSpPr>
        <p:spPr>
          <a:xfrm>
            <a:off x="3414570" y="278563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85" name="Conector recto de flecha 84">
            <a:extLst>
              <a:ext uri="{FF2B5EF4-FFF2-40B4-BE49-F238E27FC236}">
                <a16:creationId xmlns:a16="http://schemas.microsoft.com/office/drawing/2014/main" id="{CF0923F4-173E-4BA4-BFCE-DE6DC295659A}"/>
              </a:ext>
            </a:extLst>
          </p:cNvPr>
          <p:cNvCxnSpPr>
            <a:stCxn id="67" idx="6"/>
            <a:endCxn id="84" idx="2"/>
          </p:cNvCxnSpPr>
          <p:nvPr/>
        </p:nvCxnSpPr>
        <p:spPr>
          <a:xfrm>
            <a:off x="2779920" y="3242835"/>
            <a:ext cx="63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5E9172F0-5835-4A9E-938D-4B4543AB9A53}"/>
              </a:ext>
            </a:extLst>
          </p:cNvPr>
          <p:cNvCxnSpPr>
            <a:stCxn id="84" idx="6"/>
            <a:endCxn id="72" idx="2"/>
          </p:cNvCxnSpPr>
          <p:nvPr/>
        </p:nvCxnSpPr>
        <p:spPr>
          <a:xfrm>
            <a:off x="4328970" y="3242835"/>
            <a:ext cx="632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6F1DAB01-A71E-449A-AD90-A4B17D742978}"/>
              </a:ext>
            </a:extLst>
          </p:cNvPr>
          <p:cNvSpPr txBox="1"/>
          <p:nvPr/>
        </p:nvSpPr>
        <p:spPr>
          <a:xfrm>
            <a:off x="4521829" y="2873503"/>
            <a:ext cx="300082" cy="369332"/>
          </a:xfrm>
          <a:prstGeom prst="rect">
            <a:avLst/>
          </a:prstGeom>
          <a:noFill/>
        </p:spPr>
        <p:txBody>
          <a:bodyPr wrap="none" rtlCol="0">
            <a:spAutoFit/>
          </a:bodyPr>
          <a:lstStyle/>
          <a:p>
            <a:r>
              <a:rPr lang="es-MX" dirty="0"/>
              <a:t>=</a:t>
            </a:r>
          </a:p>
        </p:txBody>
      </p:sp>
      <p:sp>
        <p:nvSpPr>
          <p:cNvPr id="88" name="Elipse 87">
            <a:extLst>
              <a:ext uri="{FF2B5EF4-FFF2-40B4-BE49-F238E27FC236}">
                <a16:creationId xmlns:a16="http://schemas.microsoft.com/office/drawing/2014/main" id="{197F3E8C-F1EA-48C2-91DF-6144FE15E601}"/>
              </a:ext>
            </a:extLst>
          </p:cNvPr>
          <p:cNvSpPr/>
          <p:nvPr/>
        </p:nvSpPr>
        <p:spPr>
          <a:xfrm>
            <a:off x="3240432" y="545166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89" name="Elipse 88">
            <a:extLst>
              <a:ext uri="{FF2B5EF4-FFF2-40B4-BE49-F238E27FC236}">
                <a16:creationId xmlns:a16="http://schemas.microsoft.com/office/drawing/2014/main" id="{9A1A027E-98E3-4061-9B64-EFB09A54472A}"/>
              </a:ext>
            </a:extLst>
          </p:cNvPr>
          <p:cNvSpPr/>
          <p:nvPr/>
        </p:nvSpPr>
        <p:spPr>
          <a:xfrm>
            <a:off x="4789694" y="545166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90" name="Conector recto de flecha 89">
            <a:extLst>
              <a:ext uri="{FF2B5EF4-FFF2-40B4-BE49-F238E27FC236}">
                <a16:creationId xmlns:a16="http://schemas.microsoft.com/office/drawing/2014/main" id="{ECFC4898-E16E-4E11-8871-3CD788183DAE}"/>
              </a:ext>
            </a:extLst>
          </p:cNvPr>
          <p:cNvCxnSpPr>
            <a:stCxn id="88" idx="6"/>
            <a:endCxn id="89" idx="2"/>
          </p:cNvCxnSpPr>
          <p:nvPr/>
        </p:nvCxnSpPr>
        <p:spPr>
          <a:xfrm>
            <a:off x="4154832" y="5908865"/>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ángulo 90">
            <a:extLst>
              <a:ext uri="{FF2B5EF4-FFF2-40B4-BE49-F238E27FC236}">
                <a16:creationId xmlns:a16="http://schemas.microsoft.com/office/drawing/2014/main" id="{4C5C8F89-3B94-46F8-8CDA-FDBEEF4D84E9}"/>
              </a:ext>
            </a:extLst>
          </p:cNvPr>
          <p:cNvSpPr/>
          <p:nvPr/>
        </p:nvSpPr>
        <p:spPr>
          <a:xfrm>
            <a:off x="4322222" y="5539533"/>
            <a:ext cx="391454" cy="369332"/>
          </a:xfrm>
          <a:prstGeom prst="rect">
            <a:avLst/>
          </a:prstGeom>
        </p:spPr>
        <p:txBody>
          <a:bodyPr wrap="none">
            <a:spAutoFit/>
          </a:bodyPr>
          <a:lstStyle/>
          <a:p>
            <a:r>
              <a:rPr lang="es-MX" dirty="0"/>
              <a:t>@</a:t>
            </a:r>
          </a:p>
        </p:txBody>
      </p:sp>
      <p:cxnSp>
        <p:nvCxnSpPr>
          <p:cNvPr id="92" name="Conector recto de flecha 91">
            <a:extLst>
              <a:ext uri="{FF2B5EF4-FFF2-40B4-BE49-F238E27FC236}">
                <a16:creationId xmlns:a16="http://schemas.microsoft.com/office/drawing/2014/main" id="{99EBBF4C-D8B0-491F-BC84-2A56D33290CD}"/>
              </a:ext>
            </a:extLst>
          </p:cNvPr>
          <p:cNvCxnSpPr>
            <a:cxnSpLocks/>
            <a:endCxn id="88" idx="2"/>
          </p:cNvCxnSpPr>
          <p:nvPr/>
        </p:nvCxnSpPr>
        <p:spPr>
          <a:xfrm>
            <a:off x="3018124" y="5908865"/>
            <a:ext cx="222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CuadroTexto 92">
            <a:extLst>
              <a:ext uri="{FF2B5EF4-FFF2-40B4-BE49-F238E27FC236}">
                <a16:creationId xmlns:a16="http://schemas.microsoft.com/office/drawing/2014/main" id="{ECDE6712-B843-4073-82DF-2705421EA579}"/>
              </a:ext>
            </a:extLst>
          </p:cNvPr>
          <p:cNvSpPr txBox="1"/>
          <p:nvPr/>
        </p:nvSpPr>
        <p:spPr>
          <a:xfrm>
            <a:off x="5871484" y="5539533"/>
            <a:ext cx="300082" cy="369332"/>
          </a:xfrm>
          <a:prstGeom prst="rect">
            <a:avLst/>
          </a:prstGeom>
          <a:noFill/>
        </p:spPr>
        <p:txBody>
          <a:bodyPr wrap="none" rtlCol="0">
            <a:spAutoFit/>
          </a:bodyPr>
          <a:lstStyle/>
          <a:p>
            <a:r>
              <a:rPr lang="es-MX" dirty="0"/>
              <a:t>&lt;</a:t>
            </a:r>
          </a:p>
        </p:txBody>
      </p:sp>
      <p:sp>
        <p:nvSpPr>
          <p:cNvPr id="94" name="Elipse 93">
            <a:extLst>
              <a:ext uri="{FF2B5EF4-FFF2-40B4-BE49-F238E27FC236}">
                <a16:creationId xmlns:a16="http://schemas.microsoft.com/office/drawing/2014/main" id="{9590E78E-2653-4E2D-A52E-BC81D3550FDC}"/>
              </a:ext>
            </a:extLst>
          </p:cNvPr>
          <p:cNvSpPr/>
          <p:nvPr/>
        </p:nvSpPr>
        <p:spPr>
          <a:xfrm>
            <a:off x="7885791" y="5360089"/>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Elipse 94">
            <a:extLst>
              <a:ext uri="{FF2B5EF4-FFF2-40B4-BE49-F238E27FC236}">
                <a16:creationId xmlns:a16="http://schemas.microsoft.com/office/drawing/2014/main" id="{D06081CA-5C9E-4225-8C87-C0E34285DF11}"/>
              </a:ext>
            </a:extLst>
          </p:cNvPr>
          <p:cNvSpPr/>
          <p:nvPr/>
        </p:nvSpPr>
        <p:spPr>
          <a:xfrm>
            <a:off x="7999041" y="545166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sp>
        <p:nvSpPr>
          <p:cNvPr id="96" name="Elipse 95">
            <a:extLst>
              <a:ext uri="{FF2B5EF4-FFF2-40B4-BE49-F238E27FC236}">
                <a16:creationId xmlns:a16="http://schemas.microsoft.com/office/drawing/2014/main" id="{66E53BE9-0884-45EF-84B8-7F96E9C19E7F}"/>
              </a:ext>
            </a:extLst>
          </p:cNvPr>
          <p:cNvSpPr/>
          <p:nvPr/>
        </p:nvSpPr>
        <p:spPr>
          <a:xfrm>
            <a:off x="6338744" y="545166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97" name="Conector recto de flecha 96">
            <a:extLst>
              <a:ext uri="{FF2B5EF4-FFF2-40B4-BE49-F238E27FC236}">
                <a16:creationId xmlns:a16="http://schemas.microsoft.com/office/drawing/2014/main" id="{5A925E2D-3E67-4783-9BEF-1F637DBF64D3}"/>
              </a:ext>
            </a:extLst>
          </p:cNvPr>
          <p:cNvCxnSpPr>
            <a:stCxn id="89" idx="6"/>
            <a:endCxn id="96" idx="2"/>
          </p:cNvCxnSpPr>
          <p:nvPr/>
        </p:nvCxnSpPr>
        <p:spPr>
          <a:xfrm>
            <a:off x="5704094" y="5908865"/>
            <a:ext cx="63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B342D499-B1AB-46BA-92C8-11975544F38A}"/>
              </a:ext>
            </a:extLst>
          </p:cNvPr>
          <p:cNvCxnSpPr>
            <a:stCxn id="96" idx="6"/>
            <a:endCxn id="94" idx="2"/>
          </p:cNvCxnSpPr>
          <p:nvPr/>
        </p:nvCxnSpPr>
        <p:spPr>
          <a:xfrm>
            <a:off x="7253144" y="5908865"/>
            <a:ext cx="632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CuadroTexto 98">
            <a:extLst>
              <a:ext uri="{FF2B5EF4-FFF2-40B4-BE49-F238E27FC236}">
                <a16:creationId xmlns:a16="http://schemas.microsoft.com/office/drawing/2014/main" id="{BF06972E-B3C1-40CE-8077-A5A952B7CF30}"/>
              </a:ext>
            </a:extLst>
          </p:cNvPr>
          <p:cNvSpPr txBox="1"/>
          <p:nvPr/>
        </p:nvSpPr>
        <p:spPr>
          <a:xfrm>
            <a:off x="7446003" y="5539533"/>
            <a:ext cx="300082" cy="369332"/>
          </a:xfrm>
          <a:prstGeom prst="rect">
            <a:avLst/>
          </a:prstGeom>
          <a:noFill/>
        </p:spPr>
        <p:txBody>
          <a:bodyPr wrap="none" rtlCol="0">
            <a:spAutoFit/>
          </a:bodyPr>
          <a:lstStyle/>
          <a:p>
            <a:r>
              <a:rPr lang="es-MX" dirty="0"/>
              <a:t>=</a:t>
            </a:r>
          </a:p>
        </p:txBody>
      </p:sp>
    </p:spTree>
    <p:extLst>
      <p:ext uri="{BB962C8B-B14F-4D97-AF65-F5344CB8AC3E}">
        <p14:creationId xmlns:p14="http://schemas.microsoft.com/office/powerpoint/2010/main" val="47698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B7879-EDE0-4CFA-A9D8-BC28D0868D29}"/>
              </a:ext>
            </a:extLst>
          </p:cNvPr>
          <p:cNvSpPr>
            <a:spLocks noGrp="1"/>
          </p:cNvSpPr>
          <p:nvPr>
            <p:ph type="title"/>
          </p:nvPr>
        </p:nvSpPr>
        <p:spPr>
          <a:xfrm>
            <a:off x="1429566" y="-331534"/>
            <a:ext cx="9238434" cy="857559"/>
          </a:xfrm>
        </p:spPr>
        <p:txBody>
          <a:bodyPr/>
          <a:lstStyle/>
          <a:p>
            <a:r>
              <a:rPr lang="es-MX" dirty="0"/>
              <a:t>Símbolos para todos los proyectos</a:t>
            </a:r>
          </a:p>
        </p:txBody>
      </p:sp>
      <p:sp>
        <p:nvSpPr>
          <p:cNvPr id="4" name="Elipse 3">
            <a:extLst>
              <a:ext uri="{FF2B5EF4-FFF2-40B4-BE49-F238E27FC236}">
                <a16:creationId xmlns:a16="http://schemas.microsoft.com/office/drawing/2014/main" id="{3B31F72B-2BC1-44D8-8309-693F6BC6BA6D}"/>
              </a:ext>
            </a:extLst>
          </p:cNvPr>
          <p:cNvSpPr/>
          <p:nvPr/>
        </p:nvSpPr>
        <p:spPr>
          <a:xfrm>
            <a:off x="1365021" y="1301675"/>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8" name="Conector recto de flecha 7">
            <a:extLst>
              <a:ext uri="{FF2B5EF4-FFF2-40B4-BE49-F238E27FC236}">
                <a16:creationId xmlns:a16="http://schemas.microsoft.com/office/drawing/2014/main" id="{DDD39852-33A6-441B-AED8-7021187BEC92}"/>
              </a:ext>
            </a:extLst>
          </p:cNvPr>
          <p:cNvCxnSpPr>
            <a:endCxn id="4" idx="2"/>
          </p:cNvCxnSpPr>
          <p:nvPr/>
        </p:nvCxnSpPr>
        <p:spPr>
          <a:xfrm>
            <a:off x="1011220" y="1581374"/>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9D09AA46-5E08-4E6B-AD6D-9EED03AE9C43}"/>
              </a:ext>
            </a:extLst>
          </p:cNvPr>
          <p:cNvSpPr txBox="1"/>
          <p:nvPr/>
        </p:nvSpPr>
        <p:spPr>
          <a:xfrm>
            <a:off x="2031341" y="1301675"/>
            <a:ext cx="280846" cy="369332"/>
          </a:xfrm>
          <a:prstGeom prst="rect">
            <a:avLst/>
          </a:prstGeom>
          <a:noFill/>
        </p:spPr>
        <p:txBody>
          <a:bodyPr wrap="none" rtlCol="0">
            <a:spAutoFit/>
          </a:bodyPr>
          <a:lstStyle/>
          <a:p>
            <a:r>
              <a:rPr lang="es-MX" dirty="0"/>
              <a:t>“</a:t>
            </a:r>
          </a:p>
        </p:txBody>
      </p:sp>
      <p:sp>
        <p:nvSpPr>
          <p:cNvPr id="13" name="Rectángulo 12">
            <a:extLst>
              <a:ext uri="{FF2B5EF4-FFF2-40B4-BE49-F238E27FC236}">
                <a16:creationId xmlns:a16="http://schemas.microsoft.com/office/drawing/2014/main" id="{6DA3D81E-5B91-4C7B-8D8F-D1A683FA824C}"/>
              </a:ext>
            </a:extLst>
          </p:cNvPr>
          <p:cNvSpPr/>
          <p:nvPr/>
        </p:nvSpPr>
        <p:spPr>
          <a:xfrm>
            <a:off x="1188120" y="837311"/>
            <a:ext cx="1796774" cy="369332"/>
          </a:xfrm>
          <a:prstGeom prst="rect">
            <a:avLst/>
          </a:prstGeom>
        </p:spPr>
        <p:txBody>
          <a:bodyPr wrap="none">
            <a:spAutoFit/>
          </a:bodyPr>
          <a:lstStyle/>
          <a:p>
            <a:pPr algn="ctr"/>
            <a:r>
              <a:rPr lang="es-MX" b="1" i="1" dirty="0"/>
              <a:t>Doble comillas: “</a:t>
            </a:r>
          </a:p>
        </p:txBody>
      </p:sp>
      <p:sp>
        <p:nvSpPr>
          <p:cNvPr id="14" name="Elipse 13">
            <a:extLst>
              <a:ext uri="{FF2B5EF4-FFF2-40B4-BE49-F238E27FC236}">
                <a16:creationId xmlns:a16="http://schemas.microsoft.com/office/drawing/2014/main" id="{32041B96-B453-43EF-8349-B1BE19304B24}"/>
              </a:ext>
            </a:extLst>
          </p:cNvPr>
          <p:cNvSpPr/>
          <p:nvPr/>
        </p:nvSpPr>
        <p:spPr>
          <a:xfrm>
            <a:off x="3927134" y="1301675"/>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16" name="Conector recto de flecha 15">
            <a:extLst>
              <a:ext uri="{FF2B5EF4-FFF2-40B4-BE49-F238E27FC236}">
                <a16:creationId xmlns:a16="http://schemas.microsoft.com/office/drawing/2014/main" id="{B2F97BF7-E0C6-48A7-9DC6-1A2F99EC190B}"/>
              </a:ext>
            </a:extLst>
          </p:cNvPr>
          <p:cNvCxnSpPr>
            <a:endCxn id="14" idx="2"/>
          </p:cNvCxnSpPr>
          <p:nvPr/>
        </p:nvCxnSpPr>
        <p:spPr>
          <a:xfrm>
            <a:off x="3573333" y="1581374"/>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9296A5C6-8CB4-46EA-8F9D-190F80D73FCE}"/>
              </a:ext>
            </a:extLst>
          </p:cNvPr>
          <p:cNvCxnSpPr>
            <a:cxnSpLocks/>
            <a:stCxn id="14" idx="6"/>
          </p:cNvCxnSpPr>
          <p:nvPr/>
        </p:nvCxnSpPr>
        <p:spPr>
          <a:xfrm>
            <a:off x="4541521" y="1581374"/>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7382D9C8-D2FE-473A-B01B-2D236C97A75B}"/>
              </a:ext>
            </a:extLst>
          </p:cNvPr>
          <p:cNvSpPr txBox="1"/>
          <p:nvPr/>
        </p:nvSpPr>
        <p:spPr>
          <a:xfrm>
            <a:off x="4639895" y="1212042"/>
            <a:ext cx="247184" cy="369332"/>
          </a:xfrm>
          <a:prstGeom prst="rect">
            <a:avLst/>
          </a:prstGeom>
          <a:noFill/>
        </p:spPr>
        <p:txBody>
          <a:bodyPr wrap="none" rtlCol="0">
            <a:spAutoFit/>
          </a:bodyPr>
          <a:lstStyle/>
          <a:p>
            <a:r>
              <a:rPr lang="es-MX" dirty="0"/>
              <a:t>;</a:t>
            </a:r>
          </a:p>
        </p:txBody>
      </p:sp>
      <p:sp>
        <p:nvSpPr>
          <p:cNvPr id="19" name="Rectángulo 18">
            <a:extLst>
              <a:ext uri="{FF2B5EF4-FFF2-40B4-BE49-F238E27FC236}">
                <a16:creationId xmlns:a16="http://schemas.microsoft.com/office/drawing/2014/main" id="{BBF3E280-2918-4BF1-BC9C-3648F883693D}"/>
              </a:ext>
            </a:extLst>
          </p:cNvPr>
          <p:cNvSpPr/>
          <p:nvPr/>
        </p:nvSpPr>
        <p:spPr>
          <a:xfrm>
            <a:off x="3815058" y="837311"/>
            <a:ext cx="1667124" cy="369332"/>
          </a:xfrm>
          <a:prstGeom prst="rect">
            <a:avLst/>
          </a:prstGeom>
        </p:spPr>
        <p:txBody>
          <a:bodyPr wrap="none">
            <a:spAutoFit/>
          </a:bodyPr>
          <a:lstStyle/>
          <a:p>
            <a:pPr algn="ctr"/>
            <a:r>
              <a:rPr lang="es-MX" b="1" i="1" dirty="0"/>
              <a:t>Punto y coma: ;</a:t>
            </a:r>
          </a:p>
        </p:txBody>
      </p:sp>
      <p:sp>
        <p:nvSpPr>
          <p:cNvPr id="20" name="Elipse 19">
            <a:extLst>
              <a:ext uri="{FF2B5EF4-FFF2-40B4-BE49-F238E27FC236}">
                <a16:creationId xmlns:a16="http://schemas.microsoft.com/office/drawing/2014/main" id="{8240B45E-12E7-4896-B44D-8FDFC7BBC769}"/>
              </a:ext>
            </a:extLst>
          </p:cNvPr>
          <p:cNvSpPr/>
          <p:nvPr/>
        </p:nvSpPr>
        <p:spPr>
          <a:xfrm>
            <a:off x="6666954" y="1301675"/>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22" name="Conector recto de flecha 21">
            <a:extLst>
              <a:ext uri="{FF2B5EF4-FFF2-40B4-BE49-F238E27FC236}">
                <a16:creationId xmlns:a16="http://schemas.microsoft.com/office/drawing/2014/main" id="{600E2775-5A86-42A7-B0F8-E97A1153D423}"/>
              </a:ext>
            </a:extLst>
          </p:cNvPr>
          <p:cNvCxnSpPr>
            <a:endCxn id="20" idx="2"/>
          </p:cNvCxnSpPr>
          <p:nvPr/>
        </p:nvCxnSpPr>
        <p:spPr>
          <a:xfrm>
            <a:off x="6313153" y="1581374"/>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CC76570F-2D86-4181-906A-ABB3A41B6CFE}"/>
              </a:ext>
            </a:extLst>
          </p:cNvPr>
          <p:cNvCxnSpPr>
            <a:cxnSpLocks/>
            <a:stCxn id="20" idx="6"/>
          </p:cNvCxnSpPr>
          <p:nvPr/>
        </p:nvCxnSpPr>
        <p:spPr>
          <a:xfrm>
            <a:off x="7281341" y="1581374"/>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678373DF-9FEA-4CC5-BDAF-062C32295220}"/>
              </a:ext>
            </a:extLst>
          </p:cNvPr>
          <p:cNvSpPr txBox="1"/>
          <p:nvPr/>
        </p:nvSpPr>
        <p:spPr>
          <a:xfrm>
            <a:off x="7369716" y="1206643"/>
            <a:ext cx="242374" cy="369332"/>
          </a:xfrm>
          <a:prstGeom prst="rect">
            <a:avLst/>
          </a:prstGeom>
          <a:noFill/>
        </p:spPr>
        <p:txBody>
          <a:bodyPr wrap="none" rtlCol="0">
            <a:spAutoFit/>
          </a:bodyPr>
          <a:lstStyle/>
          <a:p>
            <a:r>
              <a:rPr lang="es-MX" dirty="0"/>
              <a:t>.</a:t>
            </a:r>
          </a:p>
        </p:txBody>
      </p:sp>
      <p:sp>
        <p:nvSpPr>
          <p:cNvPr id="25" name="Rectángulo 24">
            <a:extLst>
              <a:ext uri="{FF2B5EF4-FFF2-40B4-BE49-F238E27FC236}">
                <a16:creationId xmlns:a16="http://schemas.microsoft.com/office/drawing/2014/main" id="{6D3F9579-95D1-438D-B245-73B0182D8B49}"/>
              </a:ext>
            </a:extLst>
          </p:cNvPr>
          <p:cNvSpPr/>
          <p:nvPr/>
        </p:nvSpPr>
        <p:spPr>
          <a:xfrm>
            <a:off x="6924913" y="837311"/>
            <a:ext cx="927049" cy="369332"/>
          </a:xfrm>
          <a:prstGeom prst="rect">
            <a:avLst/>
          </a:prstGeom>
        </p:spPr>
        <p:txBody>
          <a:bodyPr wrap="none">
            <a:spAutoFit/>
          </a:bodyPr>
          <a:lstStyle/>
          <a:p>
            <a:pPr algn="ctr"/>
            <a:r>
              <a:rPr lang="es-MX" b="1" i="1" dirty="0"/>
              <a:t>Punto: .</a:t>
            </a:r>
          </a:p>
        </p:txBody>
      </p:sp>
      <p:sp>
        <p:nvSpPr>
          <p:cNvPr id="26" name="Elipse 25">
            <a:extLst>
              <a:ext uri="{FF2B5EF4-FFF2-40B4-BE49-F238E27FC236}">
                <a16:creationId xmlns:a16="http://schemas.microsoft.com/office/drawing/2014/main" id="{0E2EDACF-3027-4836-97DE-8E1C90523FCB}"/>
              </a:ext>
            </a:extLst>
          </p:cNvPr>
          <p:cNvSpPr/>
          <p:nvPr/>
        </p:nvSpPr>
        <p:spPr>
          <a:xfrm>
            <a:off x="9347909" y="1301675"/>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28" name="Conector recto de flecha 27">
            <a:extLst>
              <a:ext uri="{FF2B5EF4-FFF2-40B4-BE49-F238E27FC236}">
                <a16:creationId xmlns:a16="http://schemas.microsoft.com/office/drawing/2014/main" id="{09E66CBD-692A-4A0C-B301-F2EFA558A0B8}"/>
              </a:ext>
            </a:extLst>
          </p:cNvPr>
          <p:cNvCxnSpPr>
            <a:endCxn id="26" idx="2"/>
          </p:cNvCxnSpPr>
          <p:nvPr/>
        </p:nvCxnSpPr>
        <p:spPr>
          <a:xfrm>
            <a:off x="8994108" y="1581374"/>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E3A9265D-3F16-42AC-957F-46A5BEC46D4E}"/>
              </a:ext>
            </a:extLst>
          </p:cNvPr>
          <p:cNvCxnSpPr>
            <a:cxnSpLocks/>
            <a:stCxn id="26" idx="6"/>
          </p:cNvCxnSpPr>
          <p:nvPr/>
        </p:nvCxnSpPr>
        <p:spPr>
          <a:xfrm>
            <a:off x="9962296" y="1581374"/>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3FA12AA1-48ED-45F0-99FD-F5D66798934A}"/>
              </a:ext>
            </a:extLst>
          </p:cNvPr>
          <p:cNvSpPr txBox="1"/>
          <p:nvPr/>
        </p:nvSpPr>
        <p:spPr>
          <a:xfrm>
            <a:off x="10038694" y="1206643"/>
            <a:ext cx="301686" cy="369332"/>
          </a:xfrm>
          <a:prstGeom prst="rect">
            <a:avLst/>
          </a:prstGeom>
          <a:noFill/>
        </p:spPr>
        <p:txBody>
          <a:bodyPr wrap="none" rtlCol="0">
            <a:spAutoFit/>
          </a:bodyPr>
          <a:lstStyle/>
          <a:p>
            <a:r>
              <a:rPr lang="es-MX" dirty="0"/>
              <a:t>$</a:t>
            </a:r>
          </a:p>
        </p:txBody>
      </p:sp>
      <p:sp>
        <p:nvSpPr>
          <p:cNvPr id="31" name="Rectángulo 30">
            <a:extLst>
              <a:ext uri="{FF2B5EF4-FFF2-40B4-BE49-F238E27FC236}">
                <a16:creationId xmlns:a16="http://schemas.microsoft.com/office/drawing/2014/main" id="{93666A85-86EF-49AF-B3FB-27A82FBDF9A3}"/>
              </a:ext>
            </a:extLst>
          </p:cNvPr>
          <p:cNvSpPr/>
          <p:nvPr/>
        </p:nvSpPr>
        <p:spPr>
          <a:xfrm>
            <a:off x="9510585" y="837311"/>
            <a:ext cx="1117615" cy="369332"/>
          </a:xfrm>
          <a:prstGeom prst="rect">
            <a:avLst/>
          </a:prstGeom>
        </p:spPr>
        <p:txBody>
          <a:bodyPr wrap="none">
            <a:spAutoFit/>
          </a:bodyPr>
          <a:lstStyle/>
          <a:p>
            <a:pPr algn="ctr"/>
            <a:r>
              <a:rPr lang="es-MX" b="1" i="1" dirty="0"/>
              <a:t>Signo $: $</a:t>
            </a:r>
          </a:p>
        </p:txBody>
      </p:sp>
      <p:sp>
        <p:nvSpPr>
          <p:cNvPr id="32" name="Elipse 31">
            <a:extLst>
              <a:ext uri="{FF2B5EF4-FFF2-40B4-BE49-F238E27FC236}">
                <a16:creationId xmlns:a16="http://schemas.microsoft.com/office/drawing/2014/main" id="{14100B6D-DD10-4076-8E21-73AE0FE09A85}"/>
              </a:ext>
            </a:extLst>
          </p:cNvPr>
          <p:cNvSpPr/>
          <p:nvPr/>
        </p:nvSpPr>
        <p:spPr>
          <a:xfrm>
            <a:off x="1365021" y="2815989"/>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34" name="Conector recto de flecha 33">
            <a:extLst>
              <a:ext uri="{FF2B5EF4-FFF2-40B4-BE49-F238E27FC236}">
                <a16:creationId xmlns:a16="http://schemas.microsoft.com/office/drawing/2014/main" id="{961C5A09-77B5-4862-92F4-A3A5865CAC11}"/>
              </a:ext>
            </a:extLst>
          </p:cNvPr>
          <p:cNvCxnSpPr>
            <a:endCxn id="32" idx="2"/>
          </p:cNvCxnSpPr>
          <p:nvPr/>
        </p:nvCxnSpPr>
        <p:spPr>
          <a:xfrm>
            <a:off x="1011220" y="3095688"/>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20280CB4-EFB0-4913-BF56-86017E7D51F7}"/>
              </a:ext>
            </a:extLst>
          </p:cNvPr>
          <p:cNvCxnSpPr>
            <a:cxnSpLocks/>
            <a:stCxn id="32" idx="6"/>
          </p:cNvCxnSpPr>
          <p:nvPr/>
        </p:nvCxnSpPr>
        <p:spPr>
          <a:xfrm>
            <a:off x="1979408" y="3095688"/>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57615F5F-EAC0-41F0-BF94-07C0A3E1424F}"/>
              </a:ext>
            </a:extLst>
          </p:cNvPr>
          <p:cNvSpPr txBox="1"/>
          <p:nvPr/>
        </p:nvSpPr>
        <p:spPr>
          <a:xfrm>
            <a:off x="2010922" y="2699813"/>
            <a:ext cx="391454" cy="369332"/>
          </a:xfrm>
          <a:prstGeom prst="rect">
            <a:avLst/>
          </a:prstGeom>
          <a:noFill/>
        </p:spPr>
        <p:txBody>
          <a:bodyPr wrap="none" rtlCol="0">
            <a:spAutoFit/>
          </a:bodyPr>
          <a:lstStyle/>
          <a:p>
            <a:r>
              <a:rPr lang="es-MX" dirty="0"/>
              <a:t>@</a:t>
            </a:r>
          </a:p>
        </p:txBody>
      </p:sp>
      <p:sp>
        <p:nvSpPr>
          <p:cNvPr id="37" name="Rectángulo 36">
            <a:extLst>
              <a:ext uri="{FF2B5EF4-FFF2-40B4-BE49-F238E27FC236}">
                <a16:creationId xmlns:a16="http://schemas.microsoft.com/office/drawing/2014/main" id="{A0AB6399-7E86-4BE1-B99D-3180A7735CC8}"/>
              </a:ext>
            </a:extLst>
          </p:cNvPr>
          <p:cNvSpPr/>
          <p:nvPr/>
        </p:nvSpPr>
        <p:spPr>
          <a:xfrm>
            <a:off x="1498043" y="2351625"/>
            <a:ext cx="1176925" cy="369332"/>
          </a:xfrm>
          <a:prstGeom prst="rect">
            <a:avLst/>
          </a:prstGeom>
        </p:spPr>
        <p:txBody>
          <a:bodyPr wrap="none">
            <a:spAutoFit/>
          </a:bodyPr>
          <a:lstStyle/>
          <a:p>
            <a:pPr algn="ctr"/>
            <a:r>
              <a:rPr lang="es-MX" b="1" i="1" dirty="0"/>
              <a:t>Arroba: @</a:t>
            </a:r>
          </a:p>
        </p:txBody>
      </p:sp>
      <p:sp>
        <p:nvSpPr>
          <p:cNvPr id="38" name="Elipse 37">
            <a:extLst>
              <a:ext uri="{FF2B5EF4-FFF2-40B4-BE49-F238E27FC236}">
                <a16:creationId xmlns:a16="http://schemas.microsoft.com/office/drawing/2014/main" id="{E7C50AA4-8F08-49C0-953E-80541F9AFE34}"/>
              </a:ext>
            </a:extLst>
          </p:cNvPr>
          <p:cNvSpPr/>
          <p:nvPr/>
        </p:nvSpPr>
        <p:spPr>
          <a:xfrm>
            <a:off x="3927134" y="2815989"/>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40" name="Conector recto de flecha 39">
            <a:extLst>
              <a:ext uri="{FF2B5EF4-FFF2-40B4-BE49-F238E27FC236}">
                <a16:creationId xmlns:a16="http://schemas.microsoft.com/office/drawing/2014/main" id="{3F95F518-9157-4014-8F0D-299B4068BA9D}"/>
              </a:ext>
            </a:extLst>
          </p:cNvPr>
          <p:cNvCxnSpPr>
            <a:endCxn id="38" idx="2"/>
          </p:cNvCxnSpPr>
          <p:nvPr/>
        </p:nvCxnSpPr>
        <p:spPr>
          <a:xfrm>
            <a:off x="3573333" y="3095688"/>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BC15758B-ABE4-4617-82F4-45C156FA0427}"/>
              </a:ext>
            </a:extLst>
          </p:cNvPr>
          <p:cNvCxnSpPr>
            <a:cxnSpLocks/>
            <a:stCxn id="38" idx="6"/>
          </p:cNvCxnSpPr>
          <p:nvPr/>
        </p:nvCxnSpPr>
        <p:spPr>
          <a:xfrm>
            <a:off x="4541521" y="3095688"/>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B00FD759-DAA2-4C3D-8243-75CDDFE16978}"/>
              </a:ext>
            </a:extLst>
          </p:cNvPr>
          <p:cNvSpPr txBox="1"/>
          <p:nvPr/>
        </p:nvSpPr>
        <p:spPr>
          <a:xfrm>
            <a:off x="4639895" y="2726356"/>
            <a:ext cx="274434" cy="646331"/>
          </a:xfrm>
          <a:prstGeom prst="rect">
            <a:avLst/>
          </a:prstGeom>
          <a:noFill/>
        </p:spPr>
        <p:txBody>
          <a:bodyPr wrap="none" rtlCol="0">
            <a:spAutoFit/>
          </a:bodyPr>
          <a:lstStyle/>
          <a:p>
            <a:r>
              <a:rPr lang="es-MX" dirty="0"/>
              <a:t>\</a:t>
            </a:r>
          </a:p>
          <a:p>
            <a:endParaRPr lang="es-MX" dirty="0"/>
          </a:p>
        </p:txBody>
      </p:sp>
      <p:sp>
        <p:nvSpPr>
          <p:cNvPr id="43" name="Rectángulo 42">
            <a:extLst>
              <a:ext uri="{FF2B5EF4-FFF2-40B4-BE49-F238E27FC236}">
                <a16:creationId xmlns:a16="http://schemas.microsoft.com/office/drawing/2014/main" id="{C00BFD96-9AC7-47EE-B13B-75F28DF84DEF}"/>
              </a:ext>
            </a:extLst>
          </p:cNvPr>
          <p:cNvSpPr/>
          <p:nvPr/>
        </p:nvSpPr>
        <p:spPr>
          <a:xfrm>
            <a:off x="3659504" y="2351625"/>
            <a:ext cx="2003882" cy="646331"/>
          </a:xfrm>
          <a:prstGeom prst="rect">
            <a:avLst/>
          </a:prstGeom>
        </p:spPr>
        <p:txBody>
          <a:bodyPr wrap="none">
            <a:spAutoFit/>
          </a:bodyPr>
          <a:lstStyle/>
          <a:p>
            <a:pPr algn="ctr"/>
            <a:r>
              <a:rPr lang="es-MX" b="1" i="1" dirty="0"/>
              <a:t>Diagonal inversa: </a:t>
            </a:r>
            <a:r>
              <a:rPr lang="es-MX" dirty="0"/>
              <a:t>\</a:t>
            </a:r>
          </a:p>
          <a:p>
            <a:pPr algn="ctr"/>
            <a:endParaRPr lang="es-MX" b="1" i="1" dirty="0"/>
          </a:p>
        </p:txBody>
      </p:sp>
      <p:sp>
        <p:nvSpPr>
          <p:cNvPr id="44" name="Elipse 43">
            <a:extLst>
              <a:ext uri="{FF2B5EF4-FFF2-40B4-BE49-F238E27FC236}">
                <a16:creationId xmlns:a16="http://schemas.microsoft.com/office/drawing/2014/main" id="{3E3E53D5-CAD5-4960-A507-B9F7E2997621}"/>
              </a:ext>
            </a:extLst>
          </p:cNvPr>
          <p:cNvSpPr/>
          <p:nvPr/>
        </p:nvSpPr>
        <p:spPr>
          <a:xfrm>
            <a:off x="6666954" y="2815989"/>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46" name="Conector recto de flecha 45">
            <a:extLst>
              <a:ext uri="{FF2B5EF4-FFF2-40B4-BE49-F238E27FC236}">
                <a16:creationId xmlns:a16="http://schemas.microsoft.com/office/drawing/2014/main" id="{6B7A8D16-937A-4FBB-8D7B-F0FE87E8CA17}"/>
              </a:ext>
            </a:extLst>
          </p:cNvPr>
          <p:cNvCxnSpPr>
            <a:endCxn id="44" idx="2"/>
          </p:cNvCxnSpPr>
          <p:nvPr/>
        </p:nvCxnSpPr>
        <p:spPr>
          <a:xfrm>
            <a:off x="6313153" y="3095688"/>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D574EFBA-578E-49EE-AAA1-F62EC311DB81}"/>
              </a:ext>
            </a:extLst>
          </p:cNvPr>
          <p:cNvCxnSpPr>
            <a:cxnSpLocks/>
            <a:stCxn id="44" idx="6"/>
          </p:cNvCxnSpPr>
          <p:nvPr/>
        </p:nvCxnSpPr>
        <p:spPr>
          <a:xfrm>
            <a:off x="7281341" y="3095688"/>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A8FEC4ED-5101-459E-9FBC-094B7CD70E4C}"/>
              </a:ext>
            </a:extLst>
          </p:cNvPr>
          <p:cNvSpPr txBox="1"/>
          <p:nvPr/>
        </p:nvSpPr>
        <p:spPr>
          <a:xfrm>
            <a:off x="7381107" y="2706985"/>
            <a:ext cx="237566" cy="369332"/>
          </a:xfrm>
          <a:prstGeom prst="rect">
            <a:avLst/>
          </a:prstGeom>
          <a:noFill/>
        </p:spPr>
        <p:txBody>
          <a:bodyPr wrap="none" rtlCol="0">
            <a:spAutoFit/>
          </a:bodyPr>
          <a:lstStyle/>
          <a:p>
            <a:r>
              <a:rPr lang="es-MX" dirty="0"/>
              <a:t> </a:t>
            </a:r>
          </a:p>
        </p:txBody>
      </p:sp>
      <p:sp>
        <p:nvSpPr>
          <p:cNvPr id="49" name="Rectángulo 48">
            <a:extLst>
              <a:ext uri="{FF2B5EF4-FFF2-40B4-BE49-F238E27FC236}">
                <a16:creationId xmlns:a16="http://schemas.microsoft.com/office/drawing/2014/main" id="{F6E95456-A416-4700-86BC-D6609971C1FC}"/>
              </a:ext>
            </a:extLst>
          </p:cNvPr>
          <p:cNvSpPr/>
          <p:nvPr/>
        </p:nvSpPr>
        <p:spPr>
          <a:xfrm>
            <a:off x="6824822" y="2351625"/>
            <a:ext cx="1127233" cy="369332"/>
          </a:xfrm>
          <a:prstGeom prst="rect">
            <a:avLst/>
          </a:prstGeom>
        </p:spPr>
        <p:txBody>
          <a:bodyPr wrap="none">
            <a:spAutoFit/>
          </a:bodyPr>
          <a:lstStyle/>
          <a:p>
            <a:pPr algn="ctr"/>
            <a:r>
              <a:rPr lang="es-MX" b="1" i="1" dirty="0"/>
              <a:t>Espacio:   </a:t>
            </a:r>
          </a:p>
        </p:txBody>
      </p:sp>
      <p:sp>
        <p:nvSpPr>
          <p:cNvPr id="50" name="Elipse 49">
            <a:extLst>
              <a:ext uri="{FF2B5EF4-FFF2-40B4-BE49-F238E27FC236}">
                <a16:creationId xmlns:a16="http://schemas.microsoft.com/office/drawing/2014/main" id="{3695DD5A-6C0D-451F-9DFF-2CE4F16C305B}"/>
              </a:ext>
            </a:extLst>
          </p:cNvPr>
          <p:cNvSpPr/>
          <p:nvPr/>
        </p:nvSpPr>
        <p:spPr>
          <a:xfrm>
            <a:off x="9347909" y="2815989"/>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52" name="Conector recto de flecha 51">
            <a:extLst>
              <a:ext uri="{FF2B5EF4-FFF2-40B4-BE49-F238E27FC236}">
                <a16:creationId xmlns:a16="http://schemas.microsoft.com/office/drawing/2014/main" id="{DA581ED2-984A-4FAD-8746-9269E4684682}"/>
              </a:ext>
            </a:extLst>
          </p:cNvPr>
          <p:cNvCxnSpPr>
            <a:endCxn id="50" idx="2"/>
          </p:cNvCxnSpPr>
          <p:nvPr/>
        </p:nvCxnSpPr>
        <p:spPr>
          <a:xfrm>
            <a:off x="8994108" y="3095688"/>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77169D04-BAF0-4F45-8808-533D6D5FA331}"/>
              </a:ext>
            </a:extLst>
          </p:cNvPr>
          <p:cNvCxnSpPr>
            <a:cxnSpLocks/>
            <a:stCxn id="50" idx="6"/>
          </p:cNvCxnSpPr>
          <p:nvPr/>
        </p:nvCxnSpPr>
        <p:spPr>
          <a:xfrm>
            <a:off x="9962296" y="3095688"/>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8B51CD10-63B2-448D-802D-4180B3B995C2}"/>
              </a:ext>
            </a:extLst>
          </p:cNvPr>
          <p:cNvSpPr txBox="1"/>
          <p:nvPr/>
        </p:nvSpPr>
        <p:spPr>
          <a:xfrm>
            <a:off x="9996215" y="2723114"/>
            <a:ext cx="386644" cy="369332"/>
          </a:xfrm>
          <a:prstGeom prst="rect">
            <a:avLst/>
          </a:prstGeom>
          <a:noFill/>
        </p:spPr>
        <p:txBody>
          <a:bodyPr wrap="none" rtlCol="0">
            <a:spAutoFit/>
          </a:bodyPr>
          <a:lstStyle/>
          <a:p>
            <a:r>
              <a:rPr lang="es-MX" dirty="0" err="1"/>
              <a:t>or</a:t>
            </a:r>
            <a:endParaRPr lang="es-MX" dirty="0"/>
          </a:p>
        </p:txBody>
      </p:sp>
      <p:sp>
        <p:nvSpPr>
          <p:cNvPr id="55" name="Rectángulo 54">
            <a:extLst>
              <a:ext uri="{FF2B5EF4-FFF2-40B4-BE49-F238E27FC236}">
                <a16:creationId xmlns:a16="http://schemas.microsoft.com/office/drawing/2014/main" id="{863E7F3C-E8BD-49AA-A0F5-33BF4927AF87}"/>
              </a:ext>
            </a:extLst>
          </p:cNvPr>
          <p:cNvSpPr/>
          <p:nvPr/>
        </p:nvSpPr>
        <p:spPr>
          <a:xfrm>
            <a:off x="9875267" y="2351625"/>
            <a:ext cx="388248" cy="369332"/>
          </a:xfrm>
          <a:prstGeom prst="rect">
            <a:avLst/>
          </a:prstGeom>
        </p:spPr>
        <p:txBody>
          <a:bodyPr wrap="none">
            <a:spAutoFit/>
          </a:bodyPr>
          <a:lstStyle/>
          <a:p>
            <a:pPr algn="ctr"/>
            <a:r>
              <a:rPr lang="es-MX" b="1" i="1" dirty="0" err="1"/>
              <a:t>or</a:t>
            </a:r>
            <a:endParaRPr lang="es-MX" b="1" i="1" dirty="0"/>
          </a:p>
        </p:txBody>
      </p:sp>
      <p:sp>
        <p:nvSpPr>
          <p:cNvPr id="57" name="Elipse 56">
            <a:extLst>
              <a:ext uri="{FF2B5EF4-FFF2-40B4-BE49-F238E27FC236}">
                <a16:creationId xmlns:a16="http://schemas.microsoft.com/office/drawing/2014/main" id="{B4F42546-A690-42B1-97FE-30CF498CF662}"/>
              </a:ext>
            </a:extLst>
          </p:cNvPr>
          <p:cNvSpPr/>
          <p:nvPr/>
        </p:nvSpPr>
        <p:spPr>
          <a:xfrm>
            <a:off x="1418016" y="4210884"/>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59" name="Conector recto de flecha 58">
            <a:extLst>
              <a:ext uri="{FF2B5EF4-FFF2-40B4-BE49-F238E27FC236}">
                <a16:creationId xmlns:a16="http://schemas.microsoft.com/office/drawing/2014/main" id="{BB3CBA9F-B75E-45F4-BEC7-062A3CA5ACAE}"/>
              </a:ext>
            </a:extLst>
          </p:cNvPr>
          <p:cNvCxnSpPr>
            <a:endCxn id="57" idx="2"/>
          </p:cNvCxnSpPr>
          <p:nvPr/>
        </p:nvCxnSpPr>
        <p:spPr>
          <a:xfrm>
            <a:off x="1064215" y="4490583"/>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03DD2E6-A80F-4F6B-AFAD-BC4E0E82EAC6}"/>
              </a:ext>
            </a:extLst>
          </p:cNvPr>
          <p:cNvCxnSpPr>
            <a:cxnSpLocks/>
            <a:stCxn id="57" idx="6"/>
          </p:cNvCxnSpPr>
          <p:nvPr/>
        </p:nvCxnSpPr>
        <p:spPr>
          <a:xfrm>
            <a:off x="2032403" y="4490583"/>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86CE140B-A357-48F3-918E-A587A840653D}"/>
              </a:ext>
            </a:extLst>
          </p:cNvPr>
          <p:cNvSpPr txBox="1"/>
          <p:nvPr/>
        </p:nvSpPr>
        <p:spPr>
          <a:xfrm>
            <a:off x="2063917" y="4094708"/>
            <a:ext cx="242374" cy="369332"/>
          </a:xfrm>
          <a:prstGeom prst="rect">
            <a:avLst/>
          </a:prstGeom>
          <a:noFill/>
        </p:spPr>
        <p:txBody>
          <a:bodyPr wrap="none" rtlCol="0">
            <a:spAutoFit/>
          </a:bodyPr>
          <a:lstStyle/>
          <a:p>
            <a:r>
              <a:rPr lang="es-MX" dirty="0"/>
              <a:t>,</a:t>
            </a:r>
          </a:p>
        </p:txBody>
      </p:sp>
      <p:sp>
        <p:nvSpPr>
          <p:cNvPr id="62" name="Rectángulo 61">
            <a:extLst>
              <a:ext uri="{FF2B5EF4-FFF2-40B4-BE49-F238E27FC236}">
                <a16:creationId xmlns:a16="http://schemas.microsoft.com/office/drawing/2014/main" id="{9CF2996B-58A7-40B5-90C2-E1DF42547EDD}"/>
              </a:ext>
            </a:extLst>
          </p:cNvPr>
          <p:cNvSpPr/>
          <p:nvPr/>
        </p:nvSpPr>
        <p:spPr>
          <a:xfrm>
            <a:off x="1684087" y="3746520"/>
            <a:ext cx="910827" cy="369332"/>
          </a:xfrm>
          <a:prstGeom prst="rect">
            <a:avLst/>
          </a:prstGeom>
        </p:spPr>
        <p:txBody>
          <a:bodyPr wrap="none">
            <a:spAutoFit/>
          </a:bodyPr>
          <a:lstStyle/>
          <a:p>
            <a:pPr algn="ctr"/>
            <a:r>
              <a:rPr lang="es-MX" b="1" i="1" dirty="0"/>
              <a:t>Coma: ,</a:t>
            </a:r>
          </a:p>
        </p:txBody>
      </p:sp>
      <p:sp>
        <p:nvSpPr>
          <p:cNvPr id="63" name="Elipse 62">
            <a:extLst>
              <a:ext uri="{FF2B5EF4-FFF2-40B4-BE49-F238E27FC236}">
                <a16:creationId xmlns:a16="http://schemas.microsoft.com/office/drawing/2014/main" id="{790BF7A3-433D-47CD-9E68-97A6FD371805}"/>
              </a:ext>
            </a:extLst>
          </p:cNvPr>
          <p:cNvSpPr/>
          <p:nvPr/>
        </p:nvSpPr>
        <p:spPr>
          <a:xfrm>
            <a:off x="3980129" y="4210884"/>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65" name="Conector recto de flecha 64">
            <a:extLst>
              <a:ext uri="{FF2B5EF4-FFF2-40B4-BE49-F238E27FC236}">
                <a16:creationId xmlns:a16="http://schemas.microsoft.com/office/drawing/2014/main" id="{3ACF4981-7A66-4AC5-9231-29DA93010F48}"/>
              </a:ext>
            </a:extLst>
          </p:cNvPr>
          <p:cNvCxnSpPr>
            <a:cxnSpLocks/>
            <a:endCxn id="63" idx="2"/>
          </p:cNvCxnSpPr>
          <p:nvPr/>
        </p:nvCxnSpPr>
        <p:spPr>
          <a:xfrm>
            <a:off x="3626328" y="4490583"/>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9D380478-5313-4B90-A747-FD7B62AFC23C}"/>
              </a:ext>
            </a:extLst>
          </p:cNvPr>
          <p:cNvCxnSpPr>
            <a:cxnSpLocks/>
            <a:stCxn id="63" idx="6"/>
          </p:cNvCxnSpPr>
          <p:nvPr/>
        </p:nvCxnSpPr>
        <p:spPr>
          <a:xfrm>
            <a:off x="4594516" y="4490583"/>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uadroTexto 66">
            <a:extLst>
              <a:ext uri="{FF2B5EF4-FFF2-40B4-BE49-F238E27FC236}">
                <a16:creationId xmlns:a16="http://schemas.microsoft.com/office/drawing/2014/main" id="{47D0823D-5287-4B74-B7D2-AA8A7DB9F4CB}"/>
              </a:ext>
            </a:extLst>
          </p:cNvPr>
          <p:cNvSpPr txBox="1"/>
          <p:nvPr/>
        </p:nvSpPr>
        <p:spPr>
          <a:xfrm>
            <a:off x="4692890" y="4121251"/>
            <a:ext cx="242374" cy="369332"/>
          </a:xfrm>
          <a:prstGeom prst="rect">
            <a:avLst/>
          </a:prstGeom>
          <a:noFill/>
        </p:spPr>
        <p:txBody>
          <a:bodyPr wrap="none" rtlCol="0">
            <a:spAutoFit/>
          </a:bodyPr>
          <a:lstStyle/>
          <a:p>
            <a:r>
              <a:rPr lang="es-MX" dirty="0"/>
              <a:t>‘</a:t>
            </a:r>
          </a:p>
        </p:txBody>
      </p:sp>
      <p:sp>
        <p:nvSpPr>
          <p:cNvPr id="68" name="Rectángulo 67">
            <a:extLst>
              <a:ext uri="{FF2B5EF4-FFF2-40B4-BE49-F238E27FC236}">
                <a16:creationId xmlns:a16="http://schemas.microsoft.com/office/drawing/2014/main" id="{79D8A45B-1550-406F-A755-775AA8B6C2C2}"/>
              </a:ext>
            </a:extLst>
          </p:cNvPr>
          <p:cNvSpPr/>
          <p:nvPr/>
        </p:nvSpPr>
        <p:spPr>
          <a:xfrm>
            <a:off x="3838238" y="3746520"/>
            <a:ext cx="1884012" cy="646331"/>
          </a:xfrm>
          <a:prstGeom prst="rect">
            <a:avLst/>
          </a:prstGeom>
        </p:spPr>
        <p:txBody>
          <a:bodyPr wrap="square">
            <a:spAutoFit/>
          </a:bodyPr>
          <a:lstStyle/>
          <a:p>
            <a:pPr algn="ctr"/>
            <a:r>
              <a:rPr lang="es-MX" b="1" i="1" dirty="0"/>
              <a:t>Comilla simple: ‘</a:t>
            </a:r>
            <a:endParaRPr lang="es-MX" dirty="0"/>
          </a:p>
          <a:p>
            <a:pPr algn="ctr"/>
            <a:endParaRPr lang="es-MX" b="1" i="1" dirty="0"/>
          </a:p>
        </p:txBody>
      </p:sp>
      <p:sp>
        <p:nvSpPr>
          <p:cNvPr id="69" name="Elipse 68">
            <a:extLst>
              <a:ext uri="{FF2B5EF4-FFF2-40B4-BE49-F238E27FC236}">
                <a16:creationId xmlns:a16="http://schemas.microsoft.com/office/drawing/2014/main" id="{D3A3EE36-AE9F-410B-B70E-E82AF6FF6C15}"/>
              </a:ext>
            </a:extLst>
          </p:cNvPr>
          <p:cNvSpPr/>
          <p:nvPr/>
        </p:nvSpPr>
        <p:spPr>
          <a:xfrm>
            <a:off x="6719949" y="4210884"/>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71" name="Conector recto de flecha 70">
            <a:extLst>
              <a:ext uri="{FF2B5EF4-FFF2-40B4-BE49-F238E27FC236}">
                <a16:creationId xmlns:a16="http://schemas.microsoft.com/office/drawing/2014/main" id="{45179A2C-2BCF-4B50-8A74-0431FC8DA9D1}"/>
              </a:ext>
            </a:extLst>
          </p:cNvPr>
          <p:cNvCxnSpPr>
            <a:endCxn id="69" idx="2"/>
          </p:cNvCxnSpPr>
          <p:nvPr/>
        </p:nvCxnSpPr>
        <p:spPr>
          <a:xfrm>
            <a:off x="6366148" y="4490583"/>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746B0577-6088-4E74-9CEB-310BB735B75E}"/>
              </a:ext>
            </a:extLst>
          </p:cNvPr>
          <p:cNvCxnSpPr>
            <a:cxnSpLocks/>
            <a:stCxn id="69" idx="6"/>
          </p:cNvCxnSpPr>
          <p:nvPr/>
        </p:nvCxnSpPr>
        <p:spPr>
          <a:xfrm>
            <a:off x="7334336" y="4490583"/>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uadroTexto 72">
            <a:extLst>
              <a:ext uri="{FF2B5EF4-FFF2-40B4-BE49-F238E27FC236}">
                <a16:creationId xmlns:a16="http://schemas.microsoft.com/office/drawing/2014/main" id="{ACAA6FB3-04FD-43C2-8485-BC1EC48C12C9}"/>
              </a:ext>
            </a:extLst>
          </p:cNvPr>
          <p:cNvSpPr txBox="1"/>
          <p:nvPr/>
        </p:nvSpPr>
        <p:spPr>
          <a:xfrm>
            <a:off x="7431572" y="4118009"/>
            <a:ext cx="247184" cy="369332"/>
          </a:xfrm>
          <a:prstGeom prst="rect">
            <a:avLst/>
          </a:prstGeom>
          <a:noFill/>
        </p:spPr>
        <p:txBody>
          <a:bodyPr wrap="none" rtlCol="0">
            <a:spAutoFit/>
          </a:bodyPr>
          <a:lstStyle/>
          <a:p>
            <a:r>
              <a:rPr lang="es-MX" dirty="0"/>
              <a:t>:</a:t>
            </a:r>
          </a:p>
        </p:txBody>
      </p:sp>
      <p:sp>
        <p:nvSpPr>
          <p:cNvPr id="74" name="Rectángulo 73">
            <a:extLst>
              <a:ext uri="{FF2B5EF4-FFF2-40B4-BE49-F238E27FC236}">
                <a16:creationId xmlns:a16="http://schemas.microsoft.com/office/drawing/2014/main" id="{F6655E7F-1049-47F5-B663-0633ABC348F2}"/>
              </a:ext>
            </a:extLst>
          </p:cNvPr>
          <p:cNvSpPr/>
          <p:nvPr/>
        </p:nvSpPr>
        <p:spPr>
          <a:xfrm>
            <a:off x="6725437" y="3746520"/>
            <a:ext cx="1431995" cy="369332"/>
          </a:xfrm>
          <a:prstGeom prst="rect">
            <a:avLst/>
          </a:prstGeom>
        </p:spPr>
        <p:txBody>
          <a:bodyPr wrap="none">
            <a:spAutoFit/>
          </a:bodyPr>
          <a:lstStyle/>
          <a:p>
            <a:pPr algn="ctr"/>
            <a:r>
              <a:rPr lang="es-MX" b="1" i="1" dirty="0"/>
              <a:t>Dos puntos: :</a:t>
            </a:r>
          </a:p>
        </p:txBody>
      </p:sp>
      <p:sp>
        <p:nvSpPr>
          <p:cNvPr id="75" name="Elipse 74">
            <a:extLst>
              <a:ext uri="{FF2B5EF4-FFF2-40B4-BE49-F238E27FC236}">
                <a16:creationId xmlns:a16="http://schemas.microsoft.com/office/drawing/2014/main" id="{57BACDDE-A0BF-4164-9F1D-894F362BF2D5}"/>
              </a:ext>
            </a:extLst>
          </p:cNvPr>
          <p:cNvSpPr/>
          <p:nvPr/>
        </p:nvSpPr>
        <p:spPr>
          <a:xfrm>
            <a:off x="9400904" y="4210884"/>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77" name="Conector recto de flecha 76">
            <a:extLst>
              <a:ext uri="{FF2B5EF4-FFF2-40B4-BE49-F238E27FC236}">
                <a16:creationId xmlns:a16="http://schemas.microsoft.com/office/drawing/2014/main" id="{7C91A601-98DB-428E-85AD-97A471083A46}"/>
              </a:ext>
            </a:extLst>
          </p:cNvPr>
          <p:cNvCxnSpPr>
            <a:endCxn id="75" idx="2"/>
          </p:cNvCxnSpPr>
          <p:nvPr/>
        </p:nvCxnSpPr>
        <p:spPr>
          <a:xfrm>
            <a:off x="9047103" y="4490583"/>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3ADD7B30-AD98-4E12-AA0F-5C9B870E2E3F}"/>
              </a:ext>
            </a:extLst>
          </p:cNvPr>
          <p:cNvCxnSpPr>
            <a:cxnSpLocks/>
            <a:stCxn id="75" idx="6"/>
          </p:cNvCxnSpPr>
          <p:nvPr/>
        </p:nvCxnSpPr>
        <p:spPr>
          <a:xfrm>
            <a:off x="10015291" y="4490583"/>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7219C0AD-6E42-4531-80F5-A63E1E358F96}"/>
              </a:ext>
            </a:extLst>
          </p:cNvPr>
          <p:cNvSpPr txBox="1"/>
          <p:nvPr/>
        </p:nvSpPr>
        <p:spPr>
          <a:xfrm>
            <a:off x="10049210" y="4118009"/>
            <a:ext cx="260008" cy="369332"/>
          </a:xfrm>
          <a:prstGeom prst="rect">
            <a:avLst/>
          </a:prstGeom>
          <a:noFill/>
        </p:spPr>
        <p:txBody>
          <a:bodyPr wrap="none" rtlCol="0">
            <a:spAutoFit/>
          </a:bodyPr>
          <a:lstStyle/>
          <a:p>
            <a:r>
              <a:rPr lang="es-MX" dirty="0"/>
              <a:t>!</a:t>
            </a:r>
          </a:p>
        </p:txBody>
      </p:sp>
      <p:sp>
        <p:nvSpPr>
          <p:cNvPr id="80" name="Rectángulo 79">
            <a:extLst>
              <a:ext uri="{FF2B5EF4-FFF2-40B4-BE49-F238E27FC236}">
                <a16:creationId xmlns:a16="http://schemas.microsoft.com/office/drawing/2014/main" id="{F69467D4-D6D1-47D5-9569-4FB872473A91}"/>
              </a:ext>
            </a:extLst>
          </p:cNvPr>
          <p:cNvSpPr/>
          <p:nvPr/>
        </p:nvSpPr>
        <p:spPr>
          <a:xfrm>
            <a:off x="9481828" y="3746520"/>
            <a:ext cx="1281120" cy="369332"/>
          </a:xfrm>
          <a:prstGeom prst="rect">
            <a:avLst/>
          </a:prstGeom>
        </p:spPr>
        <p:txBody>
          <a:bodyPr wrap="none">
            <a:spAutoFit/>
          </a:bodyPr>
          <a:lstStyle/>
          <a:p>
            <a:pPr algn="ctr"/>
            <a:r>
              <a:rPr lang="es-MX" b="1" i="1" dirty="0"/>
              <a:t>Negación: !</a:t>
            </a:r>
          </a:p>
        </p:txBody>
      </p:sp>
      <p:sp>
        <p:nvSpPr>
          <p:cNvPr id="81" name="Elipse 80">
            <a:extLst>
              <a:ext uri="{FF2B5EF4-FFF2-40B4-BE49-F238E27FC236}">
                <a16:creationId xmlns:a16="http://schemas.microsoft.com/office/drawing/2014/main" id="{DDA1776C-AB9C-4E07-8062-2F4FB3A6A7EB}"/>
              </a:ext>
            </a:extLst>
          </p:cNvPr>
          <p:cNvSpPr/>
          <p:nvPr/>
        </p:nvSpPr>
        <p:spPr>
          <a:xfrm>
            <a:off x="960325" y="5605778"/>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83" name="Conector recto de flecha 82">
            <a:extLst>
              <a:ext uri="{FF2B5EF4-FFF2-40B4-BE49-F238E27FC236}">
                <a16:creationId xmlns:a16="http://schemas.microsoft.com/office/drawing/2014/main" id="{1896A5DD-0DBC-4044-A8FB-48F9654C583D}"/>
              </a:ext>
            </a:extLst>
          </p:cNvPr>
          <p:cNvCxnSpPr>
            <a:endCxn id="81" idx="2"/>
          </p:cNvCxnSpPr>
          <p:nvPr/>
        </p:nvCxnSpPr>
        <p:spPr>
          <a:xfrm>
            <a:off x="606524" y="5885477"/>
            <a:ext cx="353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9C0124C6-149E-4989-AD49-E9935AD03DD8}"/>
              </a:ext>
            </a:extLst>
          </p:cNvPr>
          <p:cNvCxnSpPr>
            <a:cxnSpLocks/>
            <a:stCxn id="81" idx="6"/>
          </p:cNvCxnSpPr>
          <p:nvPr/>
        </p:nvCxnSpPr>
        <p:spPr>
          <a:xfrm>
            <a:off x="1574712" y="5885477"/>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ángulo 85">
            <a:extLst>
              <a:ext uri="{FF2B5EF4-FFF2-40B4-BE49-F238E27FC236}">
                <a16:creationId xmlns:a16="http://schemas.microsoft.com/office/drawing/2014/main" id="{F933F590-45B4-4925-90E7-E5D32EEFA910}"/>
              </a:ext>
            </a:extLst>
          </p:cNvPr>
          <p:cNvSpPr/>
          <p:nvPr/>
        </p:nvSpPr>
        <p:spPr>
          <a:xfrm>
            <a:off x="663609" y="5115580"/>
            <a:ext cx="1928221" cy="369332"/>
          </a:xfrm>
          <a:prstGeom prst="rect">
            <a:avLst/>
          </a:prstGeom>
        </p:spPr>
        <p:txBody>
          <a:bodyPr wrap="none">
            <a:spAutoFit/>
          </a:bodyPr>
          <a:lstStyle/>
          <a:p>
            <a:pPr algn="ctr"/>
            <a:r>
              <a:rPr lang="es-MX" b="1" i="1" dirty="0"/>
              <a:t>Brinco de línea: </a:t>
            </a:r>
            <a:r>
              <a:rPr lang="es-MX" dirty="0"/>
              <a:t>\</a:t>
            </a:r>
            <a:r>
              <a:rPr lang="es-MX" b="1" i="1" dirty="0"/>
              <a:t>n</a:t>
            </a:r>
          </a:p>
        </p:txBody>
      </p:sp>
      <p:sp>
        <p:nvSpPr>
          <p:cNvPr id="87" name="Elipse 86">
            <a:extLst>
              <a:ext uri="{FF2B5EF4-FFF2-40B4-BE49-F238E27FC236}">
                <a16:creationId xmlns:a16="http://schemas.microsoft.com/office/drawing/2014/main" id="{D69CC59A-7FE5-4874-A13C-61A267DBB49E}"/>
              </a:ext>
            </a:extLst>
          </p:cNvPr>
          <p:cNvSpPr/>
          <p:nvPr/>
        </p:nvSpPr>
        <p:spPr>
          <a:xfrm>
            <a:off x="3619940" y="5579236"/>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88" name="Elipse 87">
            <a:extLst>
              <a:ext uri="{FF2B5EF4-FFF2-40B4-BE49-F238E27FC236}">
                <a16:creationId xmlns:a16="http://schemas.microsoft.com/office/drawing/2014/main" id="{C56710C2-0E4C-4E93-979C-52C8E81002FC}"/>
              </a:ext>
            </a:extLst>
          </p:cNvPr>
          <p:cNvSpPr/>
          <p:nvPr/>
        </p:nvSpPr>
        <p:spPr>
          <a:xfrm>
            <a:off x="4688810" y="5579236"/>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89" name="Conector recto de flecha 88">
            <a:extLst>
              <a:ext uri="{FF2B5EF4-FFF2-40B4-BE49-F238E27FC236}">
                <a16:creationId xmlns:a16="http://schemas.microsoft.com/office/drawing/2014/main" id="{544F6532-10EE-40CB-A270-21B219984210}"/>
              </a:ext>
            </a:extLst>
          </p:cNvPr>
          <p:cNvCxnSpPr>
            <a:cxnSpLocks/>
            <a:endCxn id="87" idx="2"/>
          </p:cNvCxnSpPr>
          <p:nvPr/>
        </p:nvCxnSpPr>
        <p:spPr>
          <a:xfrm>
            <a:off x="3466720" y="5858935"/>
            <a:ext cx="153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8EC3F39D-3FB1-44BC-AA8F-485F5D62B163}"/>
              </a:ext>
            </a:extLst>
          </p:cNvPr>
          <p:cNvCxnSpPr>
            <a:stCxn id="87" idx="6"/>
            <a:endCxn id="88" idx="2"/>
          </p:cNvCxnSpPr>
          <p:nvPr/>
        </p:nvCxnSpPr>
        <p:spPr>
          <a:xfrm>
            <a:off x="4234327" y="5858935"/>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ángulo 91">
            <a:extLst>
              <a:ext uri="{FF2B5EF4-FFF2-40B4-BE49-F238E27FC236}">
                <a16:creationId xmlns:a16="http://schemas.microsoft.com/office/drawing/2014/main" id="{D8C1BEEA-63B4-481E-820C-6932349D9F3A}"/>
              </a:ext>
            </a:extLst>
          </p:cNvPr>
          <p:cNvSpPr/>
          <p:nvPr/>
        </p:nvSpPr>
        <p:spPr>
          <a:xfrm>
            <a:off x="4157409" y="5109104"/>
            <a:ext cx="2536048" cy="369332"/>
          </a:xfrm>
          <a:prstGeom prst="rect">
            <a:avLst/>
          </a:prstGeom>
        </p:spPr>
        <p:txBody>
          <a:bodyPr wrap="square">
            <a:spAutoFit/>
          </a:bodyPr>
          <a:lstStyle/>
          <a:p>
            <a:pPr algn="ctr"/>
            <a:r>
              <a:rPr lang="es-MX" b="1" i="1" dirty="0"/>
              <a:t>Igual comparación: %=%</a:t>
            </a:r>
            <a:endParaRPr lang="es-MX" dirty="0"/>
          </a:p>
        </p:txBody>
      </p:sp>
      <p:sp>
        <p:nvSpPr>
          <p:cNvPr id="93" name="Elipse 92">
            <a:extLst>
              <a:ext uri="{FF2B5EF4-FFF2-40B4-BE49-F238E27FC236}">
                <a16:creationId xmlns:a16="http://schemas.microsoft.com/office/drawing/2014/main" id="{8FA79E38-783E-477F-8ACA-92AC45D1B31D}"/>
              </a:ext>
            </a:extLst>
          </p:cNvPr>
          <p:cNvSpPr/>
          <p:nvPr/>
        </p:nvSpPr>
        <p:spPr>
          <a:xfrm>
            <a:off x="7948363" y="5579236"/>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95" name="Conector recto de flecha 94">
            <a:extLst>
              <a:ext uri="{FF2B5EF4-FFF2-40B4-BE49-F238E27FC236}">
                <a16:creationId xmlns:a16="http://schemas.microsoft.com/office/drawing/2014/main" id="{6FAD6AA2-AC9C-4CCC-964D-AE8E3DFB60D9}"/>
              </a:ext>
            </a:extLst>
          </p:cNvPr>
          <p:cNvCxnSpPr>
            <a:cxnSpLocks/>
            <a:endCxn id="93" idx="2"/>
          </p:cNvCxnSpPr>
          <p:nvPr/>
        </p:nvCxnSpPr>
        <p:spPr>
          <a:xfrm>
            <a:off x="7796952" y="5857120"/>
            <a:ext cx="151411" cy="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B8455262-DD5A-4C08-AB6B-B51360663D3D}"/>
              </a:ext>
            </a:extLst>
          </p:cNvPr>
          <p:cNvCxnSpPr>
            <a:cxnSpLocks/>
            <a:stCxn id="93" idx="6"/>
          </p:cNvCxnSpPr>
          <p:nvPr/>
        </p:nvCxnSpPr>
        <p:spPr>
          <a:xfrm>
            <a:off x="8562750" y="5858935"/>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CuadroTexto 96">
            <a:extLst>
              <a:ext uri="{FF2B5EF4-FFF2-40B4-BE49-F238E27FC236}">
                <a16:creationId xmlns:a16="http://schemas.microsoft.com/office/drawing/2014/main" id="{D3081C3A-23DB-430E-A086-0F4FA56C575F}"/>
              </a:ext>
            </a:extLst>
          </p:cNvPr>
          <p:cNvSpPr txBox="1"/>
          <p:nvPr/>
        </p:nvSpPr>
        <p:spPr>
          <a:xfrm>
            <a:off x="8308065" y="5450106"/>
            <a:ext cx="1107996" cy="369332"/>
          </a:xfrm>
          <a:prstGeom prst="rect">
            <a:avLst/>
          </a:prstGeom>
          <a:noFill/>
        </p:spPr>
        <p:txBody>
          <a:bodyPr wrap="none" rtlCol="0">
            <a:spAutoFit/>
          </a:bodyPr>
          <a:lstStyle/>
          <a:p>
            <a:r>
              <a:rPr lang="es-MX" dirty="0"/>
              <a:t>	</a:t>
            </a:r>
          </a:p>
        </p:txBody>
      </p:sp>
      <p:sp>
        <p:nvSpPr>
          <p:cNvPr id="98" name="Rectángulo 97">
            <a:extLst>
              <a:ext uri="{FF2B5EF4-FFF2-40B4-BE49-F238E27FC236}">
                <a16:creationId xmlns:a16="http://schemas.microsoft.com/office/drawing/2014/main" id="{A59C86BF-8F89-43BE-A4B6-18C38B340719}"/>
              </a:ext>
            </a:extLst>
          </p:cNvPr>
          <p:cNvSpPr/>
          <p:nvPr/>
        </p:nvSpPr>
        <p:spPr>
          <a:xfrm>
            <a:off x="8036309" y="5114872"/>
            <a:ext cx="1267078" cy="369332"/>
          </a:xfrm>
          <a:prstGeom prst="rect">
            <a:avLst/>
          </a:prstGeom>
        </p:spPr>
        <p:txBody>
          <a:bodyPr wrap="none">
            <a:spAutoFit/>
          </a:bodyPr>
          <a:lstStyle/>
          <a:p>
            <a:pPr algn="ctr"/>
            <a:r>
              <a:rPr lang="es-MX" b="1" i="1" dirty="0"/>
              <a:t>Tabulador: 	</a:t>
            </a:r>
          </a:p>
        </p:txBody>
      </p:sp>
      <p:sp>
        <p:nvSpPr>
          <p:cNvPr id="99" name="Elipse 98">
            <a:extLst>
              <a:ext uri="{FF2B5EF4-FFF2-40B4-BE49-F238E27FC236}">
                <a16:creationId xmlns:a16="http://schemas.microsoft.com/office/drawing/2014/main" id="{8BFF619A-AFD7-46E6-AFA5-2C69EBF9812F}"/>
              </a:ext>
            </a:extLst>
          </p:cNvPr>
          <p:cNvSpPr/>
          <p:nvPr/>
        </p:nvSpPr>
        <p:spPr>
          <a:xfrm>
            <a:off x="10268643" y="5579236"/>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cxnSp>
        <p:nvCxnSpPr>
          <p:cNvPr id="101" name="Conector recto de flecha 100">
            <a:extLst>
              <a:ext uri="{FF2B5EF4-FFF2-40B4-BE49-F238E27FC236}">
                <a16:creationId xmlns:a16="http://schemas.microsoft.com/office/drawing/2014/main" id="{41A8AB9A-BD40-47AD-A6A6-0C46A1B5DCEA}"/>
              </a:ext>
            </a:extLst>
          </p:cNvPr>
          <p:cNvCxnSpPr>
            <a:cxnSpLocks/>
            <a:endCxn id="99" idx="2"/>
          </p:cNvCxnSpPr>
          <p:nvPr/>
        </p:nvCxnSpPr>
        <p:spPr>
          <a:xfrm>
            <a:off x="10049210" y="5857120"/>
            <a:ext cx="219433" cy="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recto de flecha 101">
            <a:extLst>
              <a:ext uri="{FF2B5EF4-FFF2-40B4-BE49-F238E27FC236}">
                <a16:creationId xmlns:a16="http://schemas.microsoft.com/office/drawing/2014/main" id="{E02B31FC-0DB3-4D02-B8DF-60A3993D5876}"/>
              </a:ext>
            </a:extLst>
          </p:cNvPr>
          <p:cNvCxnSpPr>
            <a:cxnSpLocks/>
            <a:stCxn id="99" idx="6"/>
          </p:cNvCxnSpPr>
          <p:nvPr/>
        </p:nvCxnSpPr>
        <p:spPr>
          <a:xfrm>
            <a:off x="10883030" y="5858935"/>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CuadroTexto 102">
            <a:extLst>
              <a:ext uri="{FF2B5EF4-FFF2-40B4-BE49-F238E27FC236}">
                <a16:creationId xmlns:a16="http://schemas.microsoft.com/office/drawing/2014/main" id="{834A4625-4238-4302-9F54-7A7ED552D239}"/>
              </a:ext>
            </a:extLst>
          </p:cNvPr>
          <p:cNvSpPr txBox="1"/>
          <p:nvPr/>
        </p:nvSpPr>
        <p:spPr>
          <a:xfrm>
            <a:off x="10855782" y="5540532"/>
            <a:ext cx="538930" cy="369332"/>
          </a:xfrm>
          <a:prstGeom prst="rect">
            <a:avLst/>
          </a:prstGeom>
          <a:noFill/>
        </p:spPr>
        <p:txBody>
          <a:bodyPr wrap="none" rtlCol="0">
            <a:spAutoFit/>
          </a:bodyPr>
          <a:lstStyle/>
          <a:p>
            <a:r>
              <a:rPr lang="es-MX" dirty="0"/>
              <a:t>and</a:t>
            </a:r>
          </a:p>
        </p:txBody>
      </p:sp>
      <p:sp>
        <p:nvSpPr>
          <p:cNvPr id="104" name="Rectángulo 103">
            <a:extLst>
              <a:ext uri="{FF2B5EF4-FFF2-40B4-BE49-F238E27FC236}">
                <a16:creationId xmlns:a16="http://schemas.microsoft.com/office/drawing/2014/main" id="{44CD94BA-64F8-4EF0-B762-B71958147290}"/>
              </a:ext>
            </a:extLst>
          </p:cNvPr>
          <p:cNvSpPr/>
          <p:nvPr/>
        </p:nvSpPr>
        <p:spPr>
          <a:xfrm>
            <a:off x="10715051" y="5114872"/>
            <a:ext cx="550151" cy="369332"/>
          </a:xfrm>
          <a:prstGeom prst="rect">
            <a:avLst/>
          </a:prstGeom>
        </p:spPr>
        <p:txBody>
          <a:bodyPr wrap="none">
            <a:spAutoFit/>
          </a:bodyPr>
          <a:lstStyle/>
          <a:p>
            <a:pPr algn="ctr"/>
            <a:r>
              <a:rPr lang="es-MX" b="1" i="1" dirty="0"/>
              <a:t>and</a:t>
            </a:r>
          </a:p>
        </p:txBody>
      </p:sp>
      <p:sp>
        <p:nvSpPr>
          <p:cNvPr id="111" name="Elipse 110">
            <a:extLst>
              <a:ext uri="{FF2B5EF4-FFF2-40B4-BE49-F238E27FC236}">
                <a16:creationId xmlns:a16="http://schemas.microsoft.com/office/drawing/2014/main" id="{8F8228F2-AE02-4773-B701-1D63FE12F2A2}"/>
              </a:ext>
            </a:extLst>
          </p:cNvPr>
          <p:cNvSpPr/>
          <p:nvPr/>
        </p:nvSpPr>
        <p:spPr>
          <a:xfrm>
            <a:off x="5751759" y="5577421"/>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112" name="Conector recto de flecha 111">
            <a:extLst>
              <a:ext uri="{FF2B5EF4-FFF2-40B4-BE49-F238E27FC236}">
                <a16:creationId xmlns:a16="http://schemas.microsoft.com/office/drawing/2014/main" id="{D64DF9DA-284A-46A0-8747-7590BB82A77A}"/>
              </a:ext>
            </a:extLst>
          </p:cNvPr>
          <p:cNvCxnSpPr>
            <a:endCxn id="111" idx="2"/>
          </p:cNvCxnSpPr>
          <p:nvPr/>
        </p:nvCxnSpPr>
        <p:spPr>
          <a:xfrm>
            <a:off x="5297276" y="5857120"/>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51623C61-4405-4A00-BCB7-724BC1AC3650}"/>
              </a:ext>
            </a:extLst>
          </p:cNvPr>
          <p:cNvCxnSpPr>
            <a:cxnSpLocks/>
          </p:cNvCxnSpPr>
          <p:nvPr/>
        </p:nvCxnSpPr>
        <p:spPr>
          <a:xfrm>
            <a:off x="6362933" y="5857120"/>
            <a:ext cx="454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32106A28-2C12-43FD-B3EE-70E224FBDFCD}"/>
              </a:ext>
            </a:extLst>
          </p:cNvPr>
          <p:cNvSpPr txBox="1"/>
          <p:nvPr/>
        </p:nvSpPr>
        <p:spPr>
          <a:xfrm>
            <a:off x="4269806" y="5540532"/>
            <a:ext cx="349776" cy="369332"/>
          </a:xfrm>
          <a:prstGeom prst="rect">
            <a:avLst/>
          </a:prstGeom>
          <a:noFill/>
        </p:spPr>
        <p:txBody>
          <a:bodyPr wrap="none" rtlCol="0">
            <a:spAutoFit/>
          </a:bodyPr>
          <a:lstStyle/>
          <a:p>
            <a:r>
              <a:rPr lang="es-MX" dirty="0"/>
              <a:t>%</a:t>
            </a:r>
          </a:p>
        </p:txBody>
      </p:sp>
      <p:sp>
        <p:nvSpPr>
          <p:cNvPr id="116" name="CuadroTexto 115">
            <a:extLst>
              <a:ext uri="{FF2B5EF4-FFF2-40B4-BE49-F238E27FC236}">
                <a16:creationId xmlns:a16="http://schemas.microsoft.com/office/drawing/2014/main" id="{C831469C-E63A-4B27-86C2-C493A4B3A633}"/>
              </a:ext>
            </a:extLst>
          </p:cNvPr>
          <p:cNvSpPr txBox="1"/>
          <p:nvPr/>
        </p:nvSpPr>
        <p:spPr>
          <a:xfrm>
            <a:off x="5373966" y="5527224"/>
            <a:ext cx="300082" cy="369332"/>
          </a:xfrm>
          <a:prstGeom prst="rect">
            <a:avLst/>
          </a:prstGeom>
          <a:noFill/>
        </p:spPr>
        <p:txBody>
          <a:bodyPr wrap="none" rtlCol="0">
            <a:spAutoFit/>
          </a:bodyPr>
          <a:lstStyle/>
          <a:p>
            <a:r>
              <a:rPr lang="es-MX" dirty="0"/>
              <a:t>=</a:t>
            </a:r>
          </a:p>
        </p:txBody>
      </p:sp>
      <p:sp>
        <p:nvSpPr>
          <p:cNvPr id="117" name="CuadroTexto 116">
            <a:extLst>
              <a:ext uri="{FF2B5EF4-FFF2-40B4-BE49-F238E27FC236}">
                <a16:creationId xmlns:a16="http://schemas.microsoft.com/office/drawing/2014/main" id="{CEB24884-3970-482D-A7C4-4BED75066EEB}"/>
              </a:ext>
            </a:extLst>
          </p:cNvPr>
          <p:cNvSpPr txBox="1"/>
          <p:nvPr/>
        </p:nvSpPr>
        <p:spPr>
          <a:xfrm>
            <a:off x="6418970" y="5516145"/>
            <a:ext cx="349776" cy="369332"/>
          </a:xfrm>
          <a:prstGeom prst="rect">
            <a:avLst/>
          </a:prstGeom>
          <a:noFill/>
        </p:spPr>
        <p:txBody>
          <a:bodyPr wrap="none" rtlCol="0">
            <a:spAutoFit/>
          </a:bodyPr>
          <a:lstStyle/>
          <a:p>
            <a:r>
              <a:rPr lang="es-MX" dirty="0"/>
              <a:t>%</a:t>
            </a:r>
          </a:p>
        </p:txBody>
      </p:sp>
      <p:sp>
        <p:nvSpPr>
          <p:cNvPr id="121" name="Elipse 120">
            <a:extLst>
              <a:ext uri="{FF2B5EF4-FFF2-40B4-BE49-F238E27FC236}">
                <a16:creationId xmlns:a16="http://schemas.microsoft.com/office/drawing/2014/main" id="{5F5CA4A3-A1CE-446D-B1EB-FDC3F4BB2756}"/>
              </a:ext>
            </a:extLst>
          </p:cNvPr>
          <p:cNvSpPr/>
          <p:nvPr/>
        </p:nvSpPr>
        <p:spPr>
          <a:xfrm>
            <a:off x="2402968" y="1237826"/>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CDBB8644-90FA-484A-AE66-02095D438302}"/>
              </a:ext>
            </a:extLst>
          </p:cNvPr>
          <p:cNvSpPr/>
          <p:nvPr/>
        </p:nvSpPr>
        <p:spPr>
          <a:xfrm>
            <a:off x="2464451" y="1299115"/>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125" name="Conector recto de flecha 124">
            <a:extLst>
              <a:ext uri="{FF2B5EF4-FFF2-40B4-BE49-F238E27FC236}">
                <a16:creationId xmlns:a16="http://schemas.microsoft.com/office/drawing/2014/main" id="{82EFF450-805E-4DCF-837E-0FA8211A49A7}"/>
              </a:ext>
            </a:extLst>
          </p:cNvPr>
          <p:cNvCxnSpPr>
            <a:stCxn id="4" idx="6"/>
            <a:endCxn id="121" idx="2"/>
          </p:cNvCxnSpPr>
          <p:nvPr/>
        </p:nvCxnSpPr>
        <p:spPr>
          <a:xfrm flipV="1">
            <a:off x="1979408" y="1575980"/>
            <a:ext cx="423560" cy="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Elipse 125">
            <a:extLst>
              <a:ext uri="{FF2B5EF4-FFF2-40B4-BE49-F238E27FC236}">
                <a16:creationId xmlns:a16="http://schemas.microsoft.com/office/drawing/2014/main" id="{640993D5-8FB9-4D23-B41D-7C5FDCA2A148}"/>
              </a:ext>
            </a:extLst>
          </p:cNvPr>
          <p:cNvSpPr/>
          <p:nvPr/>
        </p:nvSpPr>
        <p:spPr>
          <a:xfrm>
            <a:off x="4993552" y="1223374"/>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7" name="Elipse 126">
            <a:extLst>
              <a:ext uri="{FF2B5EF4-FFF2-40B4-BE49-F238E27FC236}">
                <a16:creationId xmlns:a16="http://schemas.microsoft.com/office/drawing/2014/main" id="{1D8C51EB-8BB9-4674-A284-8DCAEFB6E7D9}"/>
              </a:ext>
            </a:extLst>
          </p:cNvPr>
          <p:cNvSpPr/>
          <p:nvPr/>
        </p:nvSpPr>
        <p:spPr>
          <a:xfrm>
            <a:off x="5055035" y="1284663"/>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28" name="Elipse 127">
            <a:extLst>
              <a:ext uri="{FF2B5EF4-FFF2-40B4-BE49-F238E27FC236}">
                <a16:creationId xmlns:a16="http://schemas.microsoft.com/office/drawing/2014/main" id="{8872FF91-8FCC-4FE6-B16B-226897911CE9}"/>
              </a:ext>
            </a:extLst>
          </p:cNvPr>
          <p:cNvSpPr/>
          <p:nvPr/>
        </p:nvSpPr>
        <p:spPr>
          <a:xfrm>
            <a:off x="7735469" y="1211677"/>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861FEF4C-7867-4E2A-A03F-623A749A9426}"/>
              </a:ext>
            </a:extLst>
          </p:cNvPr>
          <p:cNvSpPr/>
          <p:nvPr/>
        </p:nvSpPr>
        <p:spPr>
          <a:xfrm>
            <a:off x="7796952" y="1272966"/>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30" name="Elipse 129">
            <a:extLst>
              <a:ext uri="{FF2B5EF4-FFF2-40B4-BE49-F238E27FC236}">
                <a16:creationId xmlns:a16="http://schemas.microsoft.com/office/drawing/2014/main" id="{1FEFD8EE-5A50-4B39-82AF-A3C191F5F1D7}"/>
              </a:ext>
            </a:extLst>
          </p:cNvPr>
          <p:cNvSpPr/>
          <p:nvPr/>
        </p:nvSpPr>
        <p:spPr>
          <a:xfrm>
            <a:off x="10408291" y="1243185"/>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D8F5C945-FFA9-4BB9-A48A-605877EE95E2}"/>
              </a:ext>
            </a:extLst>
          </p:cNvPr>
          <p:cNvSpPr/>
          <p:nvPr/>
        </p:nvSpPr>
        <p:spPr>
          <a:xfrm>
            <a:off x="10469774" y="1304474"/>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32" name="Elipse 131">
            <a:extLst>
              <a:ext uri="{FF2B5EF4-FFF2-40B4-BE49-F238E27FC236}">
                <a16:creationId xmlns:a16="http://schemas.microsoft.com/office/drawing/2014/main" id="{A01B337F-5BDC-46C7-A47D-BA6A99A085AA}"/>
              </a:ext>
            </a:extLst>
          </p:cNvPr>
          <p:cNvSpPr/>
          <p:nvPr/>
        </p:nvSpPr>
        <p:spPr>
          <a:xfrm>
            <a:off x="2433164" y="2741963"/>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AEA7E05A-E1E2-4A48-ADFE-5D07184A708D}"/>
              </a:ext>
            </a:extLst>
          </p:cNvPr>
          <p:cNvSpPr/>
          <p:nvPr/>
        </p:nvSpPr>
        <p:spPr>
          <a:xfrm>
            <a:off x="2494647" y="2803252"/>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34" name="Elipse 133">
            <a:extLst>
              <a:ext uri="{FF2B5EF4-FFF2-40B4-BE49-F238E27FC236}">
                <a16:creationId xmlns:a16="http://schemas.microsoft.com/office/drawing/2014/main" id="{40D533F9-1B89-42D8-9908-0DE2A891F967}"/>
              </a:ext>
            </a:extLst>
          </p:cNvPr>
          <p:cNvSpPr/>
          <p:nvPr/>
        </p:nvSpPr>
        <p:spPr>
          <a:xfrm>
            <a:off x="4993386" y="2751458"/>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Elipse 134">
            <a:extLst>
              <a:ext uri="{FF2B5EF4-FFF2-40B4-BE49-F238E27FC236}">
                <a16:creationId xmlns:a16="http://schemas.microsoft.com/office/drawing/2014/main" id="{19C36FD3-394C-4F60-8BD6-B61283B0AA33}"/>
              </a:ext>
            </a:extLst>
          </p:cNvPr>
          <p:cNvSpPr/>
          <p:nvPr/>
        </p:nvSpPr>
        <p:spPr>
          <a:xfrm>
            <a:off x="5054869" y="2812747"/>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36" name="Elipse 135">
            <a:extLst>
              <a:ext uri="{FF2B5EF4-FFF2-40B4-BE49-F238E27FC236}">
                <a16:creationId xmlns:a16="http://schemas.microsoft.com/office/drawing/2014/main" id="{B2627A0D-5B4C-4E4C-A125-91B54A802AEA}"/>
              </a:ext>
            </a:extLst>
          </p:cNvPr>
          <p:cNvSpPr/>
          <p:nvPr/>
        </p:nvSpPr>
        <p:spPr>
          <a:xfrm>
            <a:off x="7735596" y="2751458"/>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7" name="Elipse 136">
            <a:extLst>
              <a:ext uri="{FF2B5EF4-FFF2-40B4-BE49-F238E27FC236}">
                <a16:creationId xmlns:a16="http://schemas.microsoft.com/office/drawing/2014/main" id="{0DD386EE-06AE-410D-962B-B7425516244E}"/>
              </a:ext>
            </a:extLst>
          </p:cNvPr>
          <p:cNvSpPr/>
          <p:nvPr/>
        </p:nvSpPr>
        <p:spPr>
          <a:xfrm>
            <a:off x="7797079" y="2812747"/>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42" name="Elipse 141">
            <a:extLst>
              <a:ext uri="{FF2B5EF4-FFF2-40B4-BE49-F238E27FC236}">
                <a16:creationId xmlns:a16="http://schemas.microsoft.com/office/drawing/2014/main" id="{ED6D011B-D661-4355-BAA1-BF617EEE253F}"/>
              </a:ext>
            </a:extLst>
          </p:cNvPr>
          <p:cNvSpPr/>
          <p:nvPr/>
        </p:nvSpPr>
        <p:spPr>
          <a:xfrm>
            <a:off x="10416323" y="2728157"/>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3" name="Elipse 142">
            <a:extLst>
              <a:ext uri="{FF2B5EF4-FFF2-40B4-BE49-F238E27FC236}">
                <a16:creationId xmlns:a16="http://schemas.microsoft.com/office/drawing/2014/main" id="{EF88F47E-857A-414A-9E75-65F90B9C6C38}"/>
              </a:ext>
            </a:extLst>
          </p:cNvPr>
          <p:cNvSpPr/>
          <p:nvPr/>
        </p:nvSpPr>
        <p:spPr>
          <a:xfrm>
            <a:off x="10477806" y="2789446"/>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44" name="Elipse 143">
            <a:extLst>
              <a:ext uri="{FF2B5EF4-FFF2-40B4-BE49-F238E27FC236}">
                <a16:creationId xmlns:a16="http://schemas.microsoft.com/office/drawing/2014/main" id="{3EAB1874-F454-42DB-9EA4-C03F8085617D}"/>
              </a:ext>
            </a:extLst>
          </p:cNvPr>
          <p:cNvSpPr/>
          <p:nvPr/>
        </p:nvSpPr>
        <p:spPr>
          <a:xfrm>
            <a:off x="2498055" y="4156913"/>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5" name="Elipse 144">
            <a:extLst>
              <a:ext uri="{FF2B5EF4-FFF2-40B4-BE49-F238E27FC236}">
                <a16:creationId xmlns:a16="http://schemas.microsoft.com/office/drawing/2014/main" id="{BAA44580-CE18-46CB-8A38-9D579C06D2D5}"/>
              </a:ext>
            </a:extLst>
          </p:cNvPr>
          <p:cNvSpPr/>
          <p:nvPr/>
        </p:nvSpPr>
        <p:spPr>
          <a:xfrm>
            <a:off x="2559538" y="4218202"/>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46" name="Elipse 145">
            <a:extLst>
              <a:ext uri="{FF2B5EF4-FFF2-40B4-BE49-F238E27FC236}">
                <a16:creationId xmlns:a16="http://schemas.microsoft.com/office/drawing/2014/main" id="{92456C7C-2BD6-4E05-9796-3AFDBBB2C11A}"/>
              </a:ext>
            </a:extLst>
          </p:cNvPr>
          <p:cNvSpPr/>
          <p:nvPr/>
        </p:nvSpPr>
        <p:spPr>
          <a:xfrm>
            <a:off x="5059503" y="4133258"/>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Elipse 146">
            <a:extLst>
              <a:ext uri="{FF2B5EF4-FFF2-40B4-BE49-F238E27FC236}">
                <a16:creationId xmlns:a16="http://schemas.microsoft.com/office/drawing/2014/main" id="{FED60EEA-22B5-4FCA-A74D-60E9E4526969}"/>
              </a:ext>
            </a:extLst>
          </p:cNvPr>
          <p:cNvSpPr/>
          <p:nvPr/>
        </p:nvSpPr>
        <p:spPr>
          <a:xfrm>
            <a:off x="5120986" y="4194547"/>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48" name="Elipse 147">
            <a:extLst>
              <a:ext uri="{FF2B5EF4-FFF2-40B4-BE49-F238E27FC236}">
                <a16:creationId xmlns:a16="http://schemas.microsoft.com/office/drawing/2014/main" id="{39E5794E-6A88-4E97-841B-3D555A30B5B6}"/>
              </a:ext>
            </a:extLst>
          </p:cNvPr>
          <p:cNvSpPr/>
          <p:nvPr/>
        </p:nvSpPr>
        <p:spPr>
          <a:xfrm>
            <a:off x="7801586" y="4139306"/>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Elipse 148">
            <a:extLst>
              <a:ext uri="{FF2B5EF4-FFF2-40B4-BE49-F238E27FC236}">
                <a16:creationId xmlns:a16="http://schemas.microsoft.com/office/drawing/2014/main" id="{A1E2C590-840E-4D81-AA5E-1F43B841E976}"/>
              </a:ext>
            </a:extLst>
          </p:cNvPr>
          <p:cNvSpPr/>
          <p:nvPr/>
        </p:nvSpPr>
        <p:spPr>
          <a:xfrm>
            <a:off x="7863069" y="4200595"/>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50" name="Elipse 149">
            <a:extLst>
              <a:ext uri="{FF2B5EF4-FFF2-40B4-BE49-F238E27FC236}">
                <a16:creationId xmlns:a16="http://schemas.microsoft.com/office/drawing/2014/main" id="{862FCBBE-FA8A-4BFA-874D-0DE3022AA10F}"/>
              </a:ext>
            </a:extLst>
          </p:cNvPr>
          <p:cNvSpPr/>
          <p:nvPr/>
        </p:nvSpPr>
        <p:spPr>
          <a:xfrm>
            <a:off x="10482440" y="4136680"/>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Elipse 150">
            <a:extLst>
              <a:ext uri="{FF2B5EF4-FFF2-40B4-BE49-F238E27FC236}">
                <a16:creationId xmlns:a16="http://schemas.microsoft.com/office/drawing/2014/main" id="{AD4167F0-5F4B-42DD-ADD3-D28A4E77AA82}"/>
              </a:ext>
            </a:extLst>
          </p:cNvPr>
          <p:cNvSpPr/>
          <p:nvPr/>
        </p:nvSpPr>
        <p:spPr>
          <a:xfrm>
            <a:off x="10543923" y="4197969"/>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52" name="Elipse 151">
            <a:extLst>
              <a:ext uri="{FF2B5EF4-FFF2-40B4-BE49-F238E27FC236}">
                <a16:creationId xmlns:a16="http://schemas.microsoft.com/office/drawing/2014/main" id="{485A0F74-5B39-4AF4-819D-80167B75E49A}"/>
              </a:ext>
            </a:extLst>
          </p:cNvPr>
          <p:cNvSpPr/>
          <p:nvPr/>
        </p:nvSpPr>
        <p:spPr>
          <a:xfrm>
            <a:off x="2036940" y="5511496"/>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Elipse 152">
            <a:extLst>
              <a:ext uri="{FF2B5EF4-FFF2-40B4-BE49-F238E27FC236}">
                <a16:creationId xmlns:a16="http://schemas.microsoft.com/office/drawing/2014/main" id="{9C832059-F541-4E5B-9968-26BF4AC1C193}"/>
              </a:ext>
            </a:extLst>
          </p:cNvPr>
          <p:cNvSpPr/>
          <p:nvPr/>
        </p:nvSpPr>
        <p:spPr>
          <a:xfrm>
            <a:off x="2098423" y="5572785"/>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54" name="Elipse 153">
            <a:extLst>
              <a:ext uri="{FF2B5EF4-FFF2-40B4-BE49-F238E27FC236}">
                <a16:creationId xmlns:a16="http://schemas.microsoft.com/office/drawing/2014/main" id="{6EFA7AB2-4D08-425C-8D34-F155110D5623}"/>
              </a:ext>
            </a:extLst>
          </p:cNvPr>
          <p:cNvSpPr/>
          <p:nvPr/>
        </p:nvSpPr>
        <p:spPr>
          <a:xfrm>
            <a:off x="6797761" y="5495036"/>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5" name="Elipse 154">
            <a:extLst>
              <a:ext uri="{FF2B5EF4-FFF2-40B4-BE49-F238E27FC236}">
                <a16:creationId xmlns:a16="http://schemas.microsoft.com/office/drawing/2014/main" id="{6AB4BC84-143E-4D36-896C-9B5C6CA88B3A}"/>
              </a:ext>
            </a:extLst>
          </p:cNvPr>
          <p:cNvSpPr/>
          <p:nvPr/>
        </p:nvSpPr>
        <p:spPr>
          <a:xfrm>
            <a:off x="6859244" y="5556325"/>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q3</a:t>
            </a:r>
          </a:p>
        </p:txBody>
      </p:sp>
      <p:sp>
        <p:nvSpPr>
          <p:cNvPr id="156" name="Elipse 155">
            <a:extLst>
              <a:ext uri="{FF2B5EF4-FFF2-40B4-BE49-F238E27FC236}">
                <a16:creationId xmlns:a16="http://schemas.microsoft.com/office/drawing/2014/main" id="{895B7273-45AA-40AE-9B61-A652CD2AF988}"/>
              </a:ext>
            </a:extLst>
          </p:cNvPr>
          <p:cNvSpPr/>
          <p:nvPr/>
        </p:nvSpPr>
        <p:spPr>
          <a:xfrm>
            <a:off x="9018043" y="5516132"/>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Elipse 156">
            <a:extLst>
              <a:ext uri="{FF2B5EF4-FFF2-40B4-BE49-F238E27FC236}">
                <a16:creationId xmlns:a16="http://schemas.microsoft.com/office/drawing/2014/main" id="{14B6CC08-DF32-4A41-9D60-78AD045160BB}"/>
              </a:ext>
            </a:extLst>
          </p:cNvPr>
          <p:cNvSpPr/>
          <p:nvPr/>
        </p:nvSpPr>
        <p:spPr>
          <a:xfrm>
            <a:off x="9079526" y="5577421"/>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158" name="Elipse 157">
            <a:extLst>
              <a:ext uri="{FF2B5EF4-FFF2-40B4-BE49-F238E27FC236}">
                <a16:creationId xmlns:a16="http://schemas.microsoft.com/office/drawing/2014/main" id="{CBD9C440-66D8-4CAE-B566-B1B816CCE0DA}"/>
              </a:ext>
            </a:extLst>
          </p:cNvPr>
          <p:cNvSpPr/>
          <p:nvPr/>
        </p:nvSpPr>
        <p:spPr>
          <a:xfrm>
            <a:off x="11334225" y="5511496"/>
            <a:ext cx="741987" cy="6763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Elipse 158">
            <a:extLst>
              <a:ext uri="{FF2B5EF4-FFF2-40B4-BE49-F238E27FC236}">
                <a16:creationId xmlns:a16="http://schemas.microsoft.com/office/drawing/2014/main" id="{EB18C26B-549D-499F-8654-AF4C85BA8087}"/>
              </a:ext>
            </a:extLst>
          </p:cNvPr>
          <p:cNvSpPr/>
          <p:nvPr/>
        </p:nvSpPr>
        <p:spPr>
          <a:xfrm>
            <a:off x="11395708" y="5572785"/>
            <a:ext cx="614387" cy="55939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sp>
        <p:nvSpPr>
          <p:cNvPr id="3" name="Rectángulo 2">
            <a:extLst>
              <a:ext uri="{FF2B5EF4-FFF2-40B4-BE49-F238E27FC236}">
                <a16:creationId xmlns:a16="http://schemas.microsoft.com/office/drawing/2014/main" id="{DA561319-9EFA-4441-9129-3728EF21BC44}"/>
              </a:ext>
            </a:extLst>
          </p:cNvPr>
          <p:cNvSpPr/>
          <p:nvPr/>
        </p:nvSpPr>
        <p:spPr>
          <a:xfrm>
            <a:off x="1538152" y="5536167"/>
            <a:ext cx="396262" cy="369332"/>
          </a:xfrm>
          <a:prstGeom prst="rect">
            <a:avLst/>
          </a:prstGeom>
        </p:spPr>
        <p:txBody>
          <a:bodyPr wrap="none">
            <a:spAutoFit/>
          </a:bodyPr>
          <a:lstStyle/>
          <a:p>
            <a:r>
              <a:rPr lang="es-MX" dirty="0"/>
              <a:t>\</a:t>
            </a:r>
            <a:r>
              <a:rPr lang="es-MX" b="1" i="1" dirty="0"/>
              <a:t>n</a:t>
            </a:r>
            <a:endParaRPr lang="es-MX" dirty="0"/>
          </a:p>
        </p:txBody>
      </p:sp>
    </p:spTree>
    <p:extLst>
      <p:ext uri="{BB962C8B-B14F-4D97-AF65-F5344CB8AC3E}">
        <p14:creationId xmlns:p14="http://schemas.microsoft.com/office/powerpoint/2010/main" val="339397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0E9C5-FB6C-4D0A-A5AB-2579FD9DA8BD}"/>
              </a:ext>
            </a:extLst>
          </p:cNvPr>
          <p:cNvSpPr>
            <a:spLocks noGrp="1"/>
          </p:cNvSpPr>
          <p:nvPr>
            <p:ph type="title"/>
          </p:nvPr>
        </p:nvSpPr>
        <p:spPr>
          <a:xfrm>
            <a:off x="1429566" y="0"/>
            <a:ext cx="9238434" cy="857559"/>
          </a:xfrm>
        </p:spPr>
        <p:txBody>
          <a:bodyPr/>
          <a:lstStyle/>
          <a:p>
            <a:r>
              <a:rPr lang="es-MX" dirty="0"/>
              <a:t>Comentarios</a:t>
            </a:r>
          </a:p>
        </p:txBody>
      </p:sp>
      <p:sp>
        <p:nvSpPr>
          <p:cNvPr id="3" name="Marcador de contenido 2">
            <a:extLst>
              <a:ext uri="{FF2B5EF4-FFF2-40B4-BE49-F238E27FC236}">
                <a16:creationId xmlns:a16="http://schemas.microsoft.com/office/drawing/2014/main" id="{5C2BA886-0201-4871-8C3F-86B2DD4778DC}"/>
              </a:ext>
            </a:extLst>
          </p:cNvPr>
          <p:cNvSpPr>
            <a:spLocks noGrp="1"/>
          </p:cNvSpPr>
          <p:nvPr>
            <p:ph idx="1"/>
          </p:nvPr>
        </p:nvSpPr>
        <p:spPr>
          <a:xfrm>
            <a:off x="1467734" y="1100294"/>
            <a:ext cx="9238434" cy="3397624"/>
          </a:xfrm>
        </p:spPr>
        <p:txBody>
          <a:bodyPr/>
          <a:lstStyle/>
          <a:p>
            <a:r>
              <a:rPr lang="es-MX" dirty="0"/>
              <a:t>Para una línea. Expresión regular: //(letra|digito|espacio)*</a:t>
            </a:r>
          </a:p>
          <a:p>
            <a:endParaRPr lang="es-MX" dirty="0"/>
          </a:p>
          <a:p>
            <a:endParaRPr lang="es-MX" dirty="0"/>
          </a:p>
          <a:p>
            <a:endParaRPr lang="es-MX" dirty="0"/>
          </a:p>
          <a:p>
            <a:endParaRPr lang="es-MX" dirty="0"/>
          </a:p>
          <a:p>
            <a:pPr marL="0" indent="0">
              <a:buNone/>
            </a:pPr>
            <a:endParaRPr lang="es-MX" dirty="0"/>
          </a:p>
          <a:p>
            <a:r>
              <a:rPr lang="es-MX" dirty="0"/>
              <a:t>Para varias líneas. Expresión regular: /*(letra|digito|espacio)**/</a:t>
            </a:r>
          </a:p>
        </p:txBody>
      </p:sp>
      <p:sp>
        <p:nvSpPr>
          <p:cNvPr id="4" name="Elipse 3">
            <a:extLst>
              <a:ext uri="{FF2B5EF4-FFF2-40B4-BE49-F238E27FC236}">
                <a16:creationId xmlns:a16="http://schemas.microsoft.com/office/drawing/2014/main" id="{64637466-6CF8-4ADE-AFB2-20DF33F4A113}"/>
              </a:ext>
            </a:extLst>
          </p:cNvPr>
          <p:cNvSpPr/>
          <p:nvPr/>
        </p:nvSpPr>
        <p:spPr>
          <a:xfrm>
            <a:off x="3469586" y="234785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5" name="Elipse 4">
            <a:extLst>
              <a:ext uri="{FF2B5EF4-FFF2-40B4-BE49-F238E27FC236}">
                <a16:creationId xmlns:a16="http://schemas.microsoft.com/office/drawing/2014/main" id="{F353189D-61FE-44C4-B223-F08F380CC155}"/>
              </a:ext>
            </a:extLst>
          </p:cNvPr>
          <p:cNvSpPr/>
          <p:nvPr/>
        </p:nvSpPr>
        <p:spPr>
          <a:xfrm>
            <a:off x="5172551" y="234785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6" name="Conector recto de flecha 5">
            <a:extLst>
              <a:ext uri="{FF2B5EF4-FFF2-40B4-BE49-F238E27FC236}">
                <a16:creationId xmlns:a16="http://schemas.microsoft.com/office/drawing/2014/main" id="{C6C649F2-0D68-410C-AF79-88AEEF69E258}"/>
              </a:ext>
            </a:extLst>
          </p:cNvPr>
          <p:cNvCxnSpPr>
            <a:stCxn id="4" idx="6"/>
            <a:endCxn id="5" idx="2"/>
          </p:cNvCxnSpPr>
          <p:nvPr/>
        </p:nvCxnSpPr>
        <p:spPr>
          <a:xfrm>
            <a:off x="4383986" y="2805057"/>
            <a:ext cx="788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E850D2D2-1DC7-48A2-9F64-B168C6E2B710}"/>
              </a:ext>
            </a:extLst>
          </p:cNvPr>
          <p:cNvSpPr/>
          <p:nvPr/>
        </p:nvSpPr>
        <p:spPr>
          <a:xfrm>
            <a:off x="4628227" y="2435725"/>
            <a:ext cx="274434" cy="369332"/>
          </a:xfrm>
          <a:prstGeom prst="rect">
            <a:avLst/>
          </a:prstGeom>
        </p:spPr>
        <p:txBody>
          <a:bodyPr wrap="none">
            <a:spAutoFit/>
          </a:bodyPr>
          <a:lstStyle/>
          <a:p>
            <a:r>
              <a:rPr lang="es-MX" dirty="0"/>
              <a:t>/</a:t>
            </a:r>
          </a:p>
        </p:txBody>
      </p:sp>
      <p:cxnSp>
        <p:nvCxnSpPr>
          <p:cNvPr id="8" name="Conector recto de flecha 7">
            <a:extLst>
              <a:ext uri="{FF2B5EF4-FFF2-40B4-BE49-F238E27FC236}">
                <a16:creationId xmlns:a16="http://schemas.microsoft.com/office/drawing/2014/main" id="{5A3545EB-8E56-4534-9010-062215B02CFD}"/>
              </a:ext>
            </a:extLst>
          </p:cNvPr>
          <p:cNvCxnSpPr>
            <a:endCxn id="4" idx="2"/>
          </p:cNvCxnSpPr>
          <p:nvPr/>
        </p:nvCxnSpPr>
        <p:spPr>
          <a:xfrm>
            <a:off x="3024970" y="2805057"/>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48A9EBE8-FD33-4BE7-8E84-8DDC70F5BD8B}"/>
              </a:ext>
            </a:extLst>
          </p:cNvPr>
          <p:cNvCxnSpPr>
            <a:cxnSpLocks/>
            <a:stCxn id="5" idx="6"/>
          </p:cNvCxnSpPr>
          <p:nvPr/>
        </p:nvCxnSpPr>
        <p:spPr>
          <a:xfrm>
            <a:off x="6086951" y="2805057"/>
            <a:ext cx="1015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97F60CBB-5911-43C0-B2A9-323B610201B6}"/>
              </a:ext>
            </a:extLst>
          </p:cNvPr>
          <p:cNvSpPr txBox="1"/>
          <p:nvPr/>
        </p:nvSpPr>
        <p:spPr>
          <a:xfrm>
            <a:off x="6455274" y="2429774"/>
            <a:ext cx="274434" cy="369332"/>
          </a:xfrm>
          <a:prstGeom prst="rect">
            <a:avLst/>
          </a:prstGeom>
          <a:noFill/>
        </p:spPr>
        <p:txBody>
          <a:bodyPr wrap="none" rtlCol="0">
            <a:spAutoFit/>
          </a:bodyPr>
          <a:lstStyle/>
          <a:p>
            <a:r>
              <a:rPr lang="es-MX" dirty="0"/>
              <a:t>/</a:t>
            </a:r>
          </a:p>
        </p:txBody>
      </p:sp>
      <p:sp>
        <p:nvSpPr>
          <p:cNvPr id="18" name="CuadroTexto 17">
            <a:extLst>
              <a:ext uri="{FF2B5EF4-FFF2-40B4-BE49-F238E27FC236}">
                <a16:creationId xmlns:a16="http://schemas.microsoft.com/office/drawing/2014/main" id="{909B73C5-907C-4FBB-9BCD-F2174E8C6363}"/>
              </a:ext>
            </a:extLst>
          </p:cNvPr>
          <p:cNvSpPr txBox="1"/>
          <p:nvPr/>
        </p:nvSpPr>
        <p:spPr>
          <a:xfrm>
            <a:off x="7215026" y="1523446"/>
            <a:ext cx="909223" cy="369332"/>
          </a:xfrm>
          <a:prstGeom prst="rect">
            <a:avLst/>
          </a:prstGeom>
          <a:noFill/>
        </p:spPr>
        <p:txBody>
          <a:bodyPr wrap="none" rtlCol="0">
            <a:spAutoFit/>
          </a:bodyPr>
          <a:lstStyle/>
          <a:p>
            <a:r>
              <a:rPr lang="es-MX" dirty="0"/>
              <a:t>[a-</a:t>
            </a:r>
            <a:r>
              <a:rPr lang="es-MX" dirty="0" err="1"/>
              <a:t>zA</a:t>
            </a:r>
            <a:r>
              <a:rPr lang="es-MX" dirty="0"/>
              <a:t>-Z]</a:t>
            </a:r>
          </a:p>
        </p:txBody>
      </p:sp>
      <p:sp>
        <p:nvSpPr>
          <p:cNvPr id="20" name="Elipse 19">
            <a:extLst>
              <a:ext uri="{FF2B5EF4-FFF2-40B4-BE49-F238E27FC236}">
                <a16:creationId xmlns:a16="http://schemas.microsoft.com/office/drawing/2014/main" id="{ED4F2B96-D717-44A7-92CF-E966285A052B}"/>
              </a:ext>
            </a:extLst>
          </p:cNvPr>
          <p:cNvSpPr/>
          <p:nvPr/>
        </p:nvSpPr>
        <p:spPr>
          <a:xfrm>
            <a:off x="7096599" y="2256281"/>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921918EB-B21B-4815-88D1-94932FC5302B}"/>
              </a:ext>
            </a:extLst>
          </p:cNvPr>
          <p:cNvSpPr/>
          <p:nvPr/>
        </p:nvSpPr>
        <p:spPr>
          <a:xfrm>
            <a:off x="7209849" y="234785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22" name="Conector: curvado 21">
            <a:extLst>
              <a:ext uri="{FF2B5EF4-FFF2-40B4-BE49-F238E27FC236}">
                <a16:creationId xmlns:a16="http://schemas.microsoft.com/office/drawing/2014/main" id="{EFD0F036-7A7D-40A8-90BF-0227DA59FD8A}"/>
              </a:ext>
            </a:extLst>
          </p:cNvPr>
          <p:cNvCxnSpPr>
            <a:cxnSpLocks/>
            <a:stCxn id="20" idx="1"/>
            <a:endCxn id="20" idx="7"/>
          </p:cNvCxnSpPr>
          <p:nvPr/>
        </p:nvCxnSpPr>
        <p:spPr>
          <a:xfrm rot="5400000" flipH="1" flipV="1">
            <a:off x="7667049" y="2013645"/>
            <a:ext cx="12700" cy="806739"/>
          </a:xfrm>
          <a:prstGeom prst="curvedConnector3">
            <a:avLst>
              <a:gd name="adj1" fmla="val 43206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curvado 23">
            <a:extLst>
              <a:ext uri="{FF2B5EF4-FFF2-40B4-BE49-F238E27FC236}">
                <a16:creationId xmlns:a16="http://schemas.microsoft.com/office/drawing/2014/main" id="{4C874743-9744-4EE4-B3A9-765B86A79A33}"/>
              </a:ext>
            </a:extLst>
          </p:cNvPr>
          <p:cNvCxnSpPr>
            <a:stCxn id="20" idx="7"/>
            <a:endCxn id="20" idx="5"/>
          </p:cNvCxnSpPr>
          <p:nvPr/>
        </p:nvCxnSpPr>
        <p:spPr>
          <a:xfrm rot="16200000" flipH="1">
            <a:off x="7682376" y="2805057"/>
            <a:ext cx="776086" cy="12700"/>
          </a:xfrm>
          <a:prstGeom prst="curvedConnector5">
            <a:avLst>
              <a:gd name="adj1" fmla="val -4505"/>
              <a:gd name="adj2" fmla="val 4893756"/>
              <a:gd name="adj3" fmla="val 10311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8CD39AD9-57F7-457E-813A-EC1AE81B99DD}"/>
              </a:ext>
            </a:extLst>
          </p:cNvPr>
          <p:cNvSpPr txBox="1"/>
          <p:nvPr/>
        </p:nvSpPr>
        <p:spPr>
          <a:xfrm>
            <a:off x="8672307" y="2626741"/>
            <a:ext cx="718466" cy="369332"/>
          </a:xfrm>
          <a:prstGeom prst="rect">
            <a:avLst/>
          </a:prstGeom>
          <a:noFill/>
        </p:spPr>
        <p:txBody>
          <a:bodyPr wrap="none" rtlCol="0">
            <a:spAutoFit/>
          </a:bodyPr>
          <a:lstStyle/>
          <a:p>
            <a:r>
              <a:rPr lang="es-MX" dirty="0"/>
              <a:t>[0…9]</a:t>
            </a:r>
          </a:p>
        </p:txBody>
      </p:sp>
      <p:cxnSp>
        <p:nvCxnSpPr>
          <p:cNvPr id="30" name="Conector: curvado 29">
            <a:extLst>
              <a:ext uri="{FF2B5EF4-FFF2-40B4-BE49-F238E27FC236}">
                <a16:creationId xmlns:a16="http://schemas.microsoft.com/office/drawing/2014/main" id="{63351732-773F-4477-855D-7ABCCD38D929}"/>
              </a:ext>
            </a:extLst>
          </p:cNvPr>
          <p:cNvCxnSpPr>
            <a:stCxn id="20" idx="5"/>
            <a:endCxn id="20" idx="3"/>
          </p:cNvCxnSpPr>
          <p:nvPr/>
        </p:nvCxnSpPr>
        <p:spPr>
          <a:xfrm rot="5400000">
            <a:off x="7667050" y="2789731"/>
            <a:ext cx="12700" cy="806739"/>
          </a:xfrm>
          <a:prstGeom prst="curvedConnector3">
            <a:avLst>
              <a:gd name="adj1" fmla="val 4251496"/>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1727D050-9452-41F6-85BE-0CEB485FB63A}"/>
              </a:ext>
            </a:extLst>
          </p:cNvPr>
          <p:cNvSpPr txBox="1"/>
          <p:nvPr/>
        </p:nvSpPr>
        <p:spPr>
          <a:xfrm>
            <a:off x="7229452" y="3656310"/>
            <a:ext cx="894797" cy="369332"/>
          </a:xfrm>
          <a:prstGeom prst="rect">
            <a:avLst/>
          </a:prstGeom>
          <a:noFill/>
        </p:spPr>
        <p:txBody>
          <a:bodyPr wrap="none" rtlCol="0">
            <a:spAutoFit/>
          </a:bodyPr>
          <a:lstStyle/>
          <a:p>
            <a:r>
              <a:rPr lang="es-MX" dirty="0"/>
              <a:t>espacio</a:t>
            </a:r>
          </a:p>
        </p:txBody>
      </p:sp>
      <p:sp>
        <p:nvSpPr>
          <p:cNvPr id="33" name="Elipse 32">
            <a:extLst>
              <a:ext uri="{FF2B5EF4-FFF2-40B4-BE49-F238E27FC236}">
                <a16:creationId xmlns:a16="http://schemas.microsoft.com/office/drawing/2014/main" id="{5ECBDDFA-FA52-4F00-B3A4-3DFEAA699DD7}"/>
              </a:ext>
            </a:extLst>
          </p:cNvPr>
          <p:cNvSpPr/>
          <p:nvPr/>
        </p:nvSpPr>
        <p:spPr>
          <a:xfrm>
            <a:off x="2442350" y="5221484"/>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34" name="Elipse 33">
            <a:extLst>
              <a:ext uri="{FF2B5EF4-FFF2-40B4-BE49-F238E27FC236}">
                <a16:creationId xmlns:a16="http://schemas.microsoft.com/office/drawing/2014/main" id="{D0EC24E4-47B5-4F9B-AFE2-F6FC15A448BB}"/>
              </a:ext>
            </a:extLst>
          </p:cNvPr>
          <p:cNvSpPr/>
          <p:nvPr/>
        </p:nvSpPr>
        <p:spPr>
          <a:xfrm>
            <a:off x="3991612" y="5221484"/>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35" name="Conector recto de flecha 34">
            <a:extLst>
              <a:ext uri="{FF2B5EF4-FFF2-40B4-BE49-F238E27FC236}">
                <a16:creationId xmlns:a16="http://schemas.microsoft.com/office/drawing/2014/main" id="{38BFF025-44EC-4176-AAFD-1BA775AEE451}"/>
              </a:ext>
            </a:extLst>
          </p:cNvPr>
          <p:cNvCxnSpPr>
            <a:stCxn id="33" idx="6"/>
            <a:endCxn id="34" idx="2"/>
          </p:cNvCxnSpPr>
          <p:nvPr/>
        </p:nvCxnSpPr>
        <p:spPr>
          <a:xfrm>
            <a:off x="3356750" y="5678684"/>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id="{A0CEB26C-1CA9-4984-B02E-20D6BF46BA75}"/>
              </a:ext>
            </a:extLst>
          </p:cNvPr>
          <p:cNvSpPr/>
          <p:nvPr/>
        </p:nvSpPr>
        <p:spPr>
          <a:xfrm>
            <a:off x="3524140" y="5341992"/>
            <a:ext cx="274434" cy="369332"/>
          </a:xfrm>
          <a:prstGeom prst="rect">
            <a:avLst/>
          </a:prstGeom>
        </p:spPr>
        <p:txBody>
          <a:bodyPr wrap="none">
            <a:spAutoFit/>
          </a:bodyPr>
          <a:lstStyle/>
          <a:p>
            <a:r>
              <a:rPr lang="es-MX" dirty="0"/>
              <a:t>/</a:t>
            </a:r>
          </a:p>
        </p:txBody>
      </p:sp>
      <p:cxnSp>
        <p:nvCxnSpPr>
          <p:cNvPr id="37" name="Conector recto de flecha 36">
            <a:extLst>
              <a:ext uri="{FF2B5EF4-FFF2-40B4-BE49-F238E27FC236}">
                <a16:creationId xmlns:a16="http://schemas.microsoft.com/office/drawing/2014/main" id="{CD1B8042-6005-4AEA-9D8D-DCA2AE846C20}"/>
              </a:ext>
            </a:extLst>
          </p:cNvPr>
          <p:cNvCxnSpPr>
            <a:endCxn id="33" idx="2"/>
          </p:cNvCxnSpPr>
          <p:nvPr/>
        </p:nvCxnSpPr>
        <p:spPr>
          <a:xfrm>
            <a:off x="1997734" y="5678684"/>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8B640687-464E-4B30-88ED-026996529303}"/>
              </a:ext>
            </a:extLst>
          </p:cNvPr>
          <p:cNvSpPr/>
          <p:nvPr/>
        </p:nvSpPr>
        <p:spPr>
          <a:xfrm>
            <a:off x="5540874" y="5221484"/>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39" name="Conector recto de flecha 38">
            <a:extLst>
              <a:ext uri="{FF2B5EF4-FFF2-40B4-BE49-F238E27FC236}">
                <a16:creationId xmlns:a16="http://schemas.microsoft.com/office/drawing/2014/main" id="{1C70C2E2-A1BD-4BFA-B8C0-1E9B0E9D6C77}"/>
              </a:ext>
            </a:extLst>
          </p:cNvPr>
          <p:cNvCxnSpPr>
            <a:cxnSpLocks/>
            <a:stCxn id="34" idx="6"/>
            <a:endCxn id="38" idx="2"/>
          </p:cNvCxnSpPr>
          <p:nvPr/>
        </p:nvCxnSpPr>
        <p:spPr>
          <a:xfrm>
            <a:off x="4906012" y="5678684"/>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206509A0-A4E0-4F97-89AA-A24B3A52BD35}"/>
              </a:ext>
            </a:extLst>
          </p:cNvPr>
          <p:cNvSpPr txBox="1"/>
          <p:nvPr/>
        </p:nvSpPr>
        <p:spPr>
          <a:xfrm>
            <a:off x="5067863" y="5313094"/>
            <a:ext cx="300082" cy="369332"/>
          </a:xfrm>
          <a:prstGeom prst="rect">
            <a:avLst/>
          </a:prstGeom>
          <a:noFill/>
        </p:spPr>
        <p:txBody>
          <a:bodyPr wrap="none" rtlCol="0">
            <a:spAutoFit/>
          </a:bodyPr>
          <a:lstStyle/>
          <a:p>
            <a:r>
              <a:rPr lang="es-MX" dirty="0"/>
              <a:t>*</a:t>
            </a:r>
          </a:p>
        </p:txBody>
      </p:sp>
      <p:cxnSp>
        <p:nvCxnSpPr>
          <p:cNvPr id="42" name="Conector: curvado 41">
            <a:extLst>
              <a:ext uri="{FF2B5EF4-FFF2-40B4-BE49-F238E27FC236}">
                <a16:creationId xmlns:a16="http://schemas.microsoft.com/office/drawing/2014/main" id="{2500568B-38EE-4607-8123-8E842B36994D}"/>
              </a:ext>
            </a:extLst>
          </p:cNvPr>
          <p:cNvCxnSpPr>
            <a:cxnSpLocks/>
            <a:stCxn id="38" idx="1"/>
            <a:endCxn id="38" idx="7"/>
          </p:cNvCxnSpPr>
          <p:nvPr/>
        </p:nvCxnSpPr>
        <p:spPr>
          <a:xfrm rot="5400000" flipH="1" flipV="1">
            <a:off x="5998074" y="5032106"/>
            <a:ext cx="12700" cy="646578"/>
          </a:xfrm>
          <a:prstGeom prst="curvedConnector3">
            <a:avLst>
              <a:gd name="adj1" fmla="val 2854417"/>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02C26CF9-3429-4C19-BDC8-B6386317CAC6}"/>
              </a:ext>
            </a:extLst>
          </p:cNvPr>
          <p:cNvSpPr txBox="1"/>
          <p:nvPr/>
        </p:nvSpPr>
        <p:spPr>
          <a:xfrm>
            <a:off x="6656445" y="5288635"/>
            <a:ext cx="300082" cy="369332"/>
          </a:xfrm>
          <a:prstGeom prst="rect">
            <a:avLst/>
          </a:prstGeom>
          <a:noFill/>
        </p:spPr>
        <p:txBody>
          <a:bodyPr wrap="none" rtlCol="0">
            <a:spAutoFit/>
          </a:bodyPr>
          <a:lstStyle/>
          <a:p>
            <a:r>
              <a:rPr lang="es-MX" dirty="0"/>
              <a:t>*</a:t>
            </a:r>
          </a:p>
        </p:txBody>
      </p:sp>
      <p:sp>
        <p:nvSpPr>
          <p:cNvPr id="44" name="Elipse 43">
            <a:extLst>
              <a:ext uri="{FF2B5EF4-FFF2-40B4-BE49-F238E27FC236}">
                <a16:creationId xmlns:a16="http://schemas.microsoft.com/office/drawing/2014/main" id="{3ADBCA7A-0075-47E3-A118-84EA67701C69}"/>
              </a:ext>
            </a:extLst>
          </p:cNvPr>
          <p:cNvSpPr/>
          <p:nvPr/>
        </p:nvSpPr>
        <p:spPr>
          <a:xfrm>
            <a:off x="7090136" y="5217773"/>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q3</a:t>
            </a:r>
          </a:p>
        </p:txBody>
      </p:sp>
      <p:cxnSp>
        <p:nvCxnSpPr>
          <p:cNvPr id="45" name="Conector recto de flecha 44">
            <a:extLst>
              <a:ext uri="{FF2B5EF4-FFF2-40B4-BE49-F238E27FC236}">
                <a16:creationId xmlns:a16="http://schemas.microsoft.com/office/drawing/2014/main" id="{CB79513B-4507-4D05-9B12-6D341B495EB5}"/>
              </a:ext>
            </a:extLst>
          </p:cNvPr>
          <p:cNvCxnSpPr>
            <a:stCxn id="38" idx="6"/>
            <a:endCxn id="44" idx="2"/>
          </p:cNvCxnSpPr>
          <p:nvPr/>
        </p:nvCxnSpPr>
        <p:spPr>
          <a:xfrm flipV="1">
            <a:off x="6455274" y="5674973"/>
            <a:ext cx="634862" cy="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D48EC171-3F92-48E4-B65D-500E5676AEFB}"/>
              </a:ext>
            </a:extLst>
          </p:cNvPr>
          <p:cNvSpPr txBox="1"/>
          <p:nvPr/>
        </p:nvSpPr>
        <p:spPr>
          <a:xfrm>
            <a:off x="8184874" y="5313094"/>
            <a:ext cx="274434" cy="369332"/>
          </a:xfrm>
          <a:prstGeom prst="rect">
            <a:avLst/>
          </a:prstGeom>
          <a:noFill/>
        </p:spPr>
        <p:txBody>
          <a:bodyPr wrap="none" rtlCol="0">
            <a:spAutoFit/>
          </a:bodyPr>
          <a:lstStyle/>
          <a:p>
            <a:r>
              <a:rPr lang="es-MX" dirty="0"/>
              <a:t>/</a:t>
            </a:r>
          </a:p>
        </p:txBody>
      </p:sp>
      <p:cxnSp>
        <p:nvCxnSpPr>
          <p:cNvPr id="48" name="Conector recto de flecha 47">
            <a:extLst>
              <a:ext uri="{FF2B5EF4-FFF2-40B4-BE49-F238E27FC236}">
                <a16:creationId xmlns:a16="http://schemas.microsoft.com/office/drawing/2014/main" id="{F80014E6-8469-4C2D-ACEA-43F43773D449}"/>
              </a:ext>
            </a:extLst>
          </p:cNvPr>
          <p:cNvCxnSpPr>
            <a:cxnSpLocks/>
            <a:stCxn id="44" idx="6"/>
          </p:cNvCxnSpPr>
          <p:nvPr/>
        </p:nvCxnSpPr>
        <p:spPr>
          <a:xfrm>
            <a:off x="8004536" y="5674973"/>
            <a:ext cx="6370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Elipse 56">
            <a:extLst>
              <a:ext uri="{FF2B5EF4-FFF2-40B4-BE49-F238E27FC236}">
                <a16:creationId xmlns:a16="http://schemas.microsoft.com/office/drawing/2014/main" id="{70DAD6CB-C311-41AE-993F-92D55741BBB5}"/>
              </a:ext>
            </a:extLst>
          </p:cNvPr>
          <p:cNvSpPr/>
          <p:nvPr/>
        </p:nvSpPr>
        <p:spPr>
          <a:xfrm>
            <a:off x="8639398" y="5125193"/>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Elipse 57">
            <a:extLst>
              <a:ext uri="{FF2B5EF4-FFF2-40B4-BE49-F238E27FC236}">
                <a16:creationId xmlns:a16="http://schemas.microsoft.com/office/drawing/2014/main" id="{E1E86642-A00F-4595-879B-B2064192A50C}"/>
              </a:ext>
            </a:extLst>
          </p:cNvPr>
          <p:cNvSpPr/>
          <p:nvPr/>
        </p:nvSpPr>
        <p:spPr>
          <a:xfrm>
            <a:off x="8752648" y="5216769"/>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q4</a:t>
            </a:r>
          </a:p>
        </p:txBody>
      </p:sp>
      <p:cxnSp>
        <p:nvCxnSpPr>
          <p:cNvPr id="61" name="Conector: curvado 60">
            <a:extLst>
              <a:ext uri="{FF2B5EF4-FFF2-40B4-BE49-F238E27FC236}">
                <a16:creationId xmlns:a16="http://schemas.microsoft.com/office/drawing/2014/main" id="{9ABDEFC0-C543-404B-83ED-54CF70B93BEC}"/>
              </a:ext>
            </a:extLst>
          </p:cNvPr>
          <p:cNvCxnSpPr>
            <a:stCxn id="38" idx="6"/>
            <a:endCxn id="38" idx="5"/>
          </p:cNvCxnSpPr>
          <p:nvPr/>
        </p:nvCxnSpPr>
        <p:spPr>
          <a:xfrm flipH="1">
            <a:off x="6321363" y="5678684"/>
            <a:ext cx="133911" cy="323289"/>
          </a:xfrm>
          <a:prstGeom prst="curvedConnector4">
            <a:avLst>
              <a:gd name="adj1" fmla="val -170710"/>
              <a:gd name="adj2" fmla="val 18551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uadroTexto 62">
            <a:extLst>
              <a:ext uri="{FF2B5EF4-FFF2-40B4-BE49-F238E27FC236}">
                <a16:creationId xmlns:a16="http://schemas.microsoft.com/office/drawing/2014/main" id="{90F23076-A01B-46FA-976B-F4510E24FB3D}"/>
              </a:ext>
            </a:extLst>
          </p:cNvPr>
          <p:cNvSpPr txBox="1"/>
          <p:nvPr/>
        </p:nvSpPr>
        <p:spPr>
          <a:xfrm>
            <a:off x="5554325" y="4669309"/>
            <a:ext cx="909223" cy="369332"/>
          </a:xfrm>
          <a:prstGeom prst="rect">
            <a:avLst/>
          </a:prstGeom>
          <a:noFill/>
        </p:spPr>
        <p:txBody>
          <a:bodyPr wrap="none" rtlCol="0">
            <a:spAutoFit/>
          </a:bodyPr>
          <a:lstStyle/>
          <a:p>
            <a:r>
              <a:rPr lang="es-MX" dirty="0"/>
              <a:t>[a-</a:t>
            </a:r>
            <a:r>
              <a:rPr lang="es-MX" dirty="0" err="1"/>
              <a:t>zA</a:t>
            </a:r>
            <a:r>
              <a:rPr lang="es-MX" dirty="0"/>
              <a:t>-Z]</a:t>
            </a:r>
          </a:p>
        </p:txBody>
      </p:sp>
      <p:sp>
        <p:nvSpPr>
          <p:cNvPr id="64" name="CuadroTexto 63">
            <a:extLst>
              <a:ext uri="{FF2B5EF4-FFF2-40B4-BE49-F238E27FC236}">
                <a16:creationId xmlns:a16="http://schemas.microsoft.com/office/drawing/2014/main" id="{CB92E416-4D17-4C5B-BF8F-34B7AA0D4692}"/>
              </a:ext>
            </a:extLst>
          </p:cNvPr>
          <p:cNvSpPr txBox="1"/>
          <p:nvPr/>
        </p:nvSpPr>
        <p:spPr>
          <a:xfrm>
            <a:off x="6595912" y="6022000"/>
            <a:ext cx="718466" cy="369332"/>
          </a:xfrm>
          <a:prstGeom prst="rect">
            <a:avLst/>
          </a:prstGeom>
          <a:noFill/>
        </p:spPr>
        <p:txBody>
          <a:bodyPr wrap="none" rtlCol="0">
            <a:spAutoFit/>
          </a:bodyPr>
          <a:lstStyle/>
          <a:p>
            <a:r>
              <a:rPr lang="es-MX" dirty="0"/>
              <a:t>[0…9]</a:t>
            </a:r>
          </a:p>
        </p:txBody>
      </p:sp>
      <p:cxnSp>
        <p:nvCxnSpPr>
          <p:cNvPr id="66" name="Conector: curvado 65">
            <a:extLst>
              <a:ext uri="{FF2B5EF4-FFF2-40B4-BE49-F238E27FC236}">
                <a16:creationId xmlns:a16="http://schemas.microsoft.com/office/drawing/2014/main" id="{DD4678F3-3689-4784-B286-3B496E09B407}"/>
              </a:ext>
            </a:extLst>
          </p:cNvPr>
          <p:cNvCxnSpPr>
            <a:stCxn id="38" idx="3"/>
            <a:endCxn id="38" idx="2"/>
          </p:cNvCxnSpPr>
          <p:nvPr/>
        </p:nvCxnSpPr>
        <p:spPr>
          <a:xfrm rot="5400000" flipH="1">
            <a:off x="5446185" y="5773374"/>
            <a:ext cx="323289" cy="133911"/>
          </a:xfrm>
          <a:prstGeom prst="curvedConnector4">
            <a:avLst>
              <a:gd name="adj1" fmla="val -88839"/>
              <a:gd name="adj2" fmla="val 27071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05C3C4D9-F61D-466F-8641-0E23C1CE4EF2}"/>
              </a:ext>
            </a:extLst>
          </p:cNvPr>
          <p:cNvSpPr txBox="1"/>
          <p:nvPr/>
        </p:nvSpPr>
        <p:spPr>
          <a:xfrm>
            <a:off x="4528222" y="6020308"/>
            <a:ext cx="894797" cy="369332"/>
          </a:xfrm>
          <a:prstGeom prst="rect">
            <a:avLst/>
          </a:prstGeom>
          <a:noFill/>
        </p:spPr>
        <p:txBody>
          <a:bodyPr wrap="none" rtlCol="0">
            <a:spAutoFit/>
          </a:bodyPr>
          <a:lstStyle/>
          <a:p>
            <a:r>
              <a:rPr lang="es-MX" dirty="0"/>
              <a:t>espacio</a:t>
            </a:r>
          </a:p>
        </p:txBody>
      </p:sp>
    </p:spTree>
    <p:extLst>
      <p:ext uri="{BB962C8B-B14F-4D97-AF65-F5344CB8AC3E}">
        <p14:creationId xmlns:p14="http://schemas.microsoft.com/office/powerpoint/2010/main" val="3431035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0E9C5-FB6C-4D0A-A5AB-2579FD9DA8BD}"/>
              </a:ext>
            </a:extLst>
          </p:cNvPr>
          <p:cNvSpPr>
            <a:spLocks noGrp="1"/>
          </p:cNvSpPr>
          <p:nvPr>
            <p:ph type="title"/>
          </p:nvPr>
        </p:nvSpPr>
        <p:spPr>
          <a:xfrm>
            <a:off x="1429566" y="0"/>
            <a:ext cx="9238434" cy="857559"/>
          </a:xfrm>
        </p:spPr>
        <p:txBody>
          <a:bodyPr/>
          <a:lstStyle/>
          <a:p>
            <a:r>
              <a:rPr lang="es-MX" dirty="0"/>
              <a:t>texto</a:t>
            </a:r>
          </a:p>
        </p:txBody>
      </p:sp>
      <p:sp>
        <p:nvSpPr>
          <p:cNvPr id="3" name="Marcador de contenido 2">
            <a:extLst>
              <a:ext uri="{FF2B5EF4-FFF2-40B4-BE49-F238E27FC236}">
                <a16:creationId xmlns:a16="http://schemas.microsoft.com/office/drawing/2014/main" id="{5C2BA886-0201-4871-8C3F-86B2DD4778DC}"/>
              </a:ext>
            </a:extLst>
          </p:cNvPr>
          <p:cNvSpPr>
            <a:spLocks noGrp="1"/>
          </p:cNvSpPr>
          <p:nvPr>
            <p:ph idx="1"/>
          </p:nvPr>
        </p:nvSpPr>
        <p:spPr>
          <a:xfrm>
            <a:off x="1467734" y="1100294"/>
            <a:ext cx="9238434" cy="3397624"/>
          </a:xfrm>
        </p:spPr>
        <p:txBody>
          <a:bodyPr/>
          <a:lstStyle/>
          <a:p>
            <a:r>
              <a:rPr lang="es-MX" dirty="0"/>
              <a:t>Forma de escribir texto 1: Expresión regular: “(</a:t>
            </a:r>
            <a:r>
              <a:rPr lang="es-MX" dirty="0" err="1"/>
              <a:t>letra|digito|espacio</a:t>
            </a:r>
            <a:r>
              <a:rPr lang="es-MX" dirty="0"/>
              <a:t>)*”</a:t>
            </a:r>
          </a:p>
          <a:p>
            <a:endParaRPr lang="es-MX" dirty="0"/>
          </a:p>
          <a:p>
            <a:endParaRPr lang="es-MX" dirty="0"/>
          </a:p>
          <a:p>
            <a:endParaRPr lang="es-MX" dirty="0"/>
          </a:p>
          <a:p>
            <a:endParaRPr lang="es-MX" dirty="0"/>
          </a:p>
          <a:p>
            <a:pPr marL="0" indent="0">
              <a:buNone/>
            </a:pPr>
            <a:endParaRPr lang="es-MX" dirty="0"/>
          </a:p>
          <a:p>
            <a:r>
              <a:rPr lang="es-MX" dirty="0"/>
              <a:t>Forma de escribir texto 2: Expresión regular: ‘(letra|digito|espacio)*’</a:t>
            </a:r>
          </a:p>
        </p:txBody>
      </p:sp>
      <p:sp>
        <p:nvSpPr>
          <p:cNvPr id="4" name="Elipse 3">
            <a:extLst>
              <a:ext uri="{FF2B5EF4-FFF2-40B4-BE49-F238E27FC236}">
                <a16:creationId xmlns:a16="http://schemas.microsoft.com/office/drawing/2014/main" id="{64637466-6CF8-4ADE-AFB2-20DF33F4A113}"/>
              </a:ext>
            </a:extLst>
          </p:cNvPr>
          <p:cNvSpPr/>
          <p:nvPr/>
        </p:nvSpPr>
        <p:spPr>
          <a:xfrm>
            <a:off x="3469586" y="234785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5" name="Elipse 4">
            <a:extLst>
              <a:ext uri="{FF2B5EF4-FFF2-40B4-BE49-F238E27FC236}">
                <a16:creationId xmlns:a16="http://schemas.microsoft.com/office/drawing/2014/main" id="{F353189D-61FE-44C4-B223-F08F380CC155}"/>
              </a:ext>
            </a:extLst>
          </p:cNvPr>
          <p:cNvSpPr/>
          <p:nvPr/>
        </p:nvSpPr>
        <p:spPr>
          <a:xfrm>
            <a:off x="5172551" y="234785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6" name="Conector recto de flecha 5">
            <a:extLst>
              <a:ext uri="{FF2B5EF4-FFF2-40B4-BE49-F238E27FC236}">
                <a16:creationId xmlns:a16="http://schemas.microsoft.com/office/drawing/2014/main" id="{C6C649F2-0D68-410C-AF79-88AEEF69E258}"/>
              </a:ext>
            </a:extLst>
          </p:cNvPr>
          <p:cNvCxnSpPr>
            <a:stCxn id="4" idx="6"/>
            <a:endCxn id="5" idx="2"/>
          </p:cNvCxnSpPr>
          <p:nvPr/>
        </p:nvCxnSpPr>
        <p:spPr>
          <a:xfrm>
            <a:off x="4383986" y="2805057"/>
            <a:ext cx="788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E850D2D2-1DC7-48A2-9F64-B168C6E2B710}"/>
              </a:ext>
            </a:extLst>
          </p:cNvPr>
          <p:cNvSpPr/>
          <p:nvPr/>
        </p:nvSpPr>
        <p:spPr>
          <a:xfrm>
            <a:off x="4628227" y="2435725"/>
            <a:ext cx="280846" cy="369332"/>
          </a:xfrm>
          <a:prstGeom prst="rect">
            <a:avLst/>
          </a:prstGeom>
        </p:spPr>
        <p:txBody>
          <a:bodyPr wrap="none">
            <a:spAutoFit/>
          </a:bodyPr>
          <a:lstStyle/>
          <a:p>
            <a:r>
              <a:rPr lang="es-MX" dirty="0"/>
              <a:t>“</a:t>
            </a:r>
          </a:p>
        </p:txBody>
      </p:sp>
      <p:cxnSp>
        <p:nvCxnSpPr>
          <p:cNvPr id="8" name="Conector recto de flecha 7">
            <a:extLst>
              <a:ext uri="{FF2B5EF4-FFF2-40B4-BE49-F238E27FC236}">
                <a16:creationId xmlns:a16="http://schemas.microsoft.com/office/drawing/2014/main" id="{5A3545EB-8E56-4534-9010-062215B02CFD}"/>
              </a:ext>
            </a:extLst>
          </p:cNvPr>
          <p:cNvCxnSpPr>
            <a:endCxn id="4" idx="2"/>
          </p:cNvCxnSpPr>
          <p:nvPr/>
        </p:nvCxnSpPr>
        <p:spPr>
          <a:xfrm>
            <a:off x="3024970" y="2805057"/>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48A9EBE8-FD33-4BE7-8E84-8DDC70F5BD8B}"/>
              </a:ext>
            </a:extLst>
          </p:cNvPr>
          <p:cNvCxnSpPr>
            <a:cxnSpLocks/>
            <a:stCxn id="5" idx="6"/>
          </p:cNvCxnSpPr>
          <p:nvPr/>
        </p:nvCxnSpPr>
        <p:spPr>
          <a:xfrm>
            <a:off x="6086951" y="2805057"/>
            <a:ext cx="1015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97F60CBB-5911-43C0-B2A9-323B610201B6}"/>
              </a:ext>
            </a:extLst>
          </p:cNvPr>
          <p:cNvSpPr txBox="1"/>
          <p:nvPr/>
        </p:nvSpPr>
        <p:spPr>
          <a:xfrm>
            <a:off x="6455274" y="2429774"/>
            <a:ext cx="280846" cy="369332"/>
          </a:xfrm>
          <a:prstGeom prst="rect">
            <a:avLst/>
          </a:prstGeom>
          <a:noFill/>
        </p:spPr>
        <p:txBody>
          <a:bodyPr wrap="none" rtlCol="0">
            <a:spAutoFit/>
          </a:bodyPr>
          <a:lstStyle/>
          <a:p>
            <a:r>
              <a:rPr lang="es-MX" dirty="0"/>
              <a:t>“</a:t>
            </a:r>
          </a:p>
        </p:txBody>
      </p:sp>
      <p:sp>
        <p:nvSpPr>
          <p:cNvPr id="20" name="Elipse 19">
            <a:extLst>
              <a:ext uri="{FF2B5EF4-FFF2-40B4-BE49-F238E27FC236}">
                <a16:creationId xmlns:a16="http://schemas.microsoft.com/office/drawing/2014/main" id="{ED4F2B96-D717-44A7-92CF-E966285A052B}"/>
              </a:ext>
            </a:extLst>
          </p:cNvPr>
          <p:cNvSpPr/>
          <p:nvPr/>
        </p:nvSpPr>
        <p:spPr>
          <a:xfrm>
            <a:off x="7096599" y="2256281"/>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921918EB-B21B-4815-88D1-94932FC5302B}"/>
              </a:ext>
            </a:extLst>
          </p:cNvPr>
          <p:cNvSpPr/>
          <p:nvPr/>
        </p:nvSpPr>
        <p:spPr>
          <a:xfrm>
            <a:off x="7209849" y="234785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12" name="Conector: curvado 11">
            <a:extLst>
              <a:ext uri="{FF2B5EF4-FFF2-40B4-BE49-F238E27FC236}">
                <a16:creationId xmlns:a16="http://schemas.microsoft.com/office/drawing/2014/main" id="{5C95D5CC-2E5D-4167-B78B-3E57E85D5C26}"/>
              </a:ext>
            </a:extLst>
          </p:cNvPr>
          <p:cNvCxnSpPr>
            <a:stCxn id="5" idx="1"/>
            <a:endCxn id="5" idx="7"/>
          </p:cNvCxnSpPr>
          <p:nvPr/>
        </p:nvCxnSpPr>
        <p:spPr>
          <a:xfrm rot="5400000" flipH="1" flipV="1">
            <a:off x="5629751" y="2158479"/>
            <a:ext cx="12700" cy="646578"/>
          </a:xfrm>
          <a:prstGeom prst="curvedConnector3">
            <a:avLst>
              <a:gd name="adj1" fmla="val 2854417"/>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BD7D5031-FC55-4C9E-B61E-3BDC5F2E00A0}"/>
              </a:ext>
            </a:extLst>
          </p:cNvPr>
          <p:cNvSpPr txBox="1"/>
          <p:nvPr/>
        </p:nvSpPr>
        <p:spPr>
          <a:xfrm>
            <a:off x="5153217" y="1789147"/>
            <a:ext cx="909223" cy="369332"/>
          </a:xfrm>
          <a:prstGeom prst="rect">
            <a:avLst/>
          </a:prstGeom>
          <a:noFill/>
        </p:spPr>
        <p:txBody>
          <a:bodyPr wrap="none" rtlCol="0">
            <a:spAutoFit/>
          </a:bodyPr>
          <a:lstStyle/>
          <a:p>
            <a:r>
              <a:rPr lang="es-MX" dirty="0"/>
              <a:t>[a-</a:t>
            </a:r>
            <a:r>
              <a:rPr lang="es-MX" dirty="0" err="1"/>
              <a:t>zA</a:t>
            </a:r>
            <a:r>
              <a:rPr lang="es-MX" dirty="0"/>
              <a:t>-Z]</a:t>
            </a:r>
          </a:p>
        </p:txBody>
      </p:sp>
      <p:cxnSp>
        <p:nvCxnSpPr>
          <p:cNvPr id="14" name="Conector: curvado 13">
            <a:extLst>
              <a:ext uri="{FF2B5EF4-FFF2-40B4-BE49-F238E27FC236}">
                <a16:creationId xmlns:a16="http://schemas.microsoft.com/office/drawing/2014/main" id="{F24F74FA-BE83-4F2D-B2CD-36F67500EBFD}"/>
              </a:ext>
            </a:extLst>
          </p:cNvPr>
          <p:cNvCxnSpPr>
            <a:stCxn id="5" idx="6"/>
            <a:endCxn id="5" idx="5"/>
          </p:cNvCxnSpPr>
          <p:nvPr/>
        </p:nvCxnSpPr>
        <p:spPr>
          <a:xfrm flipH="1">
            <a:off x="5953040" y="2805057"/>
            <a:ext cx="133911" cy="323289"/>
          </a:xfrm>
          <a:prstGeom prst="curvedConnector4">
            <a:avLst>
              <a:gd name="adj1" fmla="val -170710"/>
              <a:gd name="adj2" fmla="val 21213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95AD66C2-0324-4FCF-BC9B-BBE5EA8FC6DC}"/>
              </a:ext>
            </a:extLst>
          </p:cNvPr>
          <p:cNvSpPr txBox="1"/>
          <p:nvPr/>
        </p:nvSpPr>
        <p:spPr>
          <a:xfrm>
            <a:off x="6197894" y="3338006"/>
            <a:ext cx="718466" cy="369332"/>
          </a:xfrm>
          <a:prstGeom prst="rect">
            <a:avLst/>
          </a:prstGeom>
          <a:noFill/>
        </p:spPr>
        <p:txBody>
          <a:bodyPr wrap="none" rtlCol="0">
            <a:spAutoFit/>
          </a:bodyPr>
          <a:lstStyle/>
          <a:p>
            <a:r>
              <a:rPr lang="es-MX" dirty="0"/>
              <a:t>[0…9]</a:t>
            </a:r>
          </a:p>
        </p:txBody>
      </p:sp>
      <p:cxnSp>
        <p:nvCxnSpPr>
          <p:cNvPr id="16" name="Conector: curvado 15">
            <a:extLst>
              <a:ext uri="{FF2B5EF4-FFF2-40B4-BE49-F238E27FC236}">
                <a16:creationId xmlns:a16="http://schemas.microsoft.com/office/drawing/2014/main" id="{B70E66A2-4B99-4C03-A7F7-86AC2A5CDB64}"/>
              </a:ext>
            </a:extLst>
          </p:cNvPr>
          <p:cNvCxnSpPr>
            <a:stCxn id="5" idx="3"/>
            <a:endCxn id="5" idx="2"/>
          </p:cNvCxnSpPr>
          <p:nvPr/>
        </p:nvCxnSpPr>
        <p:spPr>
          <a:xfrm rot="5400000" flipH="1">
            <a:off x="5077862" y="2899747"/>
            <a:ext cx="323289" cy="133911"/>
          </a:xfrm>
          <a:prstGeom prst="curvedConnector4">
            <a:avLst>
              <a:gd name="adj1" fmla="val -112132"/>
              <a:gd name="adj2" fmla="val 27071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uadroTexto 50">
            <a:extLst>
              <a:ext uri="{FF2B5EF4-FFF2-40B4-BE49-F238E27FC236}">
                <a16:creationId xmlns:a16="http://schemas.microsoft.com/office/drawing/2014/main" id="{D8D6C9CB-958A-46B4-A47E-01E5B6721BF2}"/>
              </a:ext>
            </a:extLst>
          </p:cNvPr>
          <p:cNvSpPr txBox="1"/>
          <p:nvPr/>
        </p:nvSpPr>
        <p:spPr>
          <a:xfrm>
            <a:off x="4173066" y="3314962"/>
            <a:ext cx="894797" cy="369332"/>
          </a:xfrm>
          <a:prstGeom prst="rect">
            <a:avLst/>
          </a:prstGeom>
          <a:noFill/>
        </p:spPr>
        <p:txBody>
          <a:bodyPr wrap="none" rtlCol="0">
            <a:spAutoFit/>
          </a:bodyPr>
          <a:lstStyle/>
          <a:p>
            <a:r>
              <a:rPr lang="es-MX" dirty="0"/>
              <a:t>espacio</a:t>
            </a:r>
          </a:p>
        </p:txBody>
      </p:sp>
      <p:sp>
        <p:nvSpPr>
          <p:cNvPr id="52" name="Elipse 51">
            <a:extLst>
              <a:ext uri="{FF2B5EF4-FFF2-40B4-BE49-F238E27FC236}">
                <a16:creationId xmlns:a16="http://schemas.microsoft.com/office/drawing/2014/main" id="{793FCE3B-D085-4BA8-9199-E9A24805CB07}"/>
              </a:ext>
            </a:extLst>
          </p:cNvPr>
          <p:cNvSpPr/>
          <p:nvPr/>
        </p:nvSpPr>
        <p:spPr>
          <a:xfrm>
            <a:off x="3469586" y="5129379"/>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53" name="Elipse 52">
            <a:extLst>
              <a:ext uri="{FF2B5EF4-FFF2-40B4-BE49-F238E27FC236}">
                <a16:creationId xmlns:a16="http://schemas.microsoft.com/office/drawing/2014/main" id="{5EAC4B70-CA5D-4FAA-87B5-C68526605053}"/>
              </a:ext>
            </a:extLst>
          </p:cNvPr>
          <p:cNvSpPr/>
          <p:nvPr/>
        </p:nvSpPr>
        <p:spPr>
          <a:xfrm>
            <a:off x="5172551" y="5129379"/>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54" name="Conector recto de flecha 53">
            <a:extLst>
              <a:ext uri="{FF2B5EF4-FFF2-40B4-BE49-F238E27FC236}">
                <a16:creationId xmlns:a16="http://schemas.microsoft.com/office/drawing/2014/main" id="{1B328734-CE1A-4702-8073-308D1440339D}"/>
              </a:ext>
            </a:extLst>
          </p:cNvPr>
          <p:cNvCxnSpPr>
            <a:stCxn id="52" idx="6"/>
            <a:endCxn id="53" idx="2"/>
          </p:cNvCxnSpPr>
          <p:nvPr/>
        </p:nvCxnSpPr>
        <p:spPr>
          <a:xfrm>
            <a:off x="4383986" y="5586579"/>
            <a:ext cx="788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D48FD963-80AE-4A6A-842C-E202729A3884}"/>
              </a:ext>
            </a:extLst>
          </p:cNvPr>
          <p:cNvSpPr/>
          <p:nvPr/>
        </p:nvSpPr>
        <p:spPr>
          <a:xfrm>
            <a:off x="4628227" y="5217247"/>
            <a:ext cx="242374" cy="369332"/>
          </a:xfrm>
          <a:prstGeom prst="rect">
            <a:avLst/>
          </a:prstGeom>
        </p:spPr>
        <p:txBody>
          <a:bodyPr wrap="none">
            <a:spAutoFit/>
          </a:bodyPr>
          <a:lstStyle/>
          <a:p>
            <a:r>
              <a:rPr lang="es-MX" dirty="0"/>
              <a:t>‘</a:t>
            </a:r>
          </a:p>
        </p:txBody>
      </p:sp>
      <p:cxnSp>
        <p:nvCxnSpPr>
          <p:cNvPr id="56" name="Conector recto de flecha 55">
            <a:extLst>
              <a:ext uri="{FF2B5EF4-FFF2-40B4-BE49-F238E27FC236}">
                <a16:creationId xmlns:a16="http://schemas.microsoft.com/office/drawing/2014/main" id="{3DA0D36E-9B90-4559-868E-0635AB4A7852}"/>
              </a:ext>
            </a:extLst>
          </p:cNvPr>
          <p:cNvCxnSpPr>
            <a:endCxn id="52" idx="2"/>
          </p:cNvCxnSpPr>
          <p:nvPr/>
        </p:nvCxnSpPr>
        <p:spPr>
          <a:xfrm>
            <a:off x="3024970" y="5586579"/>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EB62236F-DFB0-470B-87DC-0E7261BD54C7}"/>
              </a:ext>
            </a:extLst>
          </p:cNvPr>
          <p:cNvCxnSpPr>
            <a:cxnSpLocks/>
            <a:stCxn id="53" idx="6"/>
          </p:cNvCxnSpPr>
          <p:nvPr/>
        </p:nvCxnSpPr>
        <p:spPr>
          <a:xfrm>
            <a:off x="6086951" y="5586579"/>
            <a:ext cx="1015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E839DFA1-34AC-4592-B122-0FF872A8807E}"/>
              </a:ext>
            </a:extLst>
          </p:cNvPr>
          <p:cNvSpPr txBox="1"/>
          <p:nvPr/>
        </p:nvSpPr>
        <p:spPr>
          <a:xfrm>
            <a:off x="6455274" y="5211296"/>
            <a:ext cx="242374" cy="369332"/>
          </a:xfrm>
          <a:prstGeom prst="rect">
            <a:avLst/>
          </a:prstGeom>
          <a:noFill/>
        </p:spPr>
        <p:txBody>
          <a:bodyPr wrap="none" rtlCol="0">
            <a:spAutoFit/>
          </a:bodyPr>
          <a:lstStyle/>
          <a:p>
            <a:r>
              <a:rPr lang="es-MX" dirty="0"/>
              <a:t>‘</a:t>
            </a:r>
          </a:p>
        </p:txBody>
      </p:sp>
      <p:sp>
        <p:nvSpPr>
          <p:cNvPr id="62" name="Elipse 61">
            <a:extLst>
              <a:ext uri="{FF2B5EF4-FFF2-40B4-BE49-F238E27FC236}">
                <a16:creationId xmlns:a16="http://schemas.microsoft.com/office/drawing/2014/main" id="{990AC550-46F8-41C5-8CD6-703E5A981012}"/>
              </a:ext>
            </a:extLst>
          </p:cNvPr>
          <p:cNvSpPr/>
          <p:nvPr/>
        </p:nvSpPr>
        <p:spPr>
          <a:xfrm>
            <a:off x="7096599" y="5037803"/>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Elipse 64">
            <a:extLst>
              <a:ext uri="{FF2B5EF4-FFF2-40B4-BE49-F238E27FC236}">
                <a16:creationId xmlns:a16="http://schemas.microsoft.com/office/drawing/2014/main" id="{600FC39A-3A70-4B48-9601-4F4281BDCFE1}"/>
              </a:ext>
            </a:extLst>
          </p:cNvPr>
          <p:cNvSpPr/>
          <p:nvPr/>
        </p:nvSpPr>
        <p:spPr>
          <a:xfrm>
            <a:off x="7209849" y="5129379"/>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67" name="Conector: curvado 66">
            <a:extLst>
              <a:ext uri="{FF2B5EF4-FFF2-40B4-BE49-F238E27FC236}">
                <a16:creationId xmlns:a16="http://schemas.microsoft.com/office/drawing/2014/main" id="{6951FE7D-E044-4D82-9AC8-DC8B18F66AFC}"/>
              </a:ext>
            </a:extLst>
          </p:cNvPr>
          <p:cNvCxnSpPr>
            <a:stCxn id="53" idx="1"/>
            <a:endCxn id="53" idx="7"/>
          </p:cNvCxnSpPr>
          <p:nvPr/>
        </p:nvCxnSpPr>
        <p:spPr>
          <a:xfrm rot="5400000" flipH="1" flipV="1">
            <a:off x="5629751" y="4940001"/>
            <a:ext cx="12700" cy="646578"/>
          </a:xfrm>
          <a:prstGeom prst="curvedConnector3">
            <a:avLst>
              <a:gd name="adj1" fmla="val 2854417"/>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7F5F7545-B04F-4F3C-8946-657B4D8AC27C}"/>
              </a:ext>
            </a:extLst>
          </p:cNvPr>
          <p:cNvSpPr txBox="1"/>
          <p:nvPr/>
        </p:nvSpPr>
        <p:spPr>
          <a:xfrm>
            <a:off x="5153217" y="4570669"/>
            <a:ext cx="909223" cy="369332"/>
          </a:xfrm>
          <a:prstGeom prst="rect">
            <a:avLst/>
          </a:prstGeom>
          <a:noFill/>
        </p:spPr>
        <p:txBody>
          <a:bodyPr wrap="none" rtlCol="0">
            <a:spAutoFit/>
          </a:bodyPr>
          <a:lstStyle/>
          <a:p>
            <a:r>
              <a:rPr lang="es-MX" dirty="0"/>
              <a:t>[a-</a:t>
            </a:r>
            <a:r>
              <a:rPr lang="es-MX" dirty="0" err="1"/>
              <a:t>zA</a:t>
            </a:r>
            <a:r>
              <a:rPr lang="es-MX" dirty="0"/>
              <a:t>-Z]</a:t>
            </a:r>
          </a:p>
        </p:txBody>
      </p:sp>
      <p:cxnSp>
        <p:nvCxnSpPr>
          <p:cNvPr id="70" name="Conector: curvado 69">
            <a:extLst>
              <a:ext uri="{FF2B5EF4-FFF2-40B4-BE49-F238E27FC236}">
                <a16:creationId xmlns:a16="http://schemas.microsoft.com/office/drawing/2014/main" id="{4846E721-1357-4135-955B-27007090E5C0}"/>
              </a:ext>
            </a:extLst>
          </p:cNvPr>
          <p:cNvCxnSpPr>
            <a:stCxn id="53" idx="6"/>
            <a:endCxn id="53" idx="5"/>
          </p:cNvCxnSpPr>
          <p:nvPr/>
        </p:nvCxnSpPr>
        <p:spPr>
          <a:xfrm flipH="1">
            <a:off x="5953040" y="5586579"/>
            <a:ext cx="133911" cy="323289"/>
          </a:xfrm>
          <a:prstGeom prst="curvedConnector4">
            <a:avLst>
              <a:gd name="adj1" fmla="val -170710"/>
              <a:gd name="adj2" fmla="val 21213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D530D74B-2E26-41E0-9780-EFFCEBA1A94A}"/>
              </a:ext>
            </a:extLst>
          </p:cNvPr>
          <p:cNvSpPr txBox="1"/>
          <p:nvPr/>
        </p:nvSpPr>
        <p:spPr>
          <a:xfrm>
            <a:off x="6197894" y="6119528"/>
            <a:ext cx="718466" cy="369332"/>
          </a:xfrm>
          <a:prstGeom prst="rect">
            <a:avLst/>
          </a:prstGeom>
          <a:noFill/>
        </p:spPr>
        <p:txBody>
          <a:bodyPr wrap="none" rtlCol="0">
            <a:spAutoFit/>
          </a:bodyPr>
          <a:lstStyle/>
          <a:p>
            <a:r>
              <a:rPr lang="es-MX" dirty="0"/>
              <a:t>[0…9]</a:t>
            </a:r>
          </a:p>
        </p:txBody>
      </p:sp>
      <p:cxnSp>
        <p:nvCxnSpPr>
          <p:cNvPr id="72" name="Conector: curvado 71">
            <a:extLst>
              <a:ext uri="{FF2B5EF4-FFF2-40B4-BE49-F238E27FC236}">
                <a16:creationId xmlns:a16="http://schemas.microsoft.com/office/drawing/2014/main" id="{F16E82E1-E934-4150-8401-D712D8564CA6}"/>
              </a:ext>
            </a:extLst>
          </p:cNvPr>
          <p:cNvCxnSpPr>
            <a:stCxn id="53" idx="3"/>
            <a:endCxn id="53" idx="2"/>
          </p:cNvCxnSpPr>
          <p:nvPr/>
        </p:nvCxnSpPr>
        <p:spPr>
          <a:xfrm rot="5400000" flipH="1">
            <a:off x="5077862" y="5681269"/>
            <a:ext cx="323289" cy="133911"/>
          </a:xfrm>
          <a:prstGeom prst="curvedConnector4">
            <a:avLst>
              <a:gd name="adj1" fmla="val -112132"/>
              <a:gd name="adj2" fmla="val 27071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uadroTexto 72">
            <a:extLst>
              <a:ext uri="{FF2B5EF4-FFF2-40B4-BE49-F238E27FC236}">
                <a16:creationId xmlns:a16="http://schemas.microsoft.com/office/drawing/2014/main" id="{CB6697C3-6BE7-48D5-8A4A-39F71801EABC}"/>
              </a:ext>
            </a:extLst>
          </p:cNvPr>
          <p:cNvSpPr txBox="1"/>
          <p:nvPr/>
        </p:nvSpPr>
        <p:spPr>
          <a:xfrm>
            <a:off x="4173066" y="6096484"/>
            <a:ext cx="894797" cy="369332"/>
          </a:xfrm>
          <a:prstGeom prst="rect">
            <a:avLst/>
          </a:prstGeom>
          <a:noFill/>
        </p:spPr>
        <p:txBody>
          <a:bodyPr wrap="none" rtlCol="0">
            <a:spAutoFit/>
          </a:bodyPr>
          <a:lstStyle/>
          <a:p>
            <a:r>
              <a:rPr lang="es-MX" dirty="0"/>
              <a:t>espacio</a:t>
            </a:r>
          </a:p>
        </p:txBody>
      </p:sp>
    </p:spTree>
    <p:extLst>
      <p:ext uri="{BB962C8B-B14F-4D97-AF65-F5344CB8AC3E}">
        <p14:creationId xmlns:p14="http://schemas.microsoft.com/office/powerpoint/2010/main" val="235677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0C8E3-3001-4275-8623-A8ECA51E6268}"/>
              </a:ext>
            </a:extLst>
          </p:cNvPr>
          <p:cNvSpPr>
            <a:spLocks noGrp="1"/>
          </p:cNvSpPr>
          <p:nvPr>
            <p:ph type="title"/>
          </p:nvPr>
        </p:nvSpPr>
        <p:spPr>
          <a:xfrm>
            <a:off x="1429566" y="-310018"/>
            <a:ext cx="9238434" cy="857559"/>
          </a:xfrm>
        </p:spPr>
        <p:txBody>
          <a:bodyPr/>
          <a:lstStyle/>
          <a:p>
            <a:r>
              <a:rPr lang="es-MX" dirty="0"/>
              <a:t>Autómata integral</a:t>
            </a:r>
          </a:p>
        </p:txBody>
      </p:sp>
      <p:sp>
        <p:nvSpPr>
          <p:cNvPr id="4" name="Elipse 3">
            <a:extLst>
              <a:ext uri="{FF2B5EF4-FFF2-40B4-BE49-F238E27FC236}">
                <a16:creationId xmlns:a16="http://schemas.microsoft.com/office/drawing/2014/main" id="{41BF58D1-4060-4339-8C19-ACE06991ED0F}"/>
              </a:ext>
            </a:extLst>
          </p:cNvPr>
          <p:cNvSpPr/>
          <p:nvPr/>
        </p:nvSpPr>
        <p:spPr>
          <a:xfrm>
            <a:off x="615937" y="1365041"/>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0</a:t>
            </a:r>
          </a:p>
        </p:txBody>
      </p:sp>
      <p:cxnSp>
        <p:nvCxnSpPr>
          <p:cNvPr id="5" name="Conector recto de flecha 4">
            <a:extLst>
              <a:ext uri="{FF2B5EF4-FFF2-40B4-BE49-F238E27FC236}">
                <a16:creationId xmlns:a16="http://schemas.microsoft.com/office/drawing/2014/main" id="{799F7C6D-B068-4FAC-8466-C36FC76B72E0}"/>
              </a:ext>
            </a:extLst>
          </p:cNvPr>
          <p:cNvCxnSpPr>
            <a:cxnSpLocks/>
            <a:endCxn id="4" idx="2"/>
          </p:cNvCxnSpPr>
          <p:nvPr/>
        </p:nvCxnSpPr>
        <p:spPr>
          <a:xfrm>
            <a:off x="185249" y="1556349"/>
            <a:ext cx="430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BB911832-941F-4527-99FC-5AF8C8BD7AC7}"/>
              </a:ext>
            </a:extLst>
          </p:cNvPr>
          <p:cNvCxnSpPr>
            <a:cxnSpLocks/>
            <a:stCxn id="4" idx="6"/>
            <a:endCxn id="17" idx="2"/>
          </p:cNvCxnSpPr>
          <p:nvPr/>
        </p:nvCxnSpPr>
        <p:spPr>
          <a:xfrm>
            <a:off x="1043505" y="1556349"/>
            <a:ext cx="530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667B62D9-AE01-4F6F-8E34-3EE1733AFAF9}"/>
              </a:ext>
            </a:extLst>
          </p:cNvPr>
          <p:cNvSpPr/>
          <p:nvPr/>
        </p:nvSpPr>
        <p:spPr>
          <a:xfrm>
            <a:off x="1162819" y="1338156"/>
            <a:ext cx="208835" cy="338554"/>
          </a:xfrm>
          <a:prstGeom prst="rect">
            <a:avLst/>
          </a:prstGeom>
        </p:spPr>
        <p:txBody>
          <a:bodyPr wrap="square">
            <a:spAutoFit/>
          </a:bodyPr>
          <a:lstStyle/>
          <a:p>
            <a:r>
              <a:rPr lang="es-MX" sz="1600" dirty="0"/>
              <a:t>~</a:t>
            </a:r>
          </a:p>
        </p:txBody>
      </p:sp>
      <p:sp>
        <p:nvSpPr>
          <p:cNvPr id="17" name="Elipse 16">
            <a:extLst>
              <a:ext uri="{FF2B5EF4-FFF2-40B4-BE49-F238E27FC236}">
                <a16:creationId xmlns:a16="http://schemas.microsoft.com/office/drawing/2014/main" id="{FAEDFF05-ABE1-429E-8598-35E8B2A1F9F0}"/>
              </a:ext>
            </a:extLst>
          </p:cNvPr>
          <p:cNvSpPr/>
          <p:nvPr/>
        </p:nvSpPr>
        <p:spPr>
          <a:xfrm>
            <a:off x="1574492" y="1365041"/>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a:t>
            </a:r>
          </a:p>
        </p:txBody>
      </p:sp>
      <p:sp>
        <p:nvSpPr>
          <p:cNvPr id="18" name="Elipse 17">
            <a:extLst>
              <a:ext uri="{FF2B5EF4-FFF2-40B4-BE49-F238E27FC236}">
                <a16:creationId xmlns:a16="http://schemas.microsoft.com/office/drawing/2014/main" id="{44D94DBB-0134-449E-8AEE-389DD7257FE8}"/>
              </a:ext>
            </a:extLst>
          </p:cNvPr>
          <p:cNvSpPr/>
          <p:nvPr/>
        </p:nvSpPr>
        <p:spPr>
          <a:xfrm>
            <a:off x="2373396" y="1365041"/>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2</a:t>
            </a:r>
          </a:p>
        </p:txBody>
      </p:sp>
      <p:cxnSp>
        <p:nvCxnSpPr>
          <p:cNvPr id="20" name="Conector recto de flecha 19">
            <a:extLst>
              <a:ext uri="{FF2B5EF4-FFF2-40B4-BE49-F238E27FC236}">
                <a16:creationId xmlns:a16="http://schemas.microsoft.com/office/drawing/2014/main" id="{1467C3F6-6C39-4C88-95C0-7BB5CA5FB7F4}"/>
              </a:ext>
            </a:extLst>
          </p:cNvPr>
          <p:cNvCxnSpPr>
            <a:stCxn id="17" idx="6"/>
            <a:endCxn id="18" idx="2"/>
          </p:cNvCxnSpPr>
          <p:nvPr/>
        </p:nvCxnSpPr>
        <p:spPr>
          <a:xfrm>
            <a:off x="2002060" y="1556349"/>
            <a:ext cx="371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6C6AB01D-9302-4726-9291-43D98C707542}"/>
              </a:ext>
            </a:extLst>
          </p:cNvPr>
          <p:cNvSpPr txBox="1"/>
          <p:nvPr/>
        </p:nvSpPr>
        <p:spPr>
          <a:xfrm>
            <a:off x="1989406" y="1352839"/>
            <a:ext cx="438643" cy="230832"/>
          </a:xfrm>
          <a:prstGeom prst="rect">
            <a:avLst/>
          </a:prstGeom>
          <a:noFill/>
        </p:spPr>
        <p:txBody>
          <a:bodyPr wrap="square" rtlCol="0">
            <a:spAutoFit/>
          </a:bodyPr>
          <a:lstStyle/>
          <a:p>
            <a:r>
              <a:rPr lang="es-MX" sz="900" dirty="0"/>
              <a:t>[0-9]</a:t>
            </a:r>
          </a:p>
        </p:txBody>
      </p:sp>
      <p:sp>
        <p:nvSpPr>
          <p:cNvPr id="23" name="Elipse 22">
            <a:extLst>
              <a:ext uri="{FF2B5EF4-FFF2-40B4-BE49-F238E27FC236}">
                <a16:creationId xmlns:a16="http://schemas.microsoft.com/office/drawing/2014/main" id="{7334807A-B1F9-4320-AE49-291E859121F0}"/>
              </a:ext>
            </a:extLst>
          </p:cNvPr>
          <p:cNvSpPr/>
          <p:nvPr/>
        </p:nvSpPr>
        <p:spPr>
          <a:xfrm>
            <a:off x="1037770" y="2135624"/>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4" name="Elipse 23">
            <a:extLst>
              <a:ext uri="{FF2B5EF4-FFF2-40B4-BE49-F238E27FC236}">
                <a16:creationId xmlns:a16="http://schemas.microsoft.com/office/drawing/2014/main" id="{07EB5C80-11D9-4CC3-BECD-A0D2F8E43BA7}"/>
              </a:ext>
            </a:extLst>
          </p:cNvPr>
          <p:cNvSpPr/>
          <p:nvPr/>
        </p:nvSpPr>
        <p:spPr>
          <a:xfrm>
            <a:off x="1084685" y="2182542"/>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200</a:t>
            </a:r>
          </a:p>
        </p:txBody>
      </p:sp>
      <p:sp>
        <p:nvSpPr>
          <p:cNvPr id="27" name="CuadroTexto 26">
            <a:extLst>
              <a:ext uri="{FF2B5EF4-FFF2-40B4-BE49-F238E27FC236}">
                <a16:creationId xmlns:a16="http://schemas.microsoft.com/office/drawing/2014/main" id="{DDED9700-4AAB-4E34-B1AA-81EF3FBE2EBA}"/>
              </a:ext>
            </a:extLst>
          </p:cNvPr>
          <p:cNvSpPr txBox="1"/>
          <p:nvPr/>
        </p:nvSpPr>
        <p:spPr>
          <a:xfrm>
            <a:off x="1135964" y="2683583"/>
            <a:ext cx="485122" cy="234298"/>
          </a:xfrm>
          <a:prstGeom prst="rect">
            <a:avLst/>
          </a:prstGeom>
          <a:noFill/>
        </p:spPr>
        <p:txBody>
          <a:bodyPr wrap="square" rtlCol="0">
            <a:spAutoFit/>
          </a:bodyPr>
          <a:lstStyle/>
          <a:p>
            <a:r>
              <a:rPr lang="es-MX" sz="900" dirty="0"/>
              <a:t>Error</a:t>
            </a:r>
          </a:p>
        </p:txBody>
      </p:sp>
      <p:sp>
        <p:nvSpPr>
          <p:cNvPr id="28" name="CuadroTexto 27">
            <a:extLst>
              <a:ext uri="{FF2B5EF4-FFF2-40B4-BE49-F238E27FC236}">
                <a16:creationId xmlns:a16="http://schemas.microsoft.com/office/drawing/2014/main" id="{B4521F63-8053-4DCD-BB08-581B6A7F5D84}"/>
              </a:ext>
            </a:extLst>
          </p:cNvPr>
          <p:cNvSpPr txBox="1"/>
          <p:nvPr/>
        </p:nvSpPr>
        <p:spPr>
          <a:xfrm>
            <a:off x="1526253" y="1841824"/>
            <a:ext cx="496592" cy="230832"/>
          </a:xfrm>
          <a:prstGeom prst="rect">
            <a:avLst/>
          </a:prstGeom>
          <a:noFill/>
        </p:spPr>
        <p:txBody>
          <a:bodyPr wrap="square" rtlCol="0">
            <a:spAutoFit/>
          </a:bodyPr>
          <a:lstStyle/>
          <a:p>
            <a:r>
              <a:rPr lang="es-MX" sz="900" dirty="0"/>
              <a:t>≠ [0-9]</a:t>
            </a:r>
          </a:p>
        </p:txBody>
      </p:sp>
      <p:cxnSp>
        <p:nvCxnSpPr>
          <p:cNvPr id="46" name="Conector: curvado 45">
            <a:extLst>
              <a:ext uri="{FF2B5EF4-FFF2-40B4-BE49-F238E27FC236}">
                <a16:creationId xmlns:a16="http://schemas.microsoft.com/office/drawing/2014/main" id="{78D98774-477E-44F6-B64A-37F643F6143A}"/>
              </a:ext>
            </a:extLst>
          </p:cNvPr>
          <p:cNvCxnSpPr>
            <a:stCxn id="18" idx="1"/>
            <a:endCxn id="18" idx="7"/>
          </p:cNvCxnSpPr>
          <p:nvPr/>
        </p:nvCxnSpPr>
        <p:spPr>
          <a:xfrm rot="5400000" flipH="1" flipV="1">
            <a:off x="2587180" y="1269906"/>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E8786DFB-BDDE-4165-98BE-587A54B217FA}"/>
              </a:ext>
            </a:extLst>
          </p:cNvPr>
          <p:cNvSpPr txBox="1"/>
          <p:nvPr/>
        </p:nvSpPr>
        <p:spPr>
          <a:xfrm>
            <a:off x="2387913" y="942902"/>
            <a:ext cx="438643" cy="230832"/>
          </a:xfrm>
          <a:prstGeom prst="rect">
            <a:avLst/>
          </a:prstGeom>
          <a:noFill/>
        </p:spPr>
        <p:txBody>
          <a:bodyPr wrap="square" rtlCol="0">
            <a:spAutoFit/>
          </a:bodyPr>
          <a:lstStyle/>
          <a:p>
            <a:r>
              <a:rPr lang="es-MX" sz="900" dirty="0"/>
              <a:t>[0-9]</a:t>
            </a:r>
          </a:p>
        </p:txBody>
      </p:sp>
      <p:cxnSp>
        <p:nvCxnSpPr>
          <p:cNvPr id="51" name="Conector recto de flecha 50">
            <a:extLst>
              <a:ext uri="{FF2B5EF4-FFF2-40B4-BE49-F238E27FC236}">
                <a16:creationId xmlns:a16="http://schemas.microsoft.com/office/drawing/2014/main" id="{9D3FB63E-EC2D-4405-BCB6-81EB20586E6C}"/>
              </a:ext>
            </a:extLst>
          </p:cNvPr>
          <p:cNvCxnSpPr>
            <a:cxnSpLocks/>
            <a:stCxn id="18" idx="6"/>
            <a:endCxn id="169" idx="2"/>
          </p:cNvCxnSpPr>
          <p:nvPr/>
        </p:nvCxnSpPr>
        <p:spPr>
          <a:xfrm>
            <a:off x="2800964" y="1556349"/>
            <a:ext cx="448397" cy="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D9E66D61-0FB1-43B6-9D58-BD5614FCC436}"/>
              </a:ext>
            </a:extLst>
          </p:cNvPr>
          <p:cNvSpPr/>
          <p:nvPr/>
        </p:nvSpPr>
        <p:spPr>
          <a:xfrm>
            <a:off x="2765042" y="1088139"/>
            <a:ext cx="516368" cy="507831"/>
          </a:xfrm>
          <a:prstGeom prst="rect">
            <a:avLst/>
          </a:prstGeom>
        </p:spPr>
        <p:txBody>
          <a:bodyPr wrap="square">
            <a:spAutoFit/>
          </a:bodyPr>
          <a:lstStyle/>
          <a:p>
            <a:r>
              <a:rPr lang="es-MX" sz="900" dirty="0"/>
              <a:t>≠ e</a:t>
            </a:r>
          </a:p>
          <a:p>
            <a:r>
              <a:rPr lang="es-MX" sz="900" dirty="0"/>
              <a:t>≠ .</a:t>
            </a:r>
          </a:p>
          <a:p>
            <a:r>
              <a:rPr lang="es-MX" sz="900" dirty="0"/>
              <a:t>≠ [0-9]</a:t>
            </a:r>
          </a:p>
        </p:txBody>
      </p:sp>
      <p:cxnSp>
        <p:nvCxnSpPr>
          <p:cNvPr id="56" name="Conector recto de flecha 55">
            <a:extLst>
              <a:ext uri="{FF2B5EF4-FFF2-40B4-BE49-F238E27FC236}">
                <a16:creationId xmlns:a16="http://schemas.microsoft.com/office/drawing/2014/main" id="{6830EFCE-32B3-4D5B-B72C-560E6CB8147C}"/>
              </a:ext>
            </a:extLst>
          </p:cNvPr>
          <p:cNvCxnSpPr>
            <a:cxnSpLocks/>
            <a:stCxn id="17" idx="4"/>
            <a:endCxn id="23" idx="0"/>
          </p:cNvCxnSpPr>
          <p:nvPr/>
        </p:nvCxnSpPr>
        <p:spPr>
          <a:xfrm flipH="1">
            <a:off x="1354672" y="1747657"/>
            <a:ext cx="433604" cy="387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3E257F66-6D19-4EB0-B6BB-178F54BB4A8E}"/>
              </a:ext>
            </a:extLst>
          </p:cNvPr>
          <p:cNvSpPr/>
          <p:nvPr/>
        </p:nvSpPr>
        <p:spPr>
          <a:xfrm>
            <a:off x="1561838" y="3215230"/>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3</a:t>
            </a:r>
          </a:p>
        </p:txBody>
      </p:sp>
      <p:cxnSp>
        <p:nvCxnSpPr>
          <p:cNvPr id="61" name="Conector recto de flecha 60">
            <a:extLst>
              <a:ext uri="{FF2B5EF4-FFF2-40B4-BE49-F238E27FC236}">
                <a16:creationId xmlns:a16="http://schemas.microsoft.com/office/drawing/2014/main" id="{6A11A445-AEEC-4395-918C-0AD7A54C0328}"/>
              </a:ext>
            </a:extLst>
          </p:cNvPr>
          <p:cNvCxnSpPr>
            <a:stCxn id="18" idx="4"/>
            <a:endCxn id="58" idx="0"/>
          </p:cNvCxnSpPr>
          <p:nvPr/>
        </p:nvCxnSpPr>
        <p:spPr>
          <a:xfrm flipH="1">
            <a:off x="1775622" y="1747657"/>
            <a:ext cx="811558" cy="1467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uadroTexto 63">
            <a:extLst>
              <a:ext uri="{FF2B5EF4-FFF2-40B4-BE49-F238E27FC236}">
                <a16:creationId xmlns:a16="http://schemas.microsoft.com/office/drawing/2014/main" id="{9C7C0644-3416-4F93-9194-09AB32977183}"/>
              </a:ext>
            </a:extLst>
          </p:cNvPr>
          <p:cNvSpPr txBox="1"/>
          <p:nvPr/>
        </p:nvSpPr>
        <p:spPr>
          <a:xfrm>
            <a:off x="2092177" y="2206422"/>
            <a:ext cx="168674" cy="230832"/>
          </a:xfrm>
          <a:prstGeom prst="rect">
            <a:avLst/>
          </a:prstGeom>
          <a:noFill/>
        </p:spPr>
        <p:txBody>
          <a:bodyPr wrap="square" rtlCol="0">
            <a:spAutoFit/>
          </a:bodyPr>
          <a:lstStyle/>
          <a:p>
            <a:r>
              <a:rPr lang="es-MX" sz="900" dirty="0"/>
              <a:t>.</a:t>
            </a:r>
          </a:p>
        </p:txBody>
      </p:sp>
      <p:sp>
        <p:nvSpPr>
          <p:cNvPr id="66" name="Elipse 65">
            <a:extLst>
              <a:ext uri="{FF2B5EF4-FFF2-40B4-BE49-F238E27FC236}">
                <a16:creationId xmlns:a16="http://schemas.microsoft.com/office/drawing/2014/main" id="{89DBF943-095C-49F0-BA86-47A5C47641CA}"/>
              </a:ext>
            </a:extLst>
          </p:cNvPr>
          <p:cNvSpPr/>
          <p:nvPr/>
        </p:nvSpPr>
        <p:spPr>
          <a:xfrm>
            <a:off x="2388572" y="3215230"/>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4</a:t>
            </a:r>
          </a:p>
        </p:txBody>
      </p:sp>
      <p:cxnSp>
        <p:nvCxnSpPr>
          <p:cNvPr id="68" name="Conector recto de flecha 67">
            <a:extLst>
              <a:ext uri="{FF2B5EF4-FFF2-40B4-BE49-F238E27FC236}">
                <a16:creationId xmlns:a16="http://schemas.microsoft.com/office/drawing/2014/main" id="{A3159000-B373-4FE4-B305-34FDBE7462EE}"/>
              </a:ext>
            </a:extLst>
          </p:cNvPr>
          <p:cNvCxnSpPr>
            <a:stCxn id="58" idx="6"/>
            <a:endCxn id="66" idx="2"/>
          </p:cNvCxnSpPr>
          <p:nvPr/>
        </p:nvCxnSpPr>
        <p:spPr>
          <a:xfrm>
            <a:off x="1989406" y="3406538"/>
            <a:ext cx="3991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932B3DF1-5B53-4308-A2A5-0D14078D6ED7}"/>
              </a:ext>
            </a:extLst>
          </p:cNvPr>
          <p:cNvSpPr txBox="1"/>
          <p:nvPr/>
        </p:nvSpPr>
        <p:spPr>
          <a:xfrm>
            <a:off x="1971448" y="3188430"/>
            <a:ext cx="438643" cy="230832"/>
          </a:xfrm>
          <a:prstGeom prst="rect">
            <a:avLst/>
          </a:prstGeom>
          <a:noFill/>
        </p:spPr>
        <p:txBody>
          <a:bodyPr wrap="square" rtlCol="0">
            <a:spAutoFit/>
          </a:bodyPr>
          <a:lstStyle/>
          <a:p>
            <a:r>
              <a:rPr lang="es-MX" sz="900" dirty="0"/>
              <a:t>[0-9]</a:t>
            </a:r>
          </a:p>
        </p:txBody>
      </p:sp>
      <p:cxnSp>
        <p:nvCxnSpPr>
          <p:cNvPr id="73" name="Conector: curvado 72">
            <a:extLst>
              <a:ext uri="{FF2B5EF4-FFF2-40B4-BE49-F238E27FC236}">
                <a16:creationId xmlns:a16="http://schemas.microsoft.com/office/drawing/2014/main" id="{A01FABEA-F39C-4783-8771-E1A8E2219DA6}"/>
              </a:ext>
            </a:extLst>
          </p:cNvPr>
          <p:cNvCxnSpPr>
            <a:stCxn id="66" idx="1"/>
            <a:endCxn id="66" idx="7"/>
          </p:cNvCxnSpPr>
          <p:nvPr/>
        </p:nvCxnSpPr>
        <p:spPr>
          <a:xfrm rot="5400000" flipH="1" flipV="1">
            <a:off x="2602356" y="3120095"/>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4CD00CC7-1601-46CA-AA45-EB37FB480868}"/>
              </a:ext>
            </a:extLst>
          </p:cNvPr>
          <p:cNvSpPr txBox="1"/>
          <p:nvPr/>
        </p:nvSpPr>
        <p:spPr>
          <a:xfrm>
            <a:off x="2410091" y="2797338"/>
            <a:ext cx="438643" cy="230832"/>
          </a:xfrm>
          <a:prstGeom prst="rect">
            <a:avLst/>
          </a:prstGeom>
          <a:noFill/>
        </p:spPr>
        <p:txBody>
          <a:bodyPr wrap="square" rtlCol="0">
            <a:spAutoFit/>
          </a:bodyPr>
          <a:lstStyle/>
          <a:p>
            <a:r>
              <a:rPr lang="es-MX" sz="900" dirty="0"/>
              <a:t>[0-9]</a:t>
            </a:r>
          </a:p>
        </p:txBody>
      </p:sp>
      <p:cxnSp>
        <p:nvCxnSpPr>
          <p:cNvPr id="82" name="Conector recto de flecha 81">
            <a:extLst>
              <a:ext uri="{FF2B5EF4-FFF2-40B4-BE49-F238E27FC236}">
                <a16:creationId xmlns:a16="http://schemas.microsoft.com/office/drawing/2014/main" id="{A2487069-392A-4DA5-AB23-AA8746686AB6}"/>
              </a:ext>
            </a:extLst>
          </p:cNvPr>
          <p:cNvCxnSpPr>
            <a:cxnSpLocks/>
            <a:stCxn id="66" idx="6"/>
            <a:endCxn id="174" idx="2"/>
          </p:cNvCxnSpPr>
          <p:nvPr/>
        </p:nvCxnSpPr>
        <p:spPr>
          <a:xfrm flipV="1">
            <a:off x="2816140" y="3396663"/>
            <a:ext cx="440715" cy="9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ángulo 82">
            <a:extLst>
              <a:ext uri="{FF2B5EF4-FFF2-40B4-BE49-F238E27FC236}">
                <a16:creationId xmlns:a16="http://schemas.microsoft.com/office/drawing/2014/main" id="{E3E3947A-C863-4344-B98B-778D0A5B4096}"/>
              </a:ext>
            </a:extLst>
          </p:cNvPr>
          <p:cNvSpPr/>
          <p:nvPr/>
        </p:nvSpPr>
        <p:spPr>
          <a:xfrm>
            <a:off x="2770429" y="3399057"/>
            <a:ext cx="543589" cy="369332"/>
          </a:xfrm>
          <a:prstGeom prst="rect">
            <a:avLst/>
          </a:prstGeom>
        </p:spPr>
        <p:txBody>
          <a:bodyPr wrap="square">
            <a:spAutoFit/>
          </a:bodyPr>
          <a:lstStyle/>
          <a:p>
            <a:r>
              <a:rPr lang="es-MX" sz="900" dirty="0"/>
              <a:t>≠ [0-9]</a:t>
            </a:r>
          </a:p>
          <a:p>
            <a:r>
              <a:rPr lang="es-MX" sz="900" dirty="0"/>
              <a:t>≠ e</a:t>
            </a:r>
          </a:p>
        </p:txBody>
      </p:sp>
      <p:cxnSp>
        <p:nvCxnSpPr>
          <p:cNvPr id="88" name="Conector recto de flecha 87">
            <a:extLst>
              <a:ext uri="{FF2B5EF4-FFF2-40B4-BE49-F238E27FC236}">
                <a16:creationId xmlns:a16="http://schemas.microsoft.com/office/drawing/2014/main" id="{AB5FBB80-02C8-418B-BF92-569C3B28DA98}"/>
              </a:ext>
            </a:extLst>
          </p:cNvPr>
          <p:cNvCxnSpPr>
            <a:cxnSpLocks/>
            <a:stCxn id="58" idx="4"/>
            <a:endCxn id="157" idx="0"/>
          </p:cNvCxnSpPr>
          <p:nvPr/>
        </p:nvCxnSpPr>
        <p:spPr>
          <a:xfrm flipH="1">
            <a:off x="1760597" y="3597846"/>
            <a:ext cx="15025" cy="519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ángulo 88">
            <a:extLst>
              <a:ext uri="{FF2B5EF4-FFF2-40B4-BE49-F238E27FC236}">
                <a16:creationId xmlns:a16="http://schemas.microsoft.com/office/drawing/2014/main" id="{268B1685-00E7-4B93-B24B-07BC8FF64219}"/>
              </a:ext>
            </a:extLst>
          </p:cNvPr>
          <p:cNvSpPr/>
          <p:nvPr/>
        </p:nvSpPr>
        <p:spPr>
          <a:xfrm>
            <a:off x="1753245" y="3694649"/>
            <a:ext cx="513853" cy="230832"/>
          </a:xfrm>
          <a:prstGeom prst="rect">
            <a:avLst/>
          </a:prstGeom>
        </p:spPr>
        <p:txBody>
          <a:bodyPr wrap="square">
            <a:spAutoFit/>
          </a:bodyPr>
          <a:lstStyle/>
          <a:p>
            <a:r>
              <a:rPr lang="es-MX" sz="900" dirty="0"/>
              <a:t>≠ [0-9]</a:t>
            </a:r>
          </a:p>
        </p:txBody>
      </p:sp>
      <p:sp>
        <p:nvSpPr>
          <p:cNvPr id="90" name="Elipse 89">
            <a:extLst>
              <a:ext uri="{FF2B5EF4-FFF2-40B4-BE49-F238E27FC236}">
                <a16:creationId xmlns:a16="http://schemas.microsoft.com/office/drawing/2014/main" id="{9D29A636-3F6F-4117-A350-2CE4E833B517}"/>
              </a:ext>
            </a:extLst>
          </p:cNvPr>
          <p:cNvSpPr/>
          <p:nvPr/>
        </p:nvSpPr>
        <p:spPr>
          <a:xfrm>
            <a:off x="3461385" y="1981454"/>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7</a:t>
            </a:r>
          </a:p>
        </p:txBody>
      </p:sp>
      <p:sp>
        <p:nvSpPr>
          <p:cNvPr id="92" name="Elipse 91">
            <a:extLst>
              <a:ext uri="{FF2B5EF4-FFF2-40B4-BE49-F238E27FC236}">
                <a16:creationId xmlns:a16="http://schemas.microsoft.com/office/drawing/2014/main" id="{EEAF20A7-58BB-4C25-A545-5ADB1E85A3F7}"/>
              </a:ext>
            </a:extLst>
          </p:cNvPr>
          <p:cNvSpPr/>
          <p:nvPr/>
        </p:nvSpPr>
        <p:spPr>
          <a:xfrm>
            <a:off x="3463091" y="2535265"/>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5</a:t>
            </a:r>
          </a:p>
        </p:txBody>
      </p:sp>
      <p:cxnSp>
        <p:nvCxnSpPr>
          <p:cNvPr id="94" name="Conector recto de flecha 93">
            <a:extLst>
              <a:ext uri="{FF2B5EF4-FFF2-40B4-BE49-F238E27FC236}">
                <a16:creationId xmlns:a16="http://schemas.microsoft.com/office/drawing/2014/main" id="{4D4E02DC-9A11-4E63-B89B-D9CA1E9ECA96}"/>
              </a:ext>
            </a:extLst>
          </p:cNvPr>
          <p:cNvCxnSpPr>
            <a:stCxn id="18" idx="5"/>
            <a:endCxn id="90" idx="0"/>
          </p:cNvCxnSpPr>
          <p:nvPr/>
        </p:nvCxnSpPr>
        <p:spPr>
          <a:xfrm>
            <a:off x="2738348" y="1691624"/>
            <a:ext cx="936821" cy="28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D11A5918-5701-4B43-8D19-7964C1EE7C90}"/>
              </a:ext>
            </a:extLst>
          </p:cNvPr>
          <p:cNvCxnSpPr>
            <a:cxnSpLocks/>
            <a:stCxn id="66" idx="7"/>
            <a:endCxn id="92" idx="4"/>
          </p:cNvCxnSpPr>
          <p:nvPr/>
        </p:nvCxnSpPr>
        <p:spPr>
          <a:xfrm flipV="1">
            <a:off x="2753524" y="2917881"/>
            <a:ext cx="923351" cy="35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CuadroTexto 96">
            <a:extLst>
              <a:ext uri="{FF2B5EF4-FFF2-40B4-BE49-F238E27FC236}">
                <a16:creationId xmlns:a16="http://schemas.microsoft.com/office/drawing/2014/main" id="{20A947D7-1ED3-4149-A286-EFB4D01CDAB2}"/>
              </a:ext>
            </a:extLst>
          </p:cNvPr>
          <p:cNvSpPr txBox="1"/>
          <p:nvPr/>
        </p:nvSpPr>
        <p:spPr>
          <a:xfrm>
            <a:off x="2995449" y="1798563"/>
            <a:ext cx="208835" cy="230832"/>
          </a:xfrm>
          <a:prstGeom prst="rect">
            <a:avLst/>
          </a:prstGeom>
          <a:noFill/>
        </p:spPr>
        <p:txBody>
          <a:bodyPr wrap="square" rtlCol="0">
            <a:spAutoFit/>
          </a:bodyPr>
          <a:lstStyle/>
          <a:p>
            <a:r>
              <a:rPr lang="es-MX" sz="900" dirty="0"/>
              <a:t>e</a:t>
            </a:r>
          </a:p>
        </p:txBody>
      </p:sp>
      <p:sp>
        <p:nvSpPr>
          <p:cNvPr id="98" name="CuadroTexto 97">
            <a:extLst>
              <a:ext uri="{FF2B5EF4-FFF2-40B4-BE49-F238E27FC236}">
                <a16:creationId xmlns:a16="http://schemas.microsoft.com/office/drawing/2014/main" id="{6D29232C-7D9D-411D-89CC-4354A0D5B01C}"/>
              </a:ext>
            </a:extLst>
          </p:cNvPr>
          <p:cNvSpPr txBox="1"/>
          <p:nvPr/>
        </p:nvSpPr>
        <p:spPr>
          <a:xfrm>
            <a:off x="3641341" y="3403019"/>
            <a:ext cx="208835" cy="230832"/>
          </a:xfrm>
          <a:prstGeom prst="rect">
            <a:avLst/>
          </a:prstGeom>
          <a:noFill/>
        </p:spPr>
        <p:txBody>
          <a:bodyPr wrap="square" rtlCol="0">
            <a:spAutoFit/>
          </a:bodyPr>
          <a:lstStyle/>
          <a:p>
            <a:r>
              <a:rPr lang="es-MX" sz="900" dirty="0"/>
              <a:t>e</a:t>
            </a:r>
          </a:p>
        </p:txBody>
      </p:sp>
      <p:cxnSp>
        <p:nvCxnSpPr>
          <p:cNvPr id="105" name="Conector recto de flecha 104">
            <a:extLst>
              <a:ext uri="{FF2B5EF4-FFF2-40B4-BE49-F238E27FC236}">
                <a16:creationId xmlns:a16="http://schemas.microsoft.com/office/drawing/2014/main" id="{AC38BDAA-4176-4A88-BC45-C09B4C436D72}"/>
              </a:ext>
            </a:extLst>
          </p:cNvPr>
          <p:cNvCxnSpPr>
            <a:cxnSpLocks/>
            <a:stCxn id="92" idx="1"/>
            <a:endCxn id="164" idx="6"/>
          </p:cNvCxnSpPr>
          <p:nvPr/>
        </p:nvCxnSpPr>
        <p:spPr>
          <a:xfrm flipH="1" flipV="1">
            <a:off x="2943846" y="2419805"/>
            <a:ext cx="581861" cy="17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741B0F93-170A-4A72-8F9C-1D182E543BC6}"/>
              </a:ext>
            </a:extLst>
          </p:cNvPr>
          <p:cNvCxnSpPr>
            <a:cxnSpLocks/>
            <a:stCxn id="90" idx="3"/>
            <a:endCxn id="164" idx="6"/>
          </p:cNvCxnSpPr>
          <p:nvPr/>
        </p:nvCxnSpPr>
        <p:spPr>
          <a:xfrm flipH="1">
            <a:off x="2943846" y="2308037"/>
            <a:ext cx="580155" cy="111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uadroTexto 115">
            <a:extLst>
              <a:ext uri="{FF2B5EF4-FFF2-40B4-BE49-F238E27FC236}">
                <a16:creationId xmlns:a16="http://schemas.microsoft.com/office/drawing/2014/main" id="{ED0EF451-9243-450C-9752-ACA24510E840}"/>
              </a:ext>
            </a:extLst>
          </p:cNvPr>
          <p:cNvSpPr txBox="1"/>
          <p:nvPr/>
        </p:nvSpPr>
        <p:spPr>
          <a:xfrm>
            <a:off x="2993726" y="2296529"/>
            <a:ext cx="510266" cy="230832"/>
          </a:xfrm>
          <a:prstGeom prst="rect">
            <a:avLst/>
          </a:prstGeom>
          <a:noFill/>
        </p:spPr>
        <p:txBody>
          <a:bodyPr wrap="square" rtlCol="0">
            <a:spAutoFit/>
          </a:bodyPr>
          <a:lstStyle/>
          <a:p>
            <a:r>
              <a:rPr lang="es-MX" sz="900" dirty="0"/>
              <a:t>≠ [0-9]</a:t>
            </a:r>
          </a:p>
        </p:txBody>
      </p:sp>
      <p:sp>
        <p:nvSpPr>
          <p:cNvPr id="117" name="Elipse 116">
            <a:extLst>
              <a:ext uri="{FF2B5EF4-FFF2-40B4-BE49-F238E27FC236}">
                <a16:creationId xmlns:a16="http://schemas.microsoft.com/office/drawing/2014/main" id="{58FD40D8-16A0-47D1-87CC-4258669F6297}"/>
              </a:ext>
            </a:extLst>
          </p:cNvPr>
          <p:cNvSpPr/>
          <p:nvPr/>
        </p:nvSpPr>
        <p:spPr>
          <a:xfrm>
            <a:off x="4339002" y="2526448"/>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6</a:t>
            </a:r>
          </a:p>
        </p:txBody>
      </p:sp>
      <p:sp>
        <p:nvSpPr>
          <p:cNvPr id="118" name="Elipse 117">
            <a:extLst>
              <a:ext uri="{FF2B5EF4-FFF2-40B4-BE49-F238E27FC236}">
                <a16:creationId xmlns:a16="http://schemas.microsoft.com/office/drawing/2014/main" id="{B1F2B320-B902-4AEB-B0CE-B4599F188C62}"/>
              </a:ext>
            </a:extLst>
          </p:cNvPr>
          <p:cNvSpPr/>
          <p:nvPr/>
        </p:nvSpPr>
        <p:spPr>
          <a:xfrm>
            <a:off x="4342567" y="1982103"/>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8</a:t>
            </a:r>
          </a:p>
        </p:txBody>
      </p:sp>
      <p:cxnSp>
        <p:nvCxnSpPr>
          <p:cNvPr id="120" name="Conector recto de flecha 119">
            <a:extLst>
              <a:ext uri="{FF2B5EF4-FFF2-40B4-BE49-F238E27FC236}">
                <a16:creationId xmlns:a16="http://schemas.microsoft.com/office/drawing/2014/main" id="{93BC9911-5F48-40A9-A051-EA5E8C71E752}"/>
              </a:ext>
            </a:extLst>
          </p:cNvPr>
          <p:cNvCxnSpPr>
            <a:stCxn id="90" idx="6"/>
            <a:endCxn id="118" idx="2"/>
          </p:cNvCxnSpPr>
          <p:nvPr/>
        </p:nvCxnSpPr>
        <p:spPr>
          <a:xfrm>
            <a:off x="3888953" y="2172762"/>
            <a:ext cx="453614" cy="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Conector recto de flecha 121">
            <a:extLst>
              <a:ext uri="{FF2B5EF4-FFF2-40B4-BE49-F238E27FC236}">
                <a16:creationId xmlns:a16="http://schemas.microsoft.com/office/drawing/2014/main" id="{7BF2A26D-1B03-4D19-9138-9F61DEF5C3E3}"/>
              </a:ext>
            </a:extLst>
          </p:cNvPr>
          <p:cNvCxnSpPr>
            <a:stCxn id="92" idx="6"/>
            <a:endCxn id="117" idx="2"/>
          </p:cNvCxnSpPr>
          <p:nvPr/>
        </p:nvCxnSpPr>
        <p:spPr>
          <a:xfrm flipV="1">
            <a:off x="3890659" y="2717756"/>
            <a:ext cx="448343" cy="8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CuadroTexto 122">
            <a:extLst>
              <a:ext uri="{FF2B5EF4-FFF2-40B4-BE49-F238E27FC236}">
                <a16:creationId xmlns:a16="http://schemas.microsoft.com/office/drawing/2014/main" id="{9CD5798C-CC7F-49AE-820B-5E869356D9D0}"/>
              </a:ext>
            </a:extLst>
          </p:cNvPr>
          <p:cNvSpPr txBox="1"/>
          <p:nvPr/>
        </p:nvSpPr>
        <p:spPr>
          <a:xfrm>
            <a:off x="3910809" y="1963810"/>
            <a:ext cx="438643" cy="230832"/>
          </a:xfrm>
          <a:prstGeom prst="rect">
            <a:avLst/>
          </a:prstGeom>
          <a:noFill/>
        </p:spPr>
        <p:txBody>
          <a:bodyPr wrap="square" rtlCol="0">
            <a:spAutoFit/>
          </a:bodyPr>
          <a:lstStyle/>
          <a:p>
            <a:r>
              <a:rPr lang="es-MX" sz="900" dirty="0"/>
              <a:t>[0-9]</a:t>
            </a:r>
          </a:p>
        </p:txBody>
      </p:sp>
      <p:sp>
        <p:nvSpPr>
          <p:cNvPr id="128" name="CuadroTexto 127">
            <a:extLst>
              <a:ext uri="{FF2B5EF4-FFF2-40B4-BE49-F238E27FC236}">
                <a16:creationId xmlns:a16="http://schemas.microsoft.com/office/drawing/2014/main" id="{D1A970DF-BF7B-40A6-9A0A-0DF631763FAF}"/>
              </a:ext>
            </a:extLst>
          </p:cNvPr>
          <p:cNvSpPr txBox="1"/>
          <p:nvPr/>
        </p:nvSpPr>
        <p:spPr>
          <a:xfrm>
            <a:off x="3910809" y="2530235"/>
            <a:ext cx="438643" cy="230832"/>
          </a:xfrm>
          <a:prstGeom prst="rect">
            <a:avLst/>
          </a:prstGeom>
          <a:noFill/>
        </p:spPr>
        <p:txBody>
          <a:bodyPr wrap="square" rtlCol="0">
            <a:spAutoFit/>
          </a:bodyPr>
          <a:lstStyle/>
          <a:p>
            <a:r>
              <a:rPr lang="es-MX" sz="900" dirty="0"/>
              <a:t>[0-9]</a:t>
            </a:r>
          </a:p>
        </p:txBody>
      </p:sp>
      <p:cxnSp>
        <p:nvCxnSpPr>
          <p:cNvPr id="130" name="Conector: curvado 129">
            <a:extLst>
              <a:ext uri="{FF2B5EF4-FFF2-40B4-BE49-F238E27FC236}">
                <a16:creationId xmlns:a16="http://schemas.microsoft.com/office/drawing/2014/main" id="{A1997B2B-3F36-4279-A46E-EE85DE5E8348}"/>
              </a:ext>
            </a:extLst>
          </p:cNvPr>
          <p:cNvCxnSpPr>
            <a:stCxn id="118" idx="1"/>
            <a:endCxn id="118" idx="7"/>
          </p:cNvCxnSpPr>
          <p:nvPr/>
        </p:nvCxnSpPr>
        <p:spPr>
          <a:xfrm rot="5400000" flipH="1" flipV="1">
            <a:off x="4556351" y="1886968"/>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curvado 133">
            <a:extLst>
              <a:ext uri="{FF2B5EF4-FFF2-40B4-BE49-F238E27FC236}">
                <a16:creationId xmlns:a16="http://schemas.microsoft.com/office/drawing/2014/main" id="{D98C1465-622F-47CC-B01F-3AFE355F2CA1}"/>
              </a:ext>
            </a:extLst>
          </p:cNvPr>
          <p:cNvCxnSpPr>
            <a:stCxn id="117" idx="3"/>
            <a:endCxn id="117" idx="5"/>
          </p:cNvCxnSpPr>
          <p:nvPr/>
        </p:nvCxnSpPr>
        <p:spPr>
          <a:xfrm rot="16200000" flipH="1">
            <a:off x="4552786" y="2701863"/>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CuadroTexto 134">
            <a:extLst>
              <a:ext uri="{FF2B5EF4-FFF2-40B4-BE49-F238E27FC236}">
                <a16:creationId xmlns:a16="http://schemas.microsoft.com/office/drawing/2014/main" id="{BBCCFA4F-1B54-40BB-97D1-8B909011AEEB}"/>
              </a:ext>
            </a:extLst>
          </p:cNvPr>
          <p:cNvSpPr txBox="1"/>
          <p:nvPr/>
        </p:nvSpPr>
        <p:spPr>
          <a:xfrm>
            <a:off x="4367484" y="1570028"/>
            <a:ext cx="438643" cy="230832"/>
          </a:xfrm>
          <a:prstGeom prst="rect">
            <a:avLst/>
          </a:prstGeom>
          <a:noFill/>
        </p:spPr>
        <p:txBody>
          <a:bodyPr wrap="square" rtlCol="0">
            <a:spAutoFit/>
          </a:bodyPr>
          <a:lstStyle/>
          <a:p>
            <a:r>
              <a:rPr lang="es-MX" sz="900" dirty="0"/>
              <a:t>[0-9]</a:t>
            </a:r>
          </a:p>
        </p:txBody>
      </p:sp>
      <p:sp>
        <p:nvSpPr>
          <p:cNvPr id="136" name="CuadroTexto 135">
            <a:extLst>
              <a:ext uri="{FF2B5EF4-FFF2-40B4-BE49-F238E27FC236}">
                <a16:creationId xmlns:a16="http://schemas.microsoft.com/office/drawing/2014/main" id="{7A25521B-B2D7-4EBA-84EB-F460E928E53F}"/>
              </a:ext>
            </a:extLst>
          </p:cNvPr>
          <p:cNvSpPr txBox="1"/>
          <p:nvPr/>
        </p:nvSpPr>
        <p:spPr>
          <a:xfrm>
            <a:off x="4367483" y="3062614"/>
            <a:ext cx="438643" cy="230832"/>
          </a:xfrm>
          <a:prstGeom prst="rect">
            <a:avLst/>
          </a:prstGeom>
          <a:noFill/>
        </p:spPr>
        <p:txBody>
          <a:bodyPr wrap="square" rtlCol="0">
            <a:spAutoFit/>
          </a:bodyPr>
          <a:lstStyle/>
          <a:p>
            <a:r>
              <a:rPr lang="es-MX" sz="900" dirty="0"/>
              <a:t>[0-9]</a:t>
            </a:r>
          </a:p>
        </p:txBody>
      </p:sp>
      <p:cxnSp>
        <p:nvCxnSpPr>
          <p:cNvPr id="142" name="Conector recto de flecha 141">
            <a:extLst>
              <a:ext uri="{FF2B5EF4-FFF2-40B4-BE49-F238E27FC236}">
                <a16:creationId xmlns:a16="http://schemas.microsoft.com/office/drawing/2014/main" id="{6365C011-BE00-4C9A-863E-2B874CE7D667}"/>
              </a:ext>
            </a:extLst>
          </p:cNvPr>
          <p:cNvCxnSpPr>
            <a:cxnSpLocks/>
            <a:stCxn id="118" idx="6"/>
            <a:endCxn id="177" idx="2"/>
          </p:cNvCxnSpPr>
          <p:nvPr/>
        </p:nvCxnSpPr>
        <p:spPr>
          <a:xfrm flipV="1">
            <a:off x="4770135" y="2173119"/>
            <a:ext cx="573926" cy="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202C522A-39AD-420E-B2FF-E74D1E6DF3A2}"/>
              </a:ext>
            </a:extLst>
          </p:cNvPr>
          <p:cNvCxnSpPr>
            <a:cxnSpLocks/>
            <a:stCxn id="117" idx="6"/>
            <a:endCxn id="180" idx="2"/>
          </p:cNvCxnSpPr>
          <p:nvPr/>
        </p:nvCxnSpPr>
        <p:spPr>
          <a:xfrm>
            <a:off x="4766570" y="2717756"/>
            <a:ext cx="586993" cy="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CuadroTexto 145">
            <a:extLst>
              <a:ext uri="{FF2B5EF4-FFF2-40B4-BE49-F238E27FC236}">
                <a16:creationId xmlns:a16="http://schemas.microsoft.com/office/drawing/2014/main" id="{3759BEF4-B49E-44C2-B097-CD62AE9423E3}"/>
              </a:ext>
            </a:extLst>
          </p:cNvPr>
          <p:cNvSpPr txBox="1"/>
          <p:nvPr/>
        </p:nvSpPr>
        <p:spPr>
          <a:xfrm>
            <a:off x="4845829" y="1965813"/>
            <a:ext cx="516368" cy="230832"/>
          </a:xfrm>
          <a:prstGeom prst="rect">
            <a:avLst/>
          </a:prstGeom>
          <a:noFill/>
        </p:spPr>
        <p:txBody>
          <a:bodyPr wrap="square" rtlCol="0">
            <a:spAutoFit/>
          </a:bodyPr>
          <a:lstStyle/>
          <a:p>
            <a:r>
              <a:rPr lang="es-MX" sz="900" dirty="0"/>
              <a:t>≠ [0-9]</a:t>
            </a:r>
          </a:p>
        </p:txBody>
      </p:sp>
      <p:sp>
        <p:nvSpPr>
          <p:cNvPr id="147" name="CuadroTexto 146">
            <a:extLst>
              <a:ext uri="{FF2B5EF4-FFF2-40B4-BE49-F238E27FC236}">
                <a16:creationId xmlns:a16="http://schemas.microsoft.com/office/drawing/2014/main" id="{14174C30-06F6-4255-B81D-6F9BAF65B253}"/>
              </a:ext>
            </a:extLst>
          </p:cNvPr>
          <p:cNvSpPr txBox="1"/>
          <p:nvPr/>
        </p:nvSpPr>
        <p:spPr>
          <a:xfrm>
            <a:off x="4824154" y="2512087"/>
            <a:ext cx="505952" cy="230832"/>
          </a:xfrm>
          <a:prstGeom prst="rect">
            <a:avLst/>
          </a:prstGeom>
          <a:noFill/>
        </p:spPr>
        <p:txBody>
          <a:bodyPr wrap="square" rtlCol="0">
            <a:spAutoFit/>
          </a:bodyPr>
          <a:lstStyle/>
          <a:p>
            <a:r>
              <a:rPr lang="es-MX" sz="900" dirty="0"/>
              <a:t>≠ [0-9]</a:t>
            </a:r>
          </a:p>
        </p:txBody>
      </p:sp>
      <p:sp>
        <p:nvSpPr>
          <p:cNvPr id="157" name="Elipse 156">
            <a:extLst>
              <a:ext uri="{FF2B5EF4-FFF2-40B4-BE49-F238E27FC236}">
                <a16:creationId xmlns:a16="http://schemas.microsoft.com/office/drawing/2014/main" id="{6130BCBD-AE76-4426-AB12-374E5B341596}"/>
              </a:ext>
            </a:extLst>
          </p:cNvPr>
          <p:cNvSpPr/>
          <p:nvPr/>
        </p:nvSpPr>
        <p:spPr>
          <a:xfrm>
            <a:off x="1441142" y="4116915"/>
            <a:ext cx="638910"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58" name="Elipse 157">
            <a:extLst>
              <a:ext uri="{FF2B5EF4-FFF2-40B4-BE49-F238E27FC236}">
                <a16:creationId xmlns:a16="http://schemas.microsoft.com/office/drawing/2014/main" id="{11A995C6-23A0-4CD7-9A03-AD73EDE54A6F}"/>
              </a:ext>
            </a:extLst>
          </p:cNvPr>
          <p:cNvSpPr/>
          <p:nvPr/>
        </p:nvSpPr>
        <p:spPr>
          <a:xfrm>
            <a:off x="1493163" y="4163833"/>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201</a:t>
            </a:r>
          </a:p>
        </p:txBody>
      </p:sp>
      <p:sp>
        <p:nvSpPr>
          <p:cNvPr id="159" name="CuadroTexto 158">
            <a:extLst>
              <a:ext uri="{FF2B5EF4-FFF2-40B4-BE49-F238E27FC236}">
                <a16:creationId xmlns:a16="http://schemas.microsoft.com/office/drawing/2014/main" id="{89747E3D-A569-406B-B27D-7B83601F6FDD}"/>
              </a:ext>
            </a:extLst>
          </p:cNvPr>
          <p:cNvSpPr txBox="1"/>
          <p:nvPr/>
        </p:nvSpPr>
        <p:spPr>
          <a:xfrm>
            <a:off x="1532305" y="4635984"/>
            <a:ext cx="559872" cy="230832"/>
          </a:xfrm>
          <a:prstGeom prst="rect">
            <a:avLst/>
          </a:prstGeom>
          <a:noFill/>
        </p:spPr>
        <p:txBody>
          <a:bodyPr wrap="square" rtlCol="0">
            <a:spAutoFit/>
          </a:bodyPr>
          <a:lstStyle/>
          <a:p>
            <a:r>
              <a:rPr lang="es-MX" sz="900" dirty="0"/>
              <a:t>Error</a:t>
            </a:r>
          </a:p>
        </p:txBody>
      </p:sp>
      <p:sp>
        <p:nvSpPr>
          <p:cNvPr id="164" name="Elipse 163">
            <a:extLst>
              <a:ext uri="{FF2B5EF4-FFF2-40B4-BE49-F238E27FC236}">
                <a16:creationId xmlns:a16="http://schemas.microsoft.com/office/drawing/2014/main" id="{AC108F90-9AEE-4A64-BE28-9F954200CC5B}"/>
              </a:ext>
            </a:extLst>
          </p:cNvPr>
          <p:cNvSpPr/>
          <p:nvPr/>
        </p:nvSpPr>
        <p:spPr>
          <a:xfrm>
            <a:off x="2310042" y="2146326"/>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65" name="Elipse 164">
            <a:extLst>
              <a:ext uri="{FF2B5EF4-FFF2-40B4-BE49-F238E27FC236}">
                <a16:creationId xmlns:a16="http://schemas.microsoft.com/office/drawing/2014/main" id="{2CDA4C40-6145-46F3-A4AE-78C18CEA9B33}"/>
              </a:ext>
            </a:extLst>
          </p:cNvPr>
          <p:cNvSpPr/>
          <p:nvPr/>
        </p:nvSpPr>
        <p:spPr>
          <a:xfrm>
            <a:off x="2356957" y="219324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202</a:t>
            </a:r>
          </a:p>
        </p:txBody>
      </p:sp>
      <p:sp>
        <p:nvSpPr>
          <p:cNvPr id="166" name="CuadroTexto 165">
            <a:extLst>
              <a:ext uri="{FF2B5EF4-FFF2-40B4-BE49-F238E27FC236}">
                <a16:creationId xmlns:a16="http://schemas.microsoft.com/office/drawing/2014/main" id="{009E5774-1CAB-4482-A16A-40EA30A7A2D3}"/>
              </a:ext>
            </a:extLst>
          </p:cNvPr>
          <p:cNvSpPr txBox="1"/>
          <p:nvPr/>
        </p:nvSpPr>
        <p:spPr>
          <a:xfrm>
            <a:off x="2406270" y="1981304"/>
            <a:ext cx="426181" cy="230678"/>
          </a:xfrm>
          <a:prstGeom prst="rect">
            <a:avLst/>
          </a:prstGeom>
          <a:noFill/>
        </p:spPr>
        <p:txBody>
          <a:bodyPr wrap="square" rtlCol="0">
            <a:spAutoFit/>
          </a:bodyPr>
          <a:lstStyle/>
          <a:p>
            <a:r>
              <a:rPr lang="es-MX" sz="900" dirty="0"/>
              <a:t>Error</a:t>
            </a:r>
          </a:p>
        </p:txBody>
      </p:sp>
      <p:sp>
        <p:nvSpPr>
          <p:cNvPr id="169" name="Elipse 168">
            <a:extLst>
              <a:ext uri="{FF2B5EF4-FFF2-40B4-BE49-F238E27FC236}">
                <a16:creationId xmlns:a16="http://schemas.microsoft.com/office/drawing/2014/main" id="{F579BB14-BC3B-470F-BE37-98ABFD8FDFFC}"/>
              </a:ext>
            </a:extLst>
          </p:cNvPr>
          <p:cNvSpPr/>
          <p:nvPr/>
        </p:nvSpPr>
        <p:spPr>
          <a:xfrm>
            <a:off x="3249361" y="1287118"/>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70" name="Elipse 169">
            <a:extLst>
              <a:ext uri="{FF2B5EF4-FFF2-40B4-BE49-F238E27FC236}">
                <a16:creationId xmlns:a16="http://schemas.microsoft.com/office/drawing/2014/main" id="{2C082FB7-F0B8-40D4-9BA4-B0824145E78B}"/>
              </a:ext>
            </a:extLst>
          </p:cNvPr>
          <p:cNvSpPr/>
          <p:nvPr/>
        </p:nvSpPr>
        <p:spPr>
          <a:xfrm>
            <a:off x="3296276" y="1334036"/>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100</a:t>
            </a:r>
          </a:p>
        </p:txBody>
      </p:sp>
      <p:sp>
        <p:nvSpPr>
          <p:cNvPr id="174" name="Elipse 173">
            <a:extLst>
              <a:ext uri="{FF2B5EF4-FFF2-40B4-BE49-F238E27FC236}">
                <a16:creationId xmlns:a16="http://schemas.microsoft.com/office/drawing/2014/main" id="{F1144997-D1E6-4734-80EC-2FD60A2A6557}"/>
              </a:ext>
            </a:extLst>
          </p:cNvPr>
          <p:cNvSpPr/>
          <p:nvPr/>
        </p:nvSpPr>
        <p:spPr>
          <a:xfrm>
            <a:off x="3256855" y="3123184"/>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75" name="Elipse 174">
            <a:extLst>
              <a:ext uri="{FF2B5EF4-FFF2-40B4-BE49-F238E27FC236}">
                <a16:creationId xmlns:a16="http://schemas.microsoft.com/office/drawing/2014/main" id="{37116252-A6F8-49CF-B169-EBDD22328759}"/>
              </a:ext>
            </a:extLst>
          </p:cNvPr>
          <p:cNvSpPr/>
          <p:nvPr/>
        </p:nvSpPr>
        <p:spPr>
          <a:xfrm>
            <a:off x="3303770" y="3170102"/>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101</a:t>
            </a:r>
          </a:p>
        </p:txBody>
      </p:sp>
      <p:sp>
        <p:nvSpPr>
          <p:cNvPr id="177" name="Elipse 176">
            <a:extLst>
              <a:ext uri="{FF2B5EF4-FFF2-40B4-BE49-F238E27FC236}">
                <a16:creationId xmlns:a16="http://schemas.microsoft.com/office/drawing/2014/main" id="{83CCB9A4-97CB-4F02-AAA8-B57088F30B4C}"/>
              </a:ext>
            </a:extLst>
          </p:cNvPr>
          <p:cNvSpPr/>
          <p:nvPr/>
        </p:nvSpPr>
        <p:spPr>
          <a:xfrm>
            <a:off x="5344061" y="1899640"/>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78" name="Elipse 177">
            <a:extLst>
              <a:ext uri="{FF2B5EF4-FFF2-40B4-BE49-F238E27FC236}">
                <a16:creationId xmlns:a16="http://schemas.microsoft.com/office/drawing/2014/main" id="{2CE38188-ACAA-44BE-8650-485069A9F862}"/>
              </a:ext>
            </a:extLst>
          </p:cNvPr>
          <p:cNvSpPr/>
          <p:nvPr/>
        </p:nvSpPr>
        <p:spPr>
          <a:xfrm>
            <a:off x="5390976" y="1946558"/>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102</a:t>
            </a:r>
          </a:p>
        </p:txBody>
      </p:sp>
      <p:sp>
        <p:nvSpPr>
          <p:cNvPr id="180" name="Elipse 179">
            <a:extLst>
              <a:ext uri="{FF2B5EF4-FFF2-40B4-BE49-F238E27FC236}">
                <a16:creationId xmlns:a16="http://schemas.microsoft.com/office/drawing/2014/main" id="{77F1A971-11B0-41B8-AE2A-D9DDFAAEB522}"/>
              </a:ext>
            </a:extLst>
          </p:cNvPr>
          <p:cNvSpPr/>
          <p:nvPr/>
        </p:nvSpPr>
        <p:spPr>
          <a:xfrm>
            <a:off x="5353563" y="2444634"/>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81" name="Elipse 180">
            <a:extLst>
              <a:ext uri="{FF2B5EF4-FFF2-40B4-BE49-F238E27FC236}">
                <a16:creationId xmlns:a16="http://schemas.microsoft.com/office/drawing/2014/main" id="{55F4F415-831D-4B1B-A360-AA284876B0E2}"/>
              </a:ext>
            </a:extLst>
          </p:cNvPr>
          <p:cNvSpPr/>
          <p:nvPr/>
        </p:nvSpPr>
        <p:spPr>
          <a:xfrm>
            <a:off x="5400478" y="2491552"/>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103</a:t>
            </a:r>
          </a:p>
        </p:txBody>
      </p:sp>
      <p:sp>
        <p:nvSpPr>
          <p:cNvPr id="209" name="CuadroTexto 208">
            <a:extLst>
              <a:ext uri="{FF2B5EF4-FFF2-40B4-BE49-F238E27FC236}">
                <a16:creationId xmlns:a16="http://schemas.microsoft.com/office/drawing/2014/main" id="{2CB28768-8B57-4942-B0A1-F66D8C11DEBF}"/>
              </a:ext>
            </a:extLst>
          </p:cNvPr>
          <p:cNvSpPr txBox="1"/>
          <p:nvPr/>
        </p:nvSpPr>
        <p:spPr>
          <a:xfrm>
            <a:off x="3007635" y="2909064"/>
            <a:ext cx="208835" cy="230832"/>
          </a:xfrm>
          <a:prstGeom prst="rect">
            <a:avLst/>
          </a:prstGeom>
          <a:noFill/>
        </p:spPr>
        <p:txBody>
          <a:bodyPr wrap="square" rtlCol="0">
            <a:spAutoFit/>
          </a:bodyPr>
          <a:lstStyle/>
          <a:p>
            <a:r>
              <a:rPr lang="es-MX" sz="900" dirty="0"/>
              <a:t>e</a:t>
            </a:r>
          </a:p>
        </p:txBody>
      </p:sp>
      <p:cxnSp>
        <p:nvCxnSpPr>
          <p:cNvPr id="229" name="Conector recto de flecha 228">
            <a:extLst>
              <a:ext uri="{FF2B5EF4-FFF2-40B4-BE49-F238E27FC236}">
                <a16:creationId xmlns:a16="http://schemas.microsoft.com/office/drawing/2014/main" id="{CD8C3D48-69CF-4F73-990D-737DEDBA8635}"/>
              </a:ext>
            </a:extLst>
          </p:cNvPr>
          <p:cNvCxnSpPr>
            <a:cxnSpLocks/>
            <a:endCxn id="230" idx="2"/>
          </p:cNvCxnSpPr>
          <p:nvPr/>
        </p:nvCxnSpPr>
        <p:spPr>
          <a:xfrm>
            <a:off x="807527" y="5421294"/>
            <a:ext cx="753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0" name="Elipse 229">
            <a:extLst>
              <a:ext uri="{FF2B5EF4-FFF2-40B4-BE49-F238E27FC236}">
                <a16:creationId xmlns:a16="http://schemas.microsoft.com/office/drawing/2014/main" id="{F84658DF-86A3-477F-944D-0C03F16E71D4}"/>
              </a:ext>
            </a:extLst>
          </p:cNvPr>
          <p:cNvSpPr/>
          <p:nvPr/>
        </p:nvSpPr>
        <p:spPr>
          <a:xfrm>
            <a:off x="1560661" y="5229986"/>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9</a:t>
            </a:r>
          </a:p>
        </p:txBody>
      </p:sp>
      <p:sp>
        <p:nvSpPr>
          <p:cNvPr id="233" name="CuadroTexto 232">
            <a:extLst>
              <a:ext uri="{FF2B5EF4-FFF2-40B4-BE49-F238E27FC236}">
                <a16:creationId xmlns:a16="http://schemas.microsoft.com/office/drawing/2014/main" id="{FB90103B-EA6A-48EA-AFE5-8F37FA1832CC}"/>
              </a:ext>
            </a:extLst>
          </p:cNvPr>
          <p:cNvSpPr txBox="1"/>
          <p:nvPr/>
        </p:nvSpPr>
        <p:spPr>
          <a:xfrm>
            <a:off x="1038715" y="5110392"/>
            <a:ext cx="288862" cy="338554"/>
          </a:xfrm>
          <a:prstGeom prst="rect">
            <a:avLst/>
          </a:prstGeom>
          <a:noFill/>
        </p:spPr>
        <p:txBody>
          <a:bodyPr wrap="none" rtlCol="0">
            <a:spAutoFit/>
          </a:bodyPr>
          <a:lstStyle/>
          <a:p>
            <a:r>
              <a:rPr lang="es-MX" sz="1600" dirty="0"/>
              <a:t>$</a:t>
            </a:r>
          </a:p>
        </p:txBody>
      </p:sp>
      <p:sp>
        <p:nvSpPr>
          <p:cNvPr id="234" name="Elipse 233">
            <a:extLst>
              <a:ext uri="{FF2B5EF4-FFF2-40B4-BE49-F238E27FC236}">
                <a16:creationId xmlns:a16="http://schemas.microsoft.com/office/drawing/2014/main" id="{421EAEC2-FE83-41D4-ADC1-2E77A3573479}"/>
              </a:ext>
            </a:extLst>
          </p:cNvPr>
          <p:cNvSpPr/>
          <p:nvPr/>
        </p:nvSpPr>
        <p:spPr>
          <a:xfrm>
            <a:off x="3240602" y="5229986"/>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10</a:t>
            </a:r>
          </a:p>
        </p:txBody>
      </p:sp>
      <p:cxnSp>
        <p:nvCxnSpPr>
          <p:cNvPr id="236" name="Conector recto de flecha 235">
            <a:extLst>
              <a:ext uri="{FF2B5EF4-FFF2-40B4-BE49-F238E27FC236}">
                <a16:creationId xmlns:a16="http://schemas.microsoft.com/office/drawing/2014/main" id="{7245C049-78C1-4841-9C7E-E6B4A7AA7BC2}"/>
              </a:ext>
            </a:extLst>
          </p:cNvPr>
          <p:cNvCxnSpPr>
            <a:stCxn id="230" idx="6"/>
            <a:endCxn id="234" idx="2"/>
          </p:cNvCxnSpPr>
          <p:nvPr/>
        </p:nvCxnSpPr>
        <p:spPr>
          <a:xfrm>
            <a:off x="1988229" y="5421294"/>
            <a:ext cx="1252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7" name="CuadroTexto 236">
            <a:extLst>
              <a:ext uri="{FF2B5EF4-FFF2-40B4-BE49-F238E27FC236}">
                <a16:creationId xmlns:a16="http://schemas.microsoft.com/office/drawing/2014/main" id="{BC425E92-54DF-4077-BA7A-704F660062A9}"/>
              </a:ext>
            </a:extLst>
          </p:cNvPr>
          <p:cNvSpPr txBox="1"/>
          <p:nvPr/>
        </p:nvSpPr>
        <p:spPr>
          <a:xfrm>
            <a:off x="2340943" y="5225835"/>
            <a:ext cx="546945" cy="230832"/>
          </a:xfrm>
          <a:prstGeom prst="rect">
            <a:avLst/>
          </a:prstGeom>
          <a:noFill/>
        </p:spPr>
        <p:txBody>
          <a:bodyPr wrap="none" rtlCol="0">
            <a:spAutoFit/>
          </a:bodyPr>
          <a:lstStyle/>
          <a:p>
            <a:r>
              <a:rPr lang="es-MX" sz="900" dirty="0"/>
              <a:t>[a-</a:t>
            </a:r>
            <a:r>
              <a:rPr lang="es-MX" sz="900" dirty="0" err="1"/>
              <a:t>zA</a:t>
            </a:r>
            <a:r>
              <a:rPr lang="es-MX" sz="900" dirty="0"/>
              <a:t>-Z]</a:t>
            </a:r>
          </a:p>
        </p:txBody>
      </p:sp>
      <p:sp>
        <p:nvSpPr>
          <p:cNvPr id="239" name="Elipse 238">
            <a:extLst>
              <a:ext uri="{FF2B5EF4-FFF2-40B4-BE49-F238E27FC236}">
                <a16:creationId xmlns:a16="http://schemas.microsoft.com/office/drawing/2014/main" id="{8C27A1E9-ADC3-49E5-B754-720E476F4003}"/>
              </a:ext>
            </a:extLst>
          </p:cNvPr>
          <p:cNvSpPr/>
          <p:nvPr/>
        </p:nvSpPr>
        <p:spPr>
          <a:xfrm>
            <a:off x="2470886" y="6151987"/>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40" name="Elipse 239">
            <a:extLst>
              <a:ext uri="{FF2B5EF4-FFF2-40B4-BE49-F238E27FC236}">
                <a16:creationId xmlns:a16="http://schemas.microsoft.com/office/drawing/2014/main" id="{7CE17E22-36D2-49C7-995D-E95BF9F9DF65}"/>
              </a:ext>
            </a:extLst>
          </p:cNvPr>
          <p:cNvSpPr/>
          <p:nvPr/>
        </p:nvSpPr>
        <p:spPr>
          <a:xfrm>
            <a:off x="2517801" y="6198905"/>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106</a:t>
            </a:r>
          </a:p>
        </p:txBody>
      </p:sp>
      <p:sp>
        <p:nvSpPr>
          <p:cNvPr id="241" name="Elipse 240">
            <a:extLst>
              <a:ext uri="{FF2B5EF4-FFF2-40B4-BE49-F238E27FC236}">
                <a16:creationId xmlns:a16="http://schemas.microsoft.com/office/drawing/2014/main" id="{C25931FE-36CA-4C35-83CC-1D11185B87BA}"/>
              </a:ext>
            </a:extLst>
          </p:cNvPr>
          <p:cNvSpPr/>
          <p:nvPr/>
        </p:nvSpPr>
        <p:spPr>
          <a:xfrm>
            <a:off x="1458367" y="6151987"/>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42" name="Elipse 241">
            <a:extLst>
              <a:ext uri="{FF2B5EF4-FFF2-40B4-BE49-F238E27FC236}">
                <a16:creationId xmlns:a16="http://schemas.microsoft.com/office/drawing/2014/main" id="{02B4BA90-038E-424C-ACB1-7FAF01C45706}"/>
              </a:ext>
            </a:extLst>
          </p:cNvPr>
          <p:cNvSpPr/>
          <p:nvPr/>
        </p:nvSpPr>
        <p:spPr>
          <a:xfrm>
            <a:off x="1505282" y="6198905"/>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105</a:t>
            </a:r>
          </a:p>
        </p:txBody>
      </p:sp>
      <p:cxnSp>
        <p:nvCxnSpPr>
          <p:cNvPr id="244" name="Conector recto de flecha 243">
            <a:extLst>
              <a:ext uri="{FF2B5EF4-FFF2-40B4-BE49-F238E27FC236}">
                <a16:creationId xmlns:a16="http://schemas.microsoft.com/office/drawing/2014/main" id="{CD38B386-E138-440B-B804-B69DF5CDE92F}"/>
              </a:ext>
            </a:extLst>
          </p:cNvPr>
          <p:cNvCxnSpPr>
            <a:stCxn id="230" idx="4"/>
            <a:endCxn id="241" idx="0"/>
          </p:cNvCxnSpPr>
          <p:nvPr/>
        </p:nvCxnSpPr>
        <p:spPr>
          <a:xfrm>
            <a:off x="1774445" y="5612602"/>
            <a:ext cx="824" cy="53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Conector recto de flecha 246">
            <a:extLst>
              <a:ext uri="{FF2B5EF4-FFF2-40B4-BE49-F238E27FC236}">
                <a16:creationId xmlns:a16="http://schemas.microsoft.com/office/drawing/2014/main" id="{38145782-5904-41F2-AD50-6DAB03CEF868}"/>
              </a:ext>
            </a:extLst>
          </p:cNvPr>
          <p:cNvCxnSpPr>
            <a:stCxn id="230" idx="5"/>
            <a:endCxn id="239" idx="1"/>
          </p:cNvCxnSpPr>
          <p:nvPr/>
        </p:nvCxnSpPr>
        <p:spPr>
          <a:xfrm>
            <a:off x="1925613" y="5556569"/>
            <a:ext cx="638091" cy="67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CuadroTexto 247">
            <a:extLst>
              <a:ext uri="{FF2B5EF4-FFF2-40B4-BE49-F238E27FC236}">
                <a16:creationId xmlns:a16="http://schemas.microsoft.com/office/drawing/2014/main" id="{7527266D-CA19-4C74-B88A-D9D73A73A2ED}"/>
              </a:ext>
            </a:extLst>
          </p:cNvPr>
          <p:cNvSpPr txBox="1"/>
          <p:nvPr/>
        </p:nvSpPr>
        <p:spPr>
          <a:xfrm>
            <a:off x="2183036" y="5637347"/>
            <a:ext cx="300082" cy="369332"/>
          </a:xfrm>
          <a:prstGeom prst="rect">
            <a:avLst/>
          </a:prstGeom>
          <a:noFill/>
        </p:spPr>
        <p:txBody>
          <a:bodyPr wrap="none" rtlCol="0">
            <a:spAutoFit/>
          </a:bodyPr>
          <a:lstStyle/>
          <a:p>
            <a:r>
              <a:rPr lang="es-MX" dirty="0"/>
              <a:t>*</a:t>
            </a:r>
          </a:p>
        </p:txBody>
      </p:sp>
      <p:sp>
        <p:nvSpPr>
          <p:cNvPr id="257" name="Rectángulo 256">
            <a:extLst>
              <a:ext uri="{FF2B5EF4-FFF2-40B4-BE49-F238E27FC236}">
                <a16:creationId xmlns:a16="http://schemas.microsoft.com/office/drawing/2014/main" id="{AC2C1999-49E1-436F-BBE6-05E3CFD64E47}"/>
              </a:ext>
            </a:extLst>
          </p:cNvPr>
          <p:cNvSpPr/>
          <p:nvPr/>
        </p:nvSpPr>
        <p:spPr>
          <a:xfrm>
            <a:off x="1216637" y="5628378"/>
            <a:ext cx="633804" cy="507831"/>
          </a:xfrm>
          <a:prstGeom prst="rect">
            <a:avLst/>
          </a:prstGeom>
        </p:spPr>
        <p:txBody>
          <a:bodyPr wrap="square">
            <a:spAutoFit/>
          </a:bodyPr>
          <a:lstStyle/>
          <a:p>
            <a:r>
              <a:rPr lang="es-MX" sz="900" dirty="0"/>
              <a:t>≠ [a-</a:t>
            </a:r>
            <a:r>
              <a:rPr lang="es-MX" sz="900" dirty="0" err="1"/>
              <a:t>Za</a:t>
            </a:r>
            <a:r>
              <a:rPr lang="es-MX" sz="900" dirty="0"/>
              <a:t>-z]</a:t>
            </a:r>
          </a:p>
          <a:p>
            <a:r>
              <a:rPr lang="es-MX" sz="900" dirty="0"/>
              <a:t>        ≠</a:t>
            </a:r>
            <a:r>
              <a:rPr lang="es-MX" dirty="0"/>
              <a:t> *</a:t>
            </a:r>
          </a:p>
        </p:txBody>
      </p:sp>
      <p:cxnSp>
        <p:nvCxnSpPr>
          <p:cNvPr id="261" name="Conector: curvado 260">
            <a:extLst>
              <a:ext uri="{FF2B5EF4-FFF2-40B4-BE49-F238E27FC236}">
                <a16:creationId xmlns:a16="http://schemas.microsoft.com/office/drawing/2014/main" id="{F6266F8B-759E-4420-AAB7-4E62DFEC4147}"/>
              </a:ext>
            </a:extLst>
          </p:cNvPr>
          <p:cNvCxnSpPr>
            <a:stCxn id="234" idx="1"/>
            <a:endCxn id="234" idx="7"/>
          </p:cNvCxnSpPr>
          <p:nvPr/>
        </p:nvCxnSpPr>
        <p:spPr>
          <a:xfrm rot="5400000" flipH="1" flipV="1">
            <a:off x="3454386" y="5134851"/>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sp>
        <p:nvSpPr>
          <p:cNvPr id="262" name="CuadroTexto 261">
            <a:extLst>
              <a:ext uri="{FF2B5EF4-FFF2-40B4-BE49-F238E27FC236}">
                <a16:creationId xmlns:a16="http://schemas.microsoft.com/office/drawing/2014/main" id="{7D94566B-EF53-4607-A4D5-F7B7CDFF28E9}"/>
              </a:ext>
            </a:extLst>
          </p:cNvPr>
          <p:cNvSpPr txBox="1"/>
          <p:nvPr/>
        </p:nvSpPr>
        <p:spPr>
          <a:xfrm>
            <a:off x="3180913" y="4807847"/>
            <a:ext cx="546945" cy="230832"/>
          </a:xfrm>
          <a:prstGeom prst="rect">
            <a:avLst/>
          </a:prstGeom>
          <a:noFill/>
        </p:spPr>
        <p:txBody>
          <a:bodyPr wrap="none" rtlCol="0">
            <a:spAutoFit/>
          </a:bodyPr>
          <a:lstStyle/>
          <a:p>
            <a:r>
              <a:rPr lang="es-MX" sz="900" dirty="0"/>
              <a:t>[a-</a:t>
            </a:r>
            <a:r>
              <a:rPr lang="es-MX" sz="900" dirty="0" err="1"/>
              <a:t>zA</a:t>
            </a:r>
            <a:r>
              <a:rPr lang="es-MX" sz="900" dirty="0"/>
              <a:t>-Z]</a:t>
            </a:r>
          </a:p>
        </p:txBody>
      </p:sp>
      <p:cxnSp>
        <p:nvCxnSpPr>
          <p:cNvPr id="264" name="Conector: curvado 263">
            <a:extLst>
              <a:ext uri="{FF2B5EF4-FFF2-40B4-BE49-F238E27FC236}">
                <a16:creationId xmlns:a16="http://schemas.microsoft.com/office/drawing/2014/main" id="{4E863502-3B20-49F2-BFA1-6044901D754D}"/>
              </a:ext>
            </a:extLst>
          </p:cNvPr>
          <p:cNvCxnSpPr>
            <a:stCxn id="234" idx="7"/>
            <a:endCxn id="234" idx="6"/>
          </p:cNvCxnSpPr>
          <p:nvPr/>
        </p:nvCxnSpPr>
        <p:spPr>
          <a:xfrm rot="16200000" flipH="1">
            <a:off x="3569224" y="5322348"/>
            <a:ext cx="135275" cy="62616"/>
          </a:xfrm>
          <a:prstGeom prst="curvedConnector4">
            <a:avLst>
              <a:gd name="adj1" fmla="val -114981"/>
              <a:gd name="adj2" fmla="val 585344"/>
            </a:avLst>
          </a:prstGeom>
          <a:ln>
            <a:tailEnd type="triangle"/>
          </a:ln>
        </p:spPr>
        <p:style>
          <a:lnRef idx="1">
            <a:schemeClr val="accent1"/>
          </a:lnRef>
          <a:fillRef idx="0">
            <a:schemeClr val="accent1"/>
          </a:fillRef>
          <a:effectRef idx="0">
            <a:schemeClr val="accent1"/>
          </a:effectRef>
          <a:fontRef idx="minor">
            <a:schemeClr val="tx1"/>
          </a:fontRef>
        </p:style>
      </p:cxnSp>
      <p:sp>
        <p:nvSpPr>
          <p:cNvPr id="267" name="CuadroTexto 266">
            <a:extLst>
              <a:ext uri="{FF2B5EF4-FFF2-40B4-BE49-F238E27FC236}">
                <a16:creationId xmlns:a16="http://schemas.microsoft.com/office/drawing/2014/main" id="{C22548B8-D703-4BBE-870D-F460610842AA}"/>
              </a:ext>
            </a:extLst>
          </p:cNvPr>
          <p:cNvSpPr txBox="1"/>
          <p:nvPr/>
        </p:nvSpPr>
        <p:spPr>
          <a:xfrm>
            <a:off x="3900359" y="5110419"/>
            <a:ext cx="438643" cy="230832"/>
          </a:xfrm>
          <a:prstGeom prst="rect">
            <a:avLst/>
          </a:prstGeom>
          <a:noFill/>
        </p:spPr>
        <p:txBody>
          <a:bodyPr wrap="square" rtlCol="0">
            <a:spAutoFit/>
          </a:bodyPr>
          <a:lstStyle/>
          <a:p>
            <a:r>
              <a:rPr lang="es-MX" sz="900" dirty="0"/>
              <a:t>[0-9]</a:t>
            </a:r>
          </a:p>
        </p:txBody>
      </p:sp>
      <p:cxnSp>
        <p:nvCxnSpPr>
          <p:cNvPr id="271" name="Conector: curvado 270">
            <a:extLst>
              <a:ext uri="{FF2B5EF4-FFF2-40B4-BE49-F238E27FC236}">
                <a16:creationId xmlns:a16="http://schemas.microsoft.com/office/drawing/2014/main" id="{1548AA92-EC31-4267-B7ED-C72752F88517}"/>
              </a:ext>
            </a:extLst>
          </p:cNvPr>
          <p:cNvCxnSpPr>
            <a:stCxn id="234" idx="6"/>
            <a:endCxn id="234" idx="5"/>
          </p:cNvCxnSpPr>
          <p:nvPr/>
        </p:nvCxnSpPr>
        <p:spPr>
          <a:xfrm flipH="1">
            <a:off x="3605554" y="5421294"/>
            <a:ext cx="62616" cy="135275"/>
          </a:xfrm>
          <a:prstGeom prst="curvedConnector4">
            <a:avLst>
              <a:gd name="adj1" fmla="val -468165"/>
              <a:gd name="adj2" fmla="val 238839"/>
            </a:avLst>
          </a:prstGeom>
          <a:ln>
            <a:tailEnd type="triangle"/>
          </a:ln>
        </p:spPr>
        <p:style>
          <a:lnRef idx="1">
            <a:schemeClr val="accent1"/>
          </a:lnRef>
          <a:fillRef idx="0">
            <a:schemeClr val="accent1"/>
          </a:fillRef>
          <a:effectRef idx="0">
            <a:schemeClr val="accent1"/>
          </a:effectRef>
          <a:fontRef idx="minor">
            <a:schemeClr val="tx1"/>
          </a:fontRef>
        </p:style>
      </p:cxnSp>
      <p:sp>
        <p:nvSpPr>
          <p:cNvPr id="274" name="CuadroTexto 273">
            <a:extLst>
              <a:ext uri="{FF2B5EF4-FFF2-40B4-BE49-F238E27FC236}">
                <a16:creationId xmlns:a16="http://schemas.microsoft.com/office/drawing/2014/main" id="{4D8B34F6-4707-401C-81CE-97DDDCA36942}"/>
              </a:ext>
            </a:extLst>
          </p:cNvPr>
          <p:cNvSpPr txBox="1"/>
          <p:nvPr/>
        </p:nvSpPr>
        <p:spPr>
          <a:xfrm>
            <a:off x="3928840" y="5497186"/>
            <a:ext cx="479128" cy="369332"/>
          </a:xfrm>
          <a:prstGeom prst="rect">
            <a:avLst/>
          </a:prstGeom>
          <a:noFill/>
        </p:spPr>
        <p:txBody>
          <a:bodyPr wrap="square" rtlCol="0">
            <a:spAutoFit/>
          </a:bodyPr>
          <a:lstStyle/>
          <a:p>
            <a:r>
              <a:rPr lang="es-MX" sz="900" dirty="0"/>
              <a:t>Guion bajo</a:t>
            </a:r>
          </a:p>
        </p:txBody>
      </p:sp>
      <p:cxnSp>
        <p:nvCxnSpPr>
          <p:cNvPr id="276" name="Conector: curvado 275">
            <a:extLst>
              <a:ext uri="{FF2B5EF4-FFF2-40B4-BE49-F238E27FC236}">
                <a16:creationId xmlns:a16="http://schemas.microsoft.com/office/drawing/2014/main" id="{3D0E6EE5-AC63-433B-9B91-3EEAB45A0BD3}"/>
              </a:ext>
            </a:extLst>
          </p:cNvPr>
          <p:cNvCxnSpPr>
            <a:stCxn id="234" idx="5"/>
            <a:endCxn id="234" idx="3"/>
          </p:cNvCxnSpPr>
          <p:nvPr/>
        </p:nvCxnSpPr>
        <p:spPr>
          <a:xfrm rot="5400000">
            <a:off x="3454386" y="5405401"/>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sp>
        <p:nvSpPr>
          <p:cNvPr id="278" name="CuadroTexto 277">
            <a:extLst>
              <a:ext uri="{FF2B5EF4-FFF2-40B4-BE49-F238E27FC236}">
                <a16:creationId xmlns:a16="http://schemas.microsoft.com/office/drawing/2014/main" id="{CD7CBEA9-06D4-4988-8F0D-DC273E2F2B48}"/>
              </a:ext>
            </a:extLst>
          </p:cNvPr>
          <p:cNvSpPr txBox="1"/>
          <p:nvPr/>
        </p:nvSpPr>
        <p:spPr>
          <a:xfrm>
            <a:off x="3242447" y="5829573"/>
            <a:ext cx="479128" cy="230832"/>
          </a:xfrm>
          <a:prstGeom prst="rect">
            <a:avLst/>
          </a:prstGeom>
          <a:noFill/>
        </p:spPr>
        <p:txBody>
          <a:bodyPr wrap="square" rtlCol="0">
            <a:spAutoFit/>
          </a:bodyPr>
          <a:lstStyle/>
          <a:p>
            <a:r>
              <a:rPr lang="es-MX" sz="900" dirty="0"/>
              <a:t>Guion</a:t>
            </a:r>
          </a:p>
        </p:txBody>
      </p:sp>
      <p:sp>
        <p:nvSpPr>
          <p:cNvPr id="279" name="Elipse 278">
            <a:extLst>
              <a:ext uri="{FF2B5EF4-FFF2-40B4-BE49-F238E27FC236}">
                <a16:creationId xmlns:a16="http://schemas.microsoft.com/office/drawing/2014/main" id="{6FBFC0E9-C0EA-4B8F-BD53-1C681F7032C4}"/>
              </a:ext>
            </a:extLst>
          </p:cNvPr>
          <p:cNvSpPr/>
          <p:nvPr/>
        </p:nvSpPr>
        <p:spPr>
          <a:xfrm>
            <a:off x="5343555" y="5148172"/>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80" name="Elipse 279">
            <a:extLst>
              <a:ext uri="{FF2B5EF4-FFF2-40B4-BE49-F238E27FC236}">
                <a16:creationId xmlns:a16="http://schemas.microsoft.com/office/drawing/2014/main" id="{6397399F-3517-4F94-A4E7-2A25A3B6138A}"/>
              </a:ext>
            </a:extLst>
          </p:cNvPr>
          <p:cNvSpPr/>
          <p:nvPr/>
        </p:nvSpPr>
        <p:spPr>
          <a:xfrm>
            <a:off x="5390470" y="5195090"/>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104</a:t>
            </a:r>
          </a:p>
        </p:txBody>
      </p:sp>
      <p:cxnSp>
        <p:nvCxnSpPr>
          <p:cNvPr id="282" name="Conector recto de flecha 281">
            <a:extLst>
              <a:ext uri="{FF2B5EF4-FFF2-40B4-BE49-F238E27FC236}">
                <a16:creationId xmlns:a16="http://schemas.microsoft.com/office/drawing/2014/main" id="{64742B83-4210-4AB9-BBD5-C16A2E786ED8}"/>
              </a:ext>
            </a:extLst>
          </p:cNvPr>
          <p:cNvCxnSpPr>
            <a:stCxn id="234" idx="6"/>
            <a:endCxn id="279" idx="2"/>
          </p:cNvCxnSpPr>
          <p:nvPr/>
        </p:nvCxnSpPr>
        <p:spPr>
          <a:xfrm>
            <a:off x="3668170" y="5421294"/>
            <a:ext cx="1675385" cy="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5" name="Rectángulo 284">
            <a:extLst>
              <a:ext uri="{FF2B5EF4-FFF2-40B4-BE49-F238E27FC236}">
                <a16:creationId xmlns:a16="http://schemas.microsoft.com/office/drawing/2014/main" id="{5747832B-4F85-4FD8-BFD0-3D8E92DD33A5}"/>
              </a:ext>
            </a:extLst>
          </p:cNvPr>
          <p:cNvSpPr/>
          <p:nvPr/>
        </p:nvSpPr>
        <p:spPr>
          <a:xfrm>
            <a:off x="4324311" y="4825006"/>
            <a:ext cx="832483" cy="646331"/>
          </a:xfrm>
          <a:prstGeom prst="rect">
            <a:avLst/>
          </a:prstGeom>
        </p:spPr>
        <p:txBody>
          <a:bodyPr wrap="square">
            <a:spAutoFit/>
          </a:bodyPr>
          <a:lstStyle/>
          <a:p>
            <a:r>
              <a:rPr lang="es-MX" sz="900" dirty="0"/>
              <a:t>≠ [a-</a:t>
            </a:r>
            <a:r>
              <a:rPr lang="es-MX" sz="900" dirty="0" err="1"/>
              <a:t>zA</a:t>
            </a:r>
            <a:r>
              <a:rPr lang="es-MX" sz="900" dirty="0"/>
              <a:t>-Z]</a:t>
            </a:r>
          </a:p>
          <a:p>
            <a:r>
              <a:rPr lang="es-MX" sz="900" dirty="0"/>
              <a:t>≠ Guion</a:t>
            </a:r>
          </a:p>
          <a:p>
            <a:r>
              <a:rPr lang="es-MX" sz="900" dirty="0"/>
              <a:t>≠ Guion bajo</a:t>
            </a:r>
          </a:p>
          <a:p>
            <a:r>
              <a:rPr lang="es-MX" sz="900" dirty="0"/>
              <a:t>≠ [0-9]</a:t>
            </a:r>
          </a:p>
        </p:txBody>
      </p:sp>
      <p:cxnSp>
        <p:nvCxnSpPr>
          <p:cNvPr id="19" name="Conector recto 18">
            <a:extLst>
              <a:ext uri="{FF2B5EF4-FFF2-40B4-BE49-F238E27FC236}">
                <a16:creationId xmlns:a16="http://schemas.microsoft.com/office/drawing/2014/main" id="{5643C6A8-AF98-40C4-8F54-C0A7BB9B4318}"/>
              </a:ext>
            </a:extLst>
          </p:cNvPr>
          <p:cNvCxnSpPr>
            <a:stCxn id="4" idx="4"/>
          </p:cNvCxnSpPr>
          <p:nvPr/>
        </p:nvCxnSpPr>
        <p:spPr>
          <a:xfrm flipH="1">
            <a:off x="807527" y="1747657"/>
            <a:ext cx="22194" cy="5110343"/>
          </a:xfrm>
          <a:prstGeom prst="line">
            <a:avLst/>
          </a:prstGeom>
        </p:spPr>
        <p:style>
          <a:lnRef idx="1">
            <a:schemeClr val="accent1"/>
          </a:lnRef>
          <a:fillRef idx="0">
            <a:schemeClr val="accent1"/>
          </a:fillRef>
          <a:effectRef idx="0">
            <a:schemeClr val="accent1"/>
          </a:effectRef>
          <a:fontRef idx="minor">
            <a:schemeClr val="tx1"/>
          </a:fontRef>
        </p:style>
      </p:cxnSp>
      <p:sp>
        <p:nvSpPr>
          <p:cNvPr id="114" name="Elipse 113">
            <a:extLst>
              <a:ext uri="{FF2B5EF4-FFF2-40B4-BE49-F238E27FC236}">
                <a16:creationId xmlns:a16="http://schemas.microsoft.com/office/drawing/2014/main" id="{9F9A278D-8C67-4FA3-9F03-31F883B90D92}"/>
              </a:ext>
            </a:extLst>
          </p:cNvPr>
          <p:cNvSpPr/>
          <p:nvPr/>
        </p:nvSpPr>
        <p:spPr>
          <a:xfrm>
            <a:off x="9889490" y="1595135"/>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11</a:t>
            </a:r>
          </a:p>
        </p:txBody>
      </p:sp>
      <p:cxnSp>
        <p:nvCxnSpPr>
          <p:cNvPr id="25" name="Conector recto de flecha 24">
            <a:extLst>
              <a:ext uri="{FF2B5EF4-FFF2-40B4-BE49-F238E27FC236}">
                <a16:creationId xmlns:a16="http://schemas.microsoft.com/office/drawing/2014/main" id="{EE151873-684B-456B-AB6F-7E6AE7BFA8A3}"/>
              </a:ext>
            </a:extLst>
          </p:cNvPr>
          <p:cNvCxnSpPr>
            <a:cxnSpLocks/>
            <a:endCxn id="114" idx="2"/>
          </p:cNvCxnSpPr>
          <p:nvPr/>
        </p:nvCxnSpPr>
        <p:spPr>
          <a:xfrm flipV="1">
            <a:off x="6467242" y="1786443"/>
            <a:ext cx="3422248" cy="12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CuadroTexto 118">
            <a:extLst>
              <a:ext uri="{FF2B5EF4-FFF2-40B4-BE49-F238E27FC236}">
                <a16:creationId xmlns:a16="http://schemas.microsoft.com/office/drawing/2014/main" id="{14B5366C-AE5F-4138-A1FD-5DE7F57C727B}"/>
              </a:ext>
            </a:extLst>
          </p:cNvPr>
          <p:cNvSpPr txBox="1"/>
          <p:nvPr/>
        </p:nvSpPr>
        <p:spPr>
          <a:xfrm>
            <a:off x="7019390" y="1475618"/>
            <a:ext cx="391454" cy="369332"/>
          </a:xfrm>
          <a:prstGeom prst="rect">
            <a:avLst/>
          </a:prstGeom>
          <a:noFill/>
        </p:spPr>
        <p:txBody>
          <a:bodyPr wrap="none" rtlCol="0">
            <a:spAutoFit/>
          </a:bodyPr>
          <a:lstStyle/>
          <a:p>
            <a:r>
              <a:rPr lang="es-MX" dirty="0"/>
              <a:t>@</a:t>
            </a:r>
          </a:p>
        </p:txBody>
      </p:sp>
      <p:sp>
        <p:nvSpPr>
          <p:cNvPr id="121" name="Elipse 120">
            <a:extLst>
              <a:ext uri="{FF2B5EF4-FFF2-40B4-BE49-F238E27FC236}">
                <a16:creationId xmlns:a16="http://schemas.microsoft.com/office/drawing/2014/main" id="{3668AE65-8830-45E2-A6D7-8AF9CCB8750B}"/>
              </a:ext>
            </a:extLst>
          </p:cNvPr>
          <p:cNvSpPr/>
          <p:nvPr/>
        </p:nvSpPr>
        <p:spPr>
          <a:xfrm>
            <a:off x="8638708" y="549576"/>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24" name="Elipse 123">
            <a:extLst>
              <a:ext uri="{FF2B5EF4-FFF2-40B4-BE49-F238E27FC236}">
                <a16:creationId xmlns:a16="http://schemas.microsoft.com/office/drawing/2014/main" id="{720F5444-7B7F-4B9C-9FFA-04BA7AE15484}"/>
              </a:ext>
            </a:extLst>
          </p:cNvPr>
          <p:cNvSpPr/>
          <p:nvPr/>
        </p:nvSpPr>
        <p:spPr>
          <a:xfrm>
            <a:off x="8685623" y="59649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109</a:t>
            </a:r>
          </a:p>
        </p:txBody>
      </p:sp>
      <p:sp>
        <p:nvSpPr>
          <p:cNvPr id="125" name="Elipse 124">
            <a:extLst>
              <a:ext uri="{FF2B5EF4-FFF2-40B4-BE49-F238E27FC236}">
                <a16:creationId xmlns:a16="http://schemas.microsoft.com/office/drawing/2014/main" id="{2C3C434D-6ECF-40EF-AEA1-4B1A723E5FEC}"/>
              </a:ext>
            </a:extLst>
          </p:cNvPr>
          <p:cNvSpPr/>
          <p:nvPr/>
        </p:nvSpPr>
        <p:spPr>
          <a:xfrm>
            <a:off x="9272512" y="271240"/>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26" name="Elipse 125">
            <a:extLst>
              <a:ext uri="{FF2B5EF4-FFF2-40B4-BE49-F238E27FC236}">
                <a16:creationId xmlns:a16="http://schemas.microsoft.com/office/drawing/2014/main" id="{850CB292-8D64-4798-904E-3F6869F41379}"/>
              </a:ext>
            </a:extLst>
          </p:cNvPr>
          <p:cNvSpPr/>
          <p:nvPr/>
        </p:nvSpPr>
        <p:spPr>
          <a:xfrm>
            <a:off x="9319427" y="318158"/>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110</a:t>
            </a:r>
          </a:p>
        </p:txBody>
      </p:sp>
      <p:sp>
        <p:nvSpPr>
          <p:cNvPr id="127" name="Elipse 126">
            <a:extLst>
              <a:ext uri="{FF2B5EF4-FFF2-40B4-BE49-F238E27FC236}">
                <a16:creationId xmlns:a16="http://schemas.microsoft.com/office/drawing/2014/main" id="{A6692600-3A4D-4986-8D62-7DBB9F2321D7}"/>
              </a:ext>
            </a:extLst>
          </p:cNvPr>
          <p:cNvSpPr/>
          <p:nvPr/>
        </p:nvSpPr>
        <p:spPr>
          <a:xfrm>
            <a:off x="9980988" y="203579"/>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29" name="Elipse 128">
            <a:extLst>
              <a:ext uri="{FF2B5EF4-FFF2-40B4-BE49-F238E27FC236}">
                <a16:creationId xmlns:a16="http://schemas.microsoft.com/office/drawing/2014/main" id="{80EE6E73-36B8-45E3-9148-EC7089738AA2}"/>
              </a:ext>
            </a:extLst>
          </p:cNvPr>
          <p:cNvSpPr/>
          <p:nvPr/>
        </p:nvSpPr>
        <p:spPr>
          <a:xfrm>
            <a:off x="10027903" y="250497"/>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111</a:t>
            </a:r>
          </a:p>
        </p:txBody>
      </p:sp>
      <p:sp>
        <p:nvSpPr>
          <p:cNvPr id="131" name="Elipse 130">
            <a:extLst>
              <a:ext uri="{FF2B5EF4-FFF2-40B4-BE49-F238E27FC236}">
                <a16:creationId xmlns:a16="http://schemas.microsoft.com/office/drawing/2014/main" id="{EDD07803-053F-402F-9998-7A25A2D42E69}"/>
              </a:ext>
            </a:extLst>
          </p:cNvPr>
          <p:cNvSpPr/>
          <p:nvPr/>
        </p:nvSpPr>
        <p:spPr>
          <a:xfrm>
            <a:off x="10727192" y="274063"/>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32" name="Elipse 131">
            <a:extLst>
              <a:ext uri="{FF2B5EF4-FFF2-40B4-BE49-F238E27FC236}">
                <a16:creationId xmlns:a16="http://schemas.microsoft.com/office/drawing/2014/main" id="{F3E95782-B58B-44BF-99F1-F99446CEDC91}"/>
              </a:ext>
            </a:extLst>
          </p:cNvPr>
          <p:cNvSpPr/>
          <p:nvPr/>
        </p:nvSpPr>
        <p:spPr>
          <a:xfrm>
            <a:off x="10784889" y="321337"/>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112</a:t>
            </a:r>
          </a:p>
        </p:txBody>
      </p:sp>
      <p:sp>
        <p:nvSpPr>
          <p:cNvPr id="133" name="Elipse 132">
            <a:extLst>
              <a:ext uri="{FF2B5EF4-FFF2-40B4-BE49-F238E27FC236}">
                <a16:creationId xmlns:a16="http://schemas.microsoft.com/office/drawing/2014/main" id="{ED349E17-B715-4FC3-B423-069E8F52B233}"/>
              </a:ext>
            </a:extLst>
          </p:cNvPr>
          <p:cNvSpPr/>
          <p:nvPr/>
        </p:nvSpPr>
        <p:spPr>
          <a:xfrm>
            <a:off x="11384264" y="723647"/>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37" name="Elipse 136">
            <a:extLst>
              <a:ext uri="{FF2B5EF4-FFF2-40B4-BE49-F238E27FC236}">
                <a16:creationId xmlns:a16="http://schemas.microsoft.com/office/drawing/2014/main" id="{A45B399B-827C-4066-9522-E3C1FF545442}"/>
              </a:ext>
            </a:extLst>
          </p:cNvPr>
          <p:cNvSpPr/>
          <p:nvPr/>
        </p:nvSpPr>
        <p:spPr>
          <a:xfrm>
            <a:off x="11431179" y="770565"/>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113</a:t>
            </a:r>
          </a:p>
        </p:txBody>
      </p:sp>
      <p:sp>
        <p:nvSpPr>
          <p:cNvPr id="140" name="Elipse 139">
            <a:extLst>
              <a:ext uri="{FF2B5EF4-FFF2-40B4-BE49-F238E27FC236}">
                <a16:creationId xmlns:a16="http://schemas.microsoft.com/office/drawing/2014/main" id="{C183EC4F-2732-4D3D-9EC6-26918E372BC4}"/>
              </a:ext>
            </a:extLst>
          </p:cNvPr>
          <p:cNvSpPr/>
          <p:nvPr/>
        </p:nvSpPr>
        <p:spPr>
          <a:xfrm>
            <a:off x="10809784" y="2697449"/>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41" name="Elipse 140">
            <a:extLst>
              <a:ext uri="{FF2B5EF4-FFF2-40B4-BE49-F238E27FC236}">
                <a16:creationId xmlns:a16="http://schemas.microsoft.com/office/drawing/2014/main" id="{29E42A41-9DDD-425E-B84D-582EE4BDBC09}"/>
              </a:ext>
            </a:extLst>
          </p:cNvPr>
          <p:cNvSpPr/>
          <p:nvPr/>
        </p:nvSpPr>
        <p:spPr>
          <a:xfrm>
            <a:off x="10856699" y="2744367"/>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116</a:t>
            </a:r>
          </a:p>
        </p:txBody>
      </p:sp>
      <p:sp>
        <p:nvSpPr>
          <p:cNvPr id="143" name="Elipse 142">
            <a:extLst>
              <a:ext uri="{FF2B5EF4-FFF2-40B4-BE49-F238E27FC236}">
                <a16:creationId xmlns:a16="http://schemas.microsoft.com/office/drawing/2014/main" id="{CB02E0FF-73E5-45CD-A21C-B71358EB9926}"/>
              </a:ext>
            </a:extLst>
          </p:cNvPr>
          <p:cNvSpPr/>
          <p:nvPr/>
        </p:nvSpPr>
        <p:spPr>
          <a:xfrm>
            <a:off x="11407905" y="2146326"/>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45" name="Elipse 144">
            <a:extLst>
              <a:ext uri="{FF2B5EF4-FFF2-40B4-BE49-F238E27FC236}">
                <a16:creationId xmlns:a16="http://schemas.microsoft.com/office/drawing/2014/main" id="{437C64A5-C12A-42AB-9C42-7C98DDF7EFA3}"/>
              </a:ext>
            </a:extLst>
          </p:cNvPr>
          <p:cNvSpPr/>
          <p:nvPr/>
        </p:nvSpPr>
        <p:spPr>
          <a:xfrm>
            <a:off x="11454820" y="219324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115</a:t>
            </a:r>
          </a:p>
        </p:txBody>
      </p:sp>
      <p:sp>
        <p:nvSpPr>
          <p:cNvPr id="148" name="Elipse 147">
            <a:extLst>
              <a:ext uri="{FF2B5EF4-FFF2-40B4-BE49-F238E27FC236}">
                <a16:creationId xmlns:a16="http://schemas.microsoft.com/office/drawing/2014/main" id="{6C0D5BDE-5FE7-4847-8D32-747AD27E443F}"/>
              </a:ext>
            </a:extLst>
          </p:cNvPr>
          <p:cNvSpPr/>
          <p:nvPr/>
        </p:nvSpPr>
        <p:spPr>
          <a:xfrm>
            <a:off x="11407905" y="1380506"/>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49" name="Elipse 148">
            <a:extLst>
              <a:ext uri="{FF2B5EF4-FFF2-40B4-BE49-F238E27FC236}">
                <a16:creationId xmlns:a16="http://schemas.microsoft.com/office/drawing/2014/main" id="{BEDED1A3-0C71-4800-A781-55C70135AA5A}"/>
              </a:ext>
            </a:extLst>
          </p:cNvPr>
          <p:cNvSpPr/>
          <p:nvPr/>
        </p:nvSpPr>
        <p:spPr>
          <a:xfrm>
            <a:off x="11454820" y="142742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114</a:t>
            </a:r>
          </a:p>
        </p:txBody>
      </p:sp>
      <p:sp>
        <p:nvSpPr>
          <p:cNvPr id="154" name="Elipse 153">
            <a:extLst>
              <a:ext uri="{FF2B5EF4-FFF2-40B4-BE49-F238E27FC236}">
                <a16:creationId xmlns:a16="http://schemas.microsoft.com/office/drawing/2014/main" id="{54D8F49B-FD27-41A2-9EF5-2F4B15D73755}"/>
              </a:ext>
            </a:extLst>
          </p:cNvPr>
          <p:cNvSpPr/>
          <p:nvPr/>
        </p:nvSpPr>
        <p:spPr>
          <a:xfrm>
            <a:off x="8282323" y="1079717"/>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55" name="Elipse 154">
            <a:extLst>
              <a:ext uri="{FF2B5EF4-FFF2-40B4-BE49-F238E27FC236}">
                <a16:creationId xmlns:a16="http://schemas.microsoft.com/office/drawing/2014/main" id="{BC334F57-6B26-46FF-8EF6-AD96E4CC8CB0}"/>
              </a:ext>
            </a:extLst>
          </p:cNvPr>
          <p:cNvSpPr/>
          <p:nvPr/>
        </p:nvSpPr>
        <p:spPr>
          <a:xfrm>
            <a:off x="8329238" y="1126635"/>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108</a:t>
            </a:r>
          </a:p>
        </p:txBody>
      </p:sp>
      <p:sp>
        <p:nvSpPr>
          <p:cNvPr id="160" name="Elipse 159">
            <a:extLst>
              <a:ext uri="{FF2B5EF4-FFF2-40B4-BE49-F238E27FC236}">
                <a16:creationId xmlns:a16="http://schemas.microsoft.com/office/drawing/2014/main" id="{92E6ECB8-5417-43B0-91C2-1B9D2B5B8273}"/>
              </a:ext>
            </a:extLst>
          </p:cNvPr>
          <p:cNvSpPr/>
          <p:nvPr/>
        </p:nvSpPr>
        <p:spPr>
          <a:xfrm>
            <a:off x="8884846" y="2770265"/>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a:t>
            </a:r>
          </a:p>
        </p:txBody>
      </p:sp>
      <p:sp>
        <p:nvSpPr>
          <p:cNvPr id="163" name="Elipse 162">
            <a:extLst>
              <a:ext uri="{FF2B5EF4-FFF2-40B4-BE49-F238E27FC236}">
                <a16:creationId xmlns:a16="http://schemas.microsoft.com/office/drawing/2014/main" id="{4AC547B4-2D92-461D-8286-CD5E0EE37A4F}"/>
              </a:ext>
            </a:extLst>
          </p:cNvPr>
          <p:cNvSpPr/>
          <p:nvPr/>
        </p:nvSpPr>
        <p:spPr>
          <a:xfrm>
            <a:off x="6946982" y="2184239"/>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67" name="Elipse 166">
            <a:extLst>
              <a:ext uri="{FF2B5EF4-FFF2-40B4-BE49-F238E27FC236}">
                <a16:creationId xmlns:a16="http://schemas.microsoft.com/office/drawing/2014/main" id="{9232D036-E5B0-4B8B-A8C7-63DE05E1A844}"/>
              </a:ext>
            </a:extLst>
          </p:cNvPr>
          <p:cNvSpPr/>
          <p:nvPr/>
        </p:nvSpPr>
        <p:spPr>
          <a:xfrm>
            <a:off x="6993897" y="2231157"/>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107</a:t>
            </a:r>
          </a:p>
        </p:txBody>
      </p:sp>
      <p:cxnSp>
        <p:nvCxnSpPr>
          <p:cNvPr id="43" name="Conector recto de flecha 42">
            <a:extLst>
              <a:ext uri="{FF2B5EF4-FFF2-40B4-BE49-F238E27FC236}">
                <a16:creationId xmlns:a16="http://schemas.microsoft.com/office/drawing/2014/main" id="{4676D4E2-2D14-4861-BEDE-9ECCEEF82E30}"/>
              </a:ext>
            </a:extLst>
          </p:cNvPr>
          <p:cNvCxnSpPr>
            <a:stCxn id="114" idx="1"/>
            <a:endCxn id="154" idx="5"/>
          </p:cNvCxnSpPr>
          <p:nvPr/>
        </p:nvCxnSpPr>
        <p:spPr>
          <a:xfrm flipH="1" flipV="1">
            <a:off x="8823309" y="1546574"/>
            <a:ext cx="1128797" cy="10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5B48E7FC-6143-415E-9256-BB64D4A371B7}"/>
              </a:ext>
            </a:extLst>
          </p:cNvPr>
          <p:cNvCxnSpPr>
            <a:stCxn id="114" idx="0"/>
            <a:endCxn id="121" idx="5"/>
          </p:cNvCxnSpPr>
          <p:nvPr/>
        </p:nvCxnSpPr>
        <p:spPr>
          <a:xfrm flipH="1" flipV="1">
            <a:off x="9179694" y="1016433"/>
            <a:ext cx="923580" cy="57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886B95D2-7EE7-4122-8733-2F690D1495D6}"/>
              </a:ext>
            </a:extLst>
          </p:cNvPr>
          <p:cNvCxnSpPr>
            <a:stCxn id="114" idx="0"/>
            <a:endCxn id="125" idx="4"/>
          </p:cNvCxnSpPr>
          <p:nvPr/>
        </p:nvCxnSpPr>
        <p:spPr>
          <a:xfrm flipH="1" flipV="1">
            <a:off x="9589414" y="818197"/>
            <a:ext cx="513860" cy="77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F60D1EB1-B450-4E5E-9E5F-7A4BCE5BC756}"/>
              </a:ext>
            </a:extLst>
          </p:cNvPr>
          <p:cNvCxnSpPr>
            <a:stCxn id="114" idx="0"/>
            <a:endCxn id="127" idx="4"/>
          </p:cNvCxnSpPr>
          <p:nvPr/>
        </p:nvCxnSpPr>
        <p:spPr>
          <a:xfrm flipV="1">
            <a:off x="10103274" y="750536"/>
            <a:ext cx="194616" cy="84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A03F06D6-7171-4283-835A-D2F9A155A7C0}"/>
              </a:ext>
            </a:extLst>
          </p:cNvPr>
          <p:cNvCxnSpPr>
            <a:stCxn id="114" idx="7"/>
            <a:endCxn id="131" idx="3"/>
          </p:cNvCxnSpPr>
          <p:nvPr/>
        </p:nvCxnSpPr>
        <p:spPr>
          <a:xfrm flipV="1">
            <a:off x="10254442" y="740920"/>
            <a:ext cx="565568" cy="910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5798401E-0309-424E-8444-E18D6B40A8F9}"/>
              </a:ext>
            </a:extLst>
          </p:cNvPr>
          <p:cNvCxnSpPr>
            <a:stCxn id="114" idx="7"/>
            <a:endCxn id="133" idx="2"/>
          </p:cNvCxnSpPr>
          <p:nvPr/>
        </p:nvCxnSpPr>
        <p:spPr>
          <a:xfrm flipV="1">
            <a:off x="10254442" y="997126"/>
            <a:ext cx="1129822" cy="654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573AEF8E-78E6-4CE5-B514-024C6EE4DEA6}"/>
              </a:ext>
            </a:extLst>
          </p:cNvPr>
          <p:cNvCxnSpPr>
            <a:stCxn id="114" idx="6"/>
            <a:endCxn id="148" idx="2"/>
          </p:cNvCxnSpPr>
          <p:nvPr/>
        </p:nvCxnSpPr>
        <p:spPr>
          <a:xfrm flipV="1">
            <a:off x="10317058" y="1653985"/>
            <a:ext cx="1090847" cy="13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EB07EFD7-F0C2-45C8-8D20-DBCD4A9146C5}"/>
              </a:ext>
            </a:extLst>
          </p:cNvPr>
          <p:cNvCxnSpPr>
            <a:stCxn id="114" idx="5"/>
            <a:endCxn id="143" idx="1"/>
          </p:cNvCxnSpPr>
          <p:nvPr/>
        </p:nvCxnSpPr>
        <p:spPr>
          <a:xfrm>
            <a:off x="10254442" y="1921718"/>
            <a:ext cx="1246281" cy="304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E23CE681-F440-4255-A178-62FC39FD5079}"/>
              </a:ext>
            </a:extLst>
          </p:cNvPr>
          <p:cNvCxnSpPr>
            <a:stCxn id="114" idx="5"/>
            <a:endCxn id="140" idx="1"/>
          </p:cNvCxnSpPr>
          <p:nvPr/>
        </p:nvCxnSpPr>
        <p:spPr>
          <a:xfrm>
            <a:off x="10254442" y="1921718"/>
            <a:ext cx="648160" cy="85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77AA892D-289A-47E0-A9F2-60E779AF0872}"/>
              </a:ext>
            </a:extLst>
          </p:cNvPr>
          <p:cNvCxnSpPr>
            <a:cxnSpLocks/>
            <a:stCxn id="114" idx="4"/>
            <a:endCxn id="216" idx="0"/>
          </p:cNvCxnSpPr>
          <p:nvPr/>
        </p:nvCxnSpPr>
        <p:spPr>
          <a:xfrm flipH="1">
            <a:off x="10078574" y="1977751"/>
            <a:ext cx="24700" cy="775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5525350E-1855-4A51-8E1D-9936811DED04}"/>
              </a:ext>
            </a:extLst>
          </p:cNvPr>
          <p:cNvCxnSpPr>
            <a:cxnSpLocks/>
            <a:stCxn id="114" idx="3"/>
            <a:endCxn id="160" idx="7"/>
          </p:cNvCxnSpPr>
          <p:nvPr/>
        </p:nvCxnSpPr>
        <p:spPr>
          <a:xfrm flipH="1">
            <a:off x="9332798" y="1921718"/>
            <a:ext cx="619308" cy="91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ángulo 85">
            <a:extLst>
              <a:ext uri="{FF2B5EF4-FFF2-40B4-BE49-F238E27FC236}">
                <a16:creationId xmlns:a16="http://schemas.microsoft.com/office/drawing/2014/main" id="{FD0E0A8C-48FF-43AD-B879-ED45DE3F5A43}"/>
              </a:ext>
            </a:extLst>
          </p:cNvPr>
          <p:cNvSpPr/>
          <p:nvPr/>
        </p:nvSpPr>
        <p:spPr>
          <a:xfrm>
            <a:off x="8934465" y="1332868"/>
            <a:ext cx="274434" cy="369332"/>
          </a:xfrm>
          <a:prstGeom prst="rect">
            <a:avLst/>
          </a:prstGeom>
        </p:spPr>
        <p:txBody>
          <a:bodyPr wrap="none">
            <a:spAutoFit/>
          </a:bodyPr>
          <a:lstStyle/>
          <a:p>
            <a:r>
              <a:rPr lang="es-MX" dirty="0"/>
              <a:t>/</a:t>
            </a:r>
          </a:p>
        </p:txBody>
      </p:sp>
      <p:sp>
        <p:nvSpPr>
          <p:cNvPr id="87" name="CuadroTexto 86">
            <a:extLst>
              <a:ext uri="{FF2B5EF4-FFF2-40B4-BE49-F238E27FC236}">
                <a16:creationId xmlns:a16="http://schemas.microsoft.com/office/drawing/2014/main" id="{EAB156E8-CFB1-44B3-85F2-5D7D2CA48AB5}"/>
              </a:ext>
            </a:extLst>
          </p:cNvPr>
          <p:cNvSpPr txBox="1"/>
          <p:nvPr/>
        </p:nvSpPr>
        <p:spPr>
          <a:xfrm>
            <a:off x="9215008" y="915722"/>
            <a:ext cx="256802" cy="369332"/>
          </a:xfrm>
          <a:prstGeom prst="rect">
            <a:avLst/>
          </a:prstGeom>
          <a:noFill/>
        </p:spPr>
        <p:txBody>
          <a:bodyPr wrap="none" rtlCol="0">
            <a:spAutoFit/>
          </a:bodyPr>
          <a:lstStyle/>
          <a:p>
            <a:r>
              <a:rPr lang="es-MX" dirty="0"/>
              <a:t>{</a:t>
            </a:r>
          </a:p>
        </p:txBody>
      </p:sp>
      <p:sp>
        <p:nvSpPr>
          <p:cNvPr id="91" name="CuadroTexto 90">
            <a:extLst>
              <a:ext uri="{FF2B5EF4-FFF2-40B4-BE49-F238E27FC236}">
                <a16:creationId xmlns:a16="http://schemas.microsoft.com/office/drawing/2014/main" id="{CB6F37D8-DE68-45DF-80AB-B0F1952656E7}"/>
              </a:ext>
            </a:extLst>
          </p:cNvPr>
          <p:cNvSpPr txBox="1"/>
          <p:nvPr/>
        </p:nvSpPr>
        <p:spPr>
          <a:xfrm>
            <a:off x="9657971" y="857592"/>
            <a:ext cx="256802" cy="369332"/>
          </a:xfrm>
          <a:prstGeom prst="rect">
            <a:avLst/>
          </a:prstGeom>
          <a:noFill/>
        </p:spPr>
        <p:txBody>
          <a:bodyPr wrap="none" rtlCol="0">
            <a:spAutoFit/>
          </a:bodyPr>
          <a:lstStyle/>
          <a:p>
            <a:r>
              <a:rPr lang="es-MX" dirty="0"/>
              <a:t>}</a:t>
            </a:r>
          </a:p>
        </p:txBody>
      </p:sp>
      <p:sp>
        <p:nvSpPr>
          <p:cNvPr id="95" name="CuadroTexto 94">
            <a:extLst>
              <a:ext uri="{FF2B5EF4-FFF2-40B4-BE49-F238E27FC236}">
                <a16:creationId xmlns:a16="http://schemas.microsoft.com/office/drawing/2014/main" id="{2FF80900-C7AB-4E7F-923B-87F30486B3ED}"/>
              </a:ext>
            </a:extLst>
          </p:cNvPr>
          <p:cNvSpPr txBox="1"/>
          <p:nvPr/>
        </p:nvSpPr>
        <p:spPr>
          <a:xfrm>
            <a:off x="10079546" y="867279"/>
            <a:ext cx="255198" cy="369332"/>
          </a:xfrm>
          <a:prstGeom prst="rect">
            <a:avLst/>
          </a:prstGeom>
          <a:noFill/>
        </p:spPr>
        <p:txBody>
          <a:bodyPr wrap="none" rtlCol="0">
            <a:spAutoFit/>
          </a:bodyPr>
          <a:lstStyle/>
          <a:p>
            <a:r>
              <a:rPr lang="es-MX" dirty="0"/>
              <a:t>(</a:t>
            </a:r>
          </a:p>
        </p:txBody>
      </p:sp>
      <p:sp>
        <p:nvSpPr>
          <p:cNvPr id="99" name="CuadroTexto 98">
            <a:extLst>
              <a:ext uri="{FF2B5EF4-FFF2-40B4-BE49-F238E27FC236}">
                <a16:creationId xmlns:a16="http://schemas.microsoft.com/office/drawing/2014/main" id="{DEF2B910-F670-41D8-ABE6-15169AAE004F}"/>
              </a:ext>
            </a:extLst>
          </p:cNvPr>
          <p:cNvSpPr txBox="1"/>
          <p:nvPr/>
        </p:nvSpPr>
        <p:spPr>
          <a:xfrm>
            <a:off x="10523245" y="873003"/>
            <a:ext cx="255198" cy="369332"/>
          </a:xfrm>
          <a:prstGeom prst="rect">
            <a:avLst/>
          </a:prstGeom>
          <a:noFill/>
        </p:spPr>
        <p:txBody>
          <a:bodyPr wrap="none" rtlCol="0">
            <a:spAutoFit/>
          </a:bodyPr>
          <a:lstStyle/>
          <a:p>
            <a:r>
              <a:rPr lang="es-MX" dirty="0"/>
              <a:t>)</a:t>
            </a:r>
          </a:p>
        </p:txBody>
      </p:sp>
      <p:sp>
        <p:nvSpPr>
          <p:cNvPr id="100" name="CuadroTexto 99">
            <a:extLst>
              <a:ext uri="{FF2B5EF4-FFF2-40B4-BE49-F238E27FC236}">
                <a16:creationId xmlns:a16="http://schemas.microsoft.com/office/drawing/2014/main" id="{A7388624-38EC-4C6B-B963-02E108DFF913}"/>
              </a:ext>
            </a:extLst>
          </p:cNvPr>
          <p:cNvSpPr txBox="1"/>
          <p:nvPr/>
        </p:nvSpPr>
        <p:spPr>
          <a:xfrm>
            <a:off x="10885785" y="1027930"/>
            <a:ext cx="290464" cy="369332"/>
          </a:xfrm>
          <a:prstGeom prst="rect">
            <a:avLst/>
          </a:prstGeom>
          <a:noFill/>
        </p:spPr>
        <p:txBody>
          <a:bodyPr wrap="none" rtlCol="0">
            <a:spAutoFit/>
          </a:bodyPr>
          <a:lstStyle/>
          <a:p>
            <a:r>
              <a:rPr lang="es-MX" dirty="0"/>
              <a:t>|</a:t>
            </a:r>
          </a:p>
        </p:txBody>
      </p:sp>
      <p:sp>
        <p:nvSpPr>
          <p:cNvPr id="101" name="CuadroTexto 100">
            <a:extLst>
              <a:ext uri="{FF2B5EF4-FFF2-40B4-BE49-F238E27FC236}">
                <a16:creationId xmlns:a16="http://schemas.microsoft.com/office/drawing/2014/main" id="{1270DC49-30D9-46F2-9ECE-681FD9FD729A}"/>
              </a:ext>
            </a:extLst>
          </p:cNvPr>
          <p:cNvSpPr txBox="1"/>
          <p:nvPr/>
        </p:nvSpPr>
        <p:spPr>
          <a:xfrm>
            <a:off x="10902602" y="1508389"/>
            <a:ext cx="341760" cy="369332"/>
          </a:xfrm>
          <a:prstGeom prst="rect">
            <a:avLst/>
          </a:prstGeom>
          <a:noFill/>
        </p:spPr>
        <p:txBody>
          <a:bodyPr wrap="none" rtlCol="0">
            <a:spAutoFit/>
          </a:bodyPr>
          <a:lstStyle/>
          <a:p>
            <a:r>
              <a:rPr lang="es-MX" dirty="0"/>
              <a:t>&amp;</a:t>
            </a:r>
          </a:p>
        </p:txBody>
      </p:sp>
      <p:sp>
        <p:nvSpPr>
          <p:cNvPr id="102" name="CuadroTexto 101">
            <a:extLst>
              <a:ext uri="{FF2B5EF4-FFF2-40B4-BE49-F238E27FC236}">
                <a16:creationId xmlns:a16="http://schemas.microsoft.com/office/drawing/2014/main" id="{BFAEA750-5978-46EE-908B-93023B3BAEC1}"/>
              </a:ext>
            </a:extLst>
          </p:cNvPr>
          <p:cNvSpPr txBox="1"/>
          <p:nvPr/>
        </p:nvSpPr>
        <p:spPr>
          <a:xfrm>
            <a:off x="10949740" y="1908525"/>
            <a:ext cx="255198" cy="369332"/>
          </a:xfrm>
          <a:prstGeom prst="rect">
            <a:avLst/>
          </a:prstGeom>
          <a:noFill/>
        </p:spPr>
        <p:txBody>
          <a:bodyPr wrap="none" rtlCol="0">
            <a:spAutoFit/>
          </a:bodyPr>
          <a:lstStyle/>
          <a:p>
            <a:r>
              <a:rPr lang="es-MX" dirty="0"/>
              <a:t>[</a:t>
            </a:r>
          </a:p>
        </p:txBody>
      </p:sp>
      <p:sp>
        <p:nvSpPr>
          <p:cNvPr id="103" name="CuadroTexto 102">
            <a:extLst>
              <a:ext uri="{FF2B5EF4-FFF2-40B4-BE49-F238E27FC236}">
                <a16:creationId xmlns:a16="http://schemas.microsoft.com/office/drawing/2014/main" id="{FF43410D-42F0-49C9-A602-811AFE80BF41}"/>
              </a:ext>
            </a:extLst>
          </p:cNvPr>
          <p:cNvSpPr txBox="1"/>
          <p:nvPr/>
        </p:nvSpPr>
        <p:spPr>
          <a:xfrm>
            <a:off x="10563983" y="2287802"/>
            <a:ext cx="255198" cy="369332"/>
          </a:xfrm>
          <a:prstGeom prst="rect">
            <a:avLst/>
          </a:prstGeom>
          <a:noFill/>
        </p:spPr>
        <p:txBody>
          <a:bodyPr wrap="none" rtlCol="0">
            <a:spAutoFit/>
          </a:bodyPr>
          <a:lstStyle/>
          <a:p>
            <a:r>
              <a:rPr lang="es-MX" dirty="0"/>
              <a:t>]</a:t>
            </a:r>
          </a:p>
        </p:txBody>
      </p:sp>
      <p:sp>
        <p:nvSpPr>
          <p:cNvPr id="104" name="CuadroTexto 103">
            <a:extLst>
              <a:ext uri="{FF2B5EF4-FFF2-40B4-BE49-F238E27FC236}">
                <a16:creationId xmlns:a16="http://schemas.microsoft.com/office/drawing/2014/main" id="{F5338ECA-8BA7-45AE-9CC0-5023306604B6}"/>
              </a:ext>
            </a:extLst>
          </p:cNvPr>
          <p:cNvSpPr txBox="1"/>
          <p:nvPr/>
        </p:nvSpPr>
        <p:spPr>
          <a:xfrm>
            <a:off x="10007286" y="2224595"/>
            <a:ext cx="300082" cy="369332"/>
          </a:xfrm>
          <a:prstGeom prst="rect">
            <a:avLst/>
          </a:prstGeom>
          <a:noFill/>
        </p:spPr>
        <p:txBody>
          <a:bodyPr wrap="none" rtlCol="0">
            <a:spAutoFit/>
          </a:bodyPr>
          <a:lstStyle/>
          <a:p>
            <a:r>
              <a:rPr lang="es-MX" dirty="0"/>
              <a:t>&gt;</a:t>
            </a:r>
          </a:p>
        </p:txBody>
      </p:sp>
      <p:sp>
        <p:nvSpPr>
          <p:cNvPr id="106" name="CuadroTexto 105">
            <a:extLst>
              <a:ext uri="{FF2B5EF4-FFF2-40B4-BE49-F238E27FC236}">
                <a16:creationId xmlns:a16="http://schemas.microsoft.com/office/drawing/2014/main" id="{023C016F-E5C2-4137-A56F-C75055A04675}"/>
              </a:ext>
            </a:extLst>
          </p:cNvPr>
          <p:cNvSpPr txBox="1"/>
          <p:nvPr/>
        </p:nvSpPr>
        <p:spPr>
          <a:xfrm>
            <a:off x="9501983" y="2189718"/>
            <a:ext cx="300082" cy="369332"/>
          </a:xfrm>
          <a:prstGeom prst="rect">
            <a:avLst/>
          </a:prstGeom>
          <a:noFill/>
        </p:spPr>
        <p:txBody>
          <a:bodyPr wrap="none" rtlCol="0">
            <a:spAutoFit/>
          </a:bodyPr>
          <a:lstStyle/>
          <a:p>
            <a:r>
              <a:rPr lang="es-MX" dirty="0"/>
              <a:t>&lt;</a:t>
            </a:r>
          </a:p>
        </p:txBody>
      </p:sp>
      <p:cxnSp>
        <p:nvCxnSpPr>
          <p:cNvPr id="113" name="Conector recto de flecha 112">
            <a:extLst>
              <a:ext uri="{FF2B5EF4-FFF2-40B4-BE49-F238E27FC236}">
                <a16:creationId xmlns:a16="http://schemas.microsoft.com/office/drawing/2014/main" id="{0A6058F9-E5D0-43DB-976A-0B5894AB473A}"/>
              </a:ext>
            </a:extLst>
          </p:cNvPr>
          <p:cNvCxnSpPr>
            <a:stCxn id="114" idx="3"/>
            <a:endCxn id="163" idx="6"/>
          </p:cNvCxnSpPr>
          <p:nvPr/>
        </p:nvCxnSpPr>
        <p:spPr>
          <a:xfrm flipH="1">
            <a:off x="7580786" y="1921718"/>
            <a:ext cx="2371320" cy="53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 name="Elipse 204">
            <a:extLst>
              <a:ext uri="{FF2B5EF4-FFF2-40B4-BE49-F238E27FC236}">
                <a16:creationId xmlns:a16="http://schemas.microsoft.com/office/drawing/2014/main" id="{06A1CCEF-8F68-4212-85CC-95B61EFFA084}"/>
              </a:ext>
            </a:extLst>
          </p:cNvPr>
          <p:cNvSpPr/>
          <p:nvPr/>
        </p:nvSpPr>
        <p:spPr>
          <a:xfrm>
            <a:off x="7868326" y="3282959"/>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06" name="Elipse 205">
            <a:extLst>
              <a:ext uri="{FF2B5EF4-FFF2-40B4-BE49-F238E27FC236}">
                <a16:creationId xmlns:a16="http://schemas.microsoft.com/office/drawing/2014/main" id="{3EC554AE-1B7A-4DB1-AE74-E6F7FCA05424}"/>
              </a:ext>
            </a:extLst>
          </p:cNvPr>
          <p:cNvSpPr/>
          <p:nvPr/>
        </p:nvSpPr>
        <p:spPr>
          <a:xfrm>
            <a:off x="7915241" y="3329877"/>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117</a:t>
            </a:r>
          </a:p>
        </p:txBody>
      </p:sp>
      <p:cxnSp>
        <p:nvCxnSpPr>
          <p:cNvPr id="172" name="Conector recto de flecha 171">
            <a:extLst>
              <a:ext uri="{FF2B5EF4-FFF2-40B4-BE49-F238E27FC236}">
                <a16:creationId xmlns:a16="http://schemas.microsoft.com/office/drawing/2014/main" id="{09349662-037C-4CBB-87FC-FDD134D50432}"/>
              </a:ext>
            </a:extLst>
          </p:cNvPr>
          <p:cNvCxnSpPr>
            <a:stCxn id="160" idx="3"/>
            <a:endCxn id="205" idx="7"/>
          </p:cNvCxnSpPr>
          <p:nvPr/>
        </p:nvCxnSpPr>
        <p:spPr>
          <a:xfrm flipH="1">
            <a:off x="8409312" y="3156419"/>
            <a:ext cx="552390" cy="20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Rectángulo 172">
            <a:extLst>
              <a:ext uri="{FF2B5EF4-FFF2-40B4-BE49-F238E27FC236}">
                <a16:creationId xmlns:a16="http://schemas.microsoft.com/office/drawing/2014/main" id="{06FA1F25-B529-4921-A87B-7587A37D7C44}"/>
              </a:ext>
            </a:extLst>
          </p:cNvPr>
          <p:cNvSpPr/>
          <p:nvPr/>
        </p:nvSpPr>
        <p:spPr>
          <a:xfrm>
            <a:off x="8435672" y="3037465"/>
            <a:ext cx="404278" cy="307777"/>
          </a:xfrm>
          <a:prstGeom prst="rect">
            <a:avLst/>
          </a:prstGeom>
        </p:spPr>
        <p:txBody>
          <a:bodyPr wrap="none">
            <a:spAutoFit/>
          </a:bodyPr>
          <a:lstStyle/>
          <a:p>
            <a:r>
              <a:rPr lang="es-MX" sz="1400" dirty="0"/>
              <a:t>≠ =</a:t>
            </a:r>
          </a:p>
        </p:txBody>
      </p:sp>
      <p:sp>
        <p:nvSpPr>
          <p:cNvPr id="211" name="Elipse 210">
            <a:extLst>
              <a:ext uri="{FF2B5EF4-FFF2-40B4-BE49-F238E27FC236}">
                <a16:creationId xmlns:a16="http://schemas.microsoft.com/office/drawing/2014/main" id="{0E930635-BD4A-4003-AC08-1F29627460C6}"/>
              </a:ext>
            </a:extLst>
          </p:cNvPr>
          <p:cNvSpPr/>
          <p:nvPr/>
        </p:nvSpPr>
        <p:spPr>
          <a:xfrm>
            <a:off x="8837931" y="3648251"/>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12" name="Elipse 211">
            <a:extLst>
              <a:ext uri="{FF2B5EF4-FFF2-40B4-BE49-F238E27FC236}">
                <a16:creationId xmlns:a16="http://schemas.microsoft.com/office/drawing/2014/main" id="{2936DA42-9CEA-4128-85C2-D62F0CECBB86}"/>
              </a:ext>
            </a:extLst>
          </p:cNvPr>
          <p:cNvSpPr/>
          <p:nvPr/>
        </p:nvSpPr>
        <p:spPr>
          <a:xfrm>
            <a:off x="8884846" y="3695169"/>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118</a:t>
            </a:r>
          </a:p>
        </p:txBody>
      </p:sp>
      <p:cxnSp>
        <p:nvCxnSpPr>
          <p:cNvPr id="182" name="Conector recto de flecha 181">
            <a:extLst>
              <a:ext uri="{FF2B5EF4-FFF2-40B4-BE49-F238E27FC236}">
                <a16:creationId xmlns:a16="http://schemas.microsoft.com/office/drawing/2014/main" id="{50D70CD7-A47D-4B57-A43D-57AF55506EE0}"/>
              </a:ext>
            </a:extLst>
          </p:cNvPr>
          <p:cNvCxnSpPr>
            <a:stCxn id="160" idx="4"/>
            <a:endCxn id="211" idx="0"/>
          </p:cNvCxnSpPr>
          <p:nvPr/>
        </p:nvCxnSpPr>
        <p:spPr>
          <a:xfrm>
            <a:off x="9147250" y="3222672"/>
            <a:ext cx="7583" cy="42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CuadroTexto 182">
            <a:extLst>
              <a:ext uri="{FF2B5EF4-FFF2-40B4-BE49-F238E27FC236}">
                <a16:creationId xmlns:a16="http://schemas.microsoft.com/office/drawing/2014/main" id="{65BA5298-60D5-44E5-B8EC-A6EFDEF7CBE8}"/>
              </a:ext>
            </a:extLst>
          </p:cNvPr>
          <p:cNvSpPr txBox="1"/>
          <p:nvPr/>
        </p:nvSpPr>
        <p:spPr>
          <a:xfrm>
            <a:off x="9100776" y="3200387"/>
            <a:ext cx="300082" cy="369332"/>
          </a:xfrm>
          <a:prstGeom prst="rect">
            <a:avLst/>
          </a:prstGeom>
          <a:noFill/>
        </p:spPr>
        <p:txBody>
          <a:bodyPr wrap="none" rtlCol="0">
            <a:spAutoFit/>
          </a:bodyPr>
          <a:lstStyle/>
          <a:p>
            <a:r>
              <a:rPr lang="es-MX" dirty="0"/>
              <a:t>=</a:t>
            </a:r>
          </a:p>
        </p:txBody>
      </p:sp>
      <p:sp>
        <p:nvSpPr>
          <p:cNvPr id="216" name="Elipse 215">
            <a:extLst>
              <a:ext uri="{FF2B5EF4-FFF2-40B4-BE49-F238E27FC236}">
                <a16:creationId xmlns:a16="http://schemas.microsoft.com/office/drawing/2014/main" id="{F31E9369-8E01-4961-BA4D-AF035DE1DF08}"/>
              </a:ext>
            </a:extLst>
          </p:cNvPr>
          <p:cNvSpPr/>
          <p:nvPr/>
        </p:nvSpPr>
        <p:spPr>
          <a:xfrm>
            <a:off x="9816170" y="275323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13</a:t>
            </a:r>
          </a:p>
        </p:txBody>
      </p:sp>
      <p:sp>
        <p:nvSpPr>
          <p:cNvPr id="217" name="Elipse 216">
            <a:extLst>
              <a:ext uri="{FF2B5EF4-FFF2-40B4-BE49-F238E27FC236}">
                <a16:creationId xmlns:a16="http://schemas.microsoft.com/office/drawing/2014/main" id="{795ECF30-B844-4DDD-97BD-769D8E06CC28}"/>
              </a:ext>
            </a:extLst>
          </p:cNvPr>
          <p:cNvSpPr/>
          <p:nvPr/>
        </p:nvSpPr>
        <p:spPr>
          <a:xfrm>
            <a:off x="9857514" y="3652359"/>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18" name="Elipse 217">
            <a:extLst>
              <a:ext uri="{FF2B5EF4-FFF2-40B4-BE49-F238E27FC236}">
                <a16:creationId xmlns:a16="http://schemas.microsoft.com/office/drawing/2014/main" id="{4AB6E049-AA78-4014-983F-F55CEB5D57E8}"/>
              </a:ext>
            </a:extLst>
          </p:cNvPr>
          <p:cNvSpPr/>
          <p:nvPr/>
        </p:nvSpPr>
        <p:spPr>
          <a:xfrm>
            <a:off x="9904429" y="3699277"/>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119</a:t>
            </a:r>
          </a:p>
        </p:txBody>
      </p:sp>
      <p:cxnSp>
        <p:nvCxnSpPr>
          <p:cNvPr id="219" name="Conector recto de flecha 218">
            <a:extLst>
              <a:ext uri="{FF2B5EF4-FFF2-40B4-BE49-F238E27FC236}">
                <a16:creationId xmlns:a16="http://schemas.microsoft.com/office/drawing/2014/main" id="{00542130-A505-4AAF-A3E1-3C412951879D}"/>
              </a:ext>
            </a:extLst>
          </p:cNvPr>
          <p:cNvCxnSpPr>
            <a:cxnSpLocks/>
            <a:stCxn id="216" idx="3"/>
            <a:endCxn id="217" idx="0"/>
          </p:cNvCxnSpPr>
          <p:nvPr/>
        </p:nvCxnSpPr>
        <p:spPr>
          <a:xfrm>
            <a:off x="9893026" y="3139388"/>
            <a:ext cx="281390" cy="51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Rectángulo 219">
            <a:extLst>
              <a:ext uri="{FF2B5EF4-FFF2-40B4-BE49-F238E27FC236}">
                <a16:creationId xmlns:a16="http://schemas.microsoft.com/office/drawing/2014/main" id="{105DD286-B8C5-4ADA-88C7-0574A83617E7}"/>
              </a:ext>
            </a:extLst>
          </p:cNvPr>
          <p:cNvSpPr/>
          <p:nvPr/>
        </p:nvSpPr>
        <p:spPr>
          <a:xfrm>
            <a:off x="9825764" y="3269436"/>
            <a:ext cx="404278" cy="307777"/>
          </a:xfrm>
          <a:prstGeom prst="rect">
            <a:avLst/>
          </a:prstGeom>
        </p:spPr>
        <p:txBody>
          <a:bodyPr wrap="none">
            <a:spAutoFit/>
          </a:bodyPr>
          <a:lstStyle/>
          <a:p>
            <a:r>
              <a:rPr lang="es-MX" sz="1400" dirty="0"/>
              <a:t>≠ =</a:t>
            </a:r>
          </a:p>
        </p:txBody>
      </p:sp>
      <p:sp>
        <p:nvSpPr>
          <p:cNvPr id="221" name="Elipse 220">
            <a:extLst>
              <a:ext uri="{FF2B5EF4-FFF2-40B4-BE49-F238E27FC236}">
                <a16:creationId xmlns:a16="http://schemas.microsoft.com/office/drawing/2014/main" id="{7678CD02-DD3E-49EF-95D0-CC64FE6A90BC}"/>
              </a:ext>
            </a:extLst>
          </p:cNvPr>
          <p:cNvSpPr/>
          <p:nvPr/>
        </p:nvSpPr>
        <p:spPr>
          <a:xfrm>
            <a:off x="11069128" y="3413627"/>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22" name="Elipse 221">
            <a:extLst>
              <a:ext uri="{FF2B5EF4-FFF2-40B4-BE49-F238E27FC236}">
                <a16:creationId xmlns:a16="http://schemas.microsoft.com/office/drawing/2014/main" id="{7E2421BD-9FF5-4A17-A9D4-99673101AC6E}"/>
              </a:ext>
            </a:extLst>
          </p:cNvPr>
          <p:cNvSpPr/>
          <p:nvPr/>
        </p:nvSpPr>
        <p:spPr>
          <a:xfrm>
            <a:off x="11116043" y="3460545"/>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120</a:t>
            </a:r>
          </a:p>
        </p:txBody>
      </p:sp>
      <p:cxnSp>
        <p:nvCxnSpPr>
          <p:cNvPr id="223" name="Conector recto de flecha 222">
            <a:extLst>
              <a:ext uri="{FF2B5EF4-FFF2-40B4-BE49-F238E27FC236}">
                <a16:creationId xmlns:a16="http://schemas.microsoft.com/office/drawing/2014/main" id="{B66E3075-8E33-4798-A41F-52C281579AC1}"/>
              </a:ext>
            </a:extLst>
          </p:cNvPr>
          <p:cNvCxnSpPr>
            <a:cxnSpLocks/>
            <a:stCxn id="216" idx="4"/>
            <a:endCxn id="221" idx="2"/>
          </p:cNvCxnSpPr>
          <p:nvPr/>
        </p:nvCxnSpPr>
        <p:spPr>
          <a:xfrm>
            <a:off x="10078574" y="3205641"/>
            <a:ext cx="990554" cy="481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4" name="CuadroTexto 223">
            <a:extLst>
              <a:ext uri="{FF2B5EF4-FFF2-40B4-BE49-F238E27FC236}">
                <a16:creationId xmlns:a16="http://schemas.microsoft.com/office/drawing/2014/main" id="{CBE58B07-85A0-4311-B77C-CCDEA78F6676}"/>
              </a:ext>
            </a:extLst>
          </p:cNvPr>
          <p:cNvSpPr txBox="1"/>
          <p:nvPr/>
        </p:nvSpPr>
        <p:spPr>
          <a:xfrm>
            <a:off x="10652803" y="3278919"/>
            <a:ext cx="300082" cy="369332"/>
          </a:xfrm>
          <a:prstGeom prst="rect">
            <a:avLst/>
          </a:prstGeom>
          <a:noFill/>
        </p:spPr>
        <p:txBody>
          <a:bodyPr wrap="none" rtlCol="0">
            <a:spAutoFit/>
          </a:bodyPr>
          <a:lstStyle/>
          <a:p>
            <a:r>
              <a:rPr lang="es-MX" dirty="0"/>
              <a:t>=</a:t>
            </a:r>
          </a:p>
        </p:txBody>
      </p:sp>
      <p:sp>
        <p:nvSpPr>
          <p:cNvPr id="195" name="Rectángulo 194">
            <a:extLst>
              <a:ext uri="{FF2B5EF4-FFF2-40B4-BE49-F238E27FC236}">
                <a16:creationId xmlns:a16="http://schemas.microsoft.com/office/drawing/2014/main" id="{7FAFA4E9-7884-4F1C-AD3A-B491819030D9}"/>
              </a:ext>
            </a:extLst>
          </p:cNvPr>
          <p:cNvSpPr/>
          <p:nvPr/>
        </p:nvSpPr>
        <p:spPr>
          <a:xfrm>
            <a:off x="8001044" y="1959621"/>
            <a:ext cx="958917" cy="830997"/>
          </a:xfrm>
          <a:prstGeom prst="rect">
            <a:avLst/>
          </a:prstGeom>
        </p:spPr>
        <p:txBody>
          <a:bodyPr wrap="none">
            <a:spAutoFit/>
          </a:bodyPr>
          <a:lstStyle/>
          <a:p>
            <a:r>
              <a:rPr lang="es-MX" sz="1200" dirty="0"/>
              <a:t>≠ /   ≠ {    ≠ } </a:t>
            </a:r>
          </a:p>
          <a:p>
            <a:r>
              <a:rPr lang="es-MX" sz="1200" dirty="0"/>
              <a:t>≠ (   ≠ )    ≠ |</a:t>
            </a:r>
          </a:p>
          <a:p>
            <a:r>
              <a:rPr lang="es-MX" sz="1200" dirty="0"/>
              <a:t>≠ &amp;   ≠ [   ≠ ] </a:t>
            </a:r>
          </a:p>
          <a:p>
            <a:r>
              <a:rPr lang="es-MX" sz="1200" dirty="0"/>
              <a:t>≠ &lt;   ≠ &gt;</a:t>
            </a:r>
          </a:p>
        </p:txBody>
      </p:sp>
      <p:sp>
        <p:nvSpPr>
          <p:cNvPr id="238" name="Elipse 237">
            <a:extLst>
              <a:ext uri="{FF2B5EF4-FFF2-40B4-BE49-F238E27FC236}">
                <a16:creationId xmlns:a16="http://schemas.microsoft.com/office/drawing/2014/main" id="{9CDE7B03-51B3-4DC4-BF69-BD28464D21D2}"/>
              </a:ext>
            </a:extLst>
          </p:cNvPr>
          <p:cNvSpPr/>
          <p:nvPr/>
        </p:nvSpPr>
        <p:spPr>
          <a:xfrm>
            <a:off x="7063024" y="5407538"/>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14</a:t>
            </a:r>
          </a:p>
        </p:txBody>
      </p:sp>
      <p:cxnSp>
        <p:nvCxnSpPr>
          <p:cNvPr id="197" name="Conector recto de flecha 196">
            <a:extLst>
              <a:ext uri="{FF2B5EF4-FFF2-40B4-BE49-F238E27FC236}">
                <a16:creationId xmlns:a16="http://schemas.microsoft.com/office/drawing/2014/main" id="{CC5228E2-7DF0-4EC2-B14A-9A83001D0483}"/>
              </a:ext>
            </a:extLst>
          </p:cNvPr>
          <p:cNvCxnSpPr>
            <a:cxnSpLocks/>
            <a:endCxn id="238" idx="2"/>
          </p:cNvCxnSpPr>
          <p:nvPr/>
        </p:nvCxnSpPr>
        <p:spPr>
          <a:xfrm>
            <a:off x="6467577" y="5598547"/>
            <a:ext cx="595447" cy="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Rectángulo 242">
            <a:extLst>
              <a:ext uri="{FF2B5EF4-FFF2-40B4-BE49-F238E27FC236}">
                <a16:creationId xmlns:a16="http://schemas.microsoft.com/office/drawing/2014/main" id="{4D130032-E7B9-48F5-9699-90C9754DD81D}"/>
              </a:ext>
            </a:extLst>
          </p:cNvPr>
          <p:cNvSpPr/>
          <p:nvPr/>
        </p:nvSpPr>
        <p:spPr>
          <a:xfrm>
            <a:off x="6609143" y="5285135"/>
            <a:ext cx="300082" cy="369332"/>
          </a:xfrm>
          <a:prstGeom prst="rect">
            <a:avLst/>
          </a:prstGeom>
        </p:spPr>
        <p:txBody>
          <a:bodyPr wrap="none">
            <a:spAutoFit/>
          </a:bodyPr>
          <a:lstStyle/>
          <a:p>
            <a:r>
              <a:rPr lang="es-MX" dirty="0"/>
              <a:t>&lt;</a:t>
            </a:r>
          </a:p>
        </p:txBody>
      </p:sp>
      <p:sp>
        <p:nvSpPr>
          <p:cNvPr id="245" name="Elipse 244">
            <a:extLst>
              <a:ext uri="{FF2B5EF4-FFF2-40B4-BE49-F238E27FC236}">
                <a16:creationId xmlns:a16="http://schemas.microsoft.com/office/drawing/2014/main" id="{2CC76C11-CEAE-425B-99ED-445CD7B026AD}"/>
              </a:ext>
            </a:extLst>
          </p:cNvPr>
          <p:cNvSpPr/>
          <p:nvPr/>
        </p:nvSpPr>
        <p:spPr>
          <a:xfrm>
            <a:off x="8342065" y="4589066"/>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46" name="Elipse 245">
            <a:extLst>
              <a:ext uri="{FF2B5EF4-FFF2-40B4-BE49-F238E27FC236}">
                <a16:creationId xmlns:a16="http://schemas.microsoft.com/office/drawing/2014/main" id="{8964DBA4-E4C7-409A-8947-BC58CD43E479}"/>
              </a:ext>
            </a:extLst>
          </p:cNvPr>
          <p:cNvSpPr/>
          <p:nvPr/>
        </p:nvSpPr>
        <p:spPr>
          <a:xfrm>
            <a:off x="8388980" y="463598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121</a:t>
            </a:r>
          </a:p>
        </p:txBody>
      </p:sp>
      <p:sp>
        <p:nvSpPr>
          <p:cNvPr id="250" name="Elipse 249">
            <a:extLst>
              <a:ext uri="{FF2B5EF4-FFF2-40B4-BE49-F238E27FC236}">
                <a16:creationId xmlns:a16="http://schemas.microsoft.com/office/drawing/2014/main" id="{888D56F6-5B46-4322-AB2C-20C17AA3091E}"/>
              </a:ext>
            </a:extLst>
          </p:cNvPr>
          <p:cNvSpPr/>
          <p:nvPr/>
        </p:nvSpPr>
        <p:spPr>
          <a:xfrm>
            <a:off x="9455687" y="5377166"/>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15</a:t>
            </a:r>
          </a:p>
        </p:txBody>
      </p:sp>
      <p:sp>
        <p:nvSpPr>
          <p:cNvPr id="251" name="Elipse 250">
            <a:extLst>
              <a:ext uri="{FF2B5EF4-FFF2-40B4-BE49-F238E27FC236}">
                <a16:creationId xmlns:a16="http://schemas.microsoft.com/office/drawing/2014/main" id="{15EC4C16-4587-423A-8AEA-1CB2CDE3E0A5}"/>
              </a:ext>
            </a:extLst>
          </p:cNvPr>
          <p:cNvSpPr/>
          <p:nvPr/>
        </p:nvSpPr>
        <p:spPr>
          <a:xfrm>
            <a:off x="8344404" y="5988384"/>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52" name="Elipse 251">
            <a:extLst>
              <a:ext uri="{FF2B5EF4-FFF2-40B4-BE49-F238E27FC236}">
                <a16:creationId xmlns:a16="http://schemas.microsoft.com/office/drawing/2014/main" id="{56B44DBF-83F6-4EBC-B3C5-95257143A601}"/>
              </a:ext>
            </a:extLst>
          </p:cNvPr>
          <p:cNvSpPr/>
          <p:nvPr/>
        </p:nvSpPr>
        <p:spPr>
          <a:xfrm>
            <a:off x="8391319" y="6035302"/>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123</a:t>
            </a:r>
          </a:p>
        </p:txBody>
      </p:sp>
      <p:cxnSp>
        <p:nvCxnSpPr>
          <p:cNvPr id="200" name="Conector recto de flecha 199">
            <a:extLst>
              <a:ext uri="{FF2B5EF4-FFF2-40B4-BE49-F238E27FC236}">
                <a16:creationId xmlns:a16="http://schemas.microsoft.com/office/drawing/2014/main" id="{EFF2F9D7-F16E-4867-BD28-4EC250BEA7E2}"/>
              </a:ext>
            </a:extLst>
          </p:cNvPr>
          <p:cNvCxnSpPr>
            <a:stCxn id="238" idx="7"/>
            <a:endCxn id="245" idx="2"/>
          </p:cNvCxnSpPr>
          <p:nvPr/>
        </p:nvCxnSpPr>
        <p:spPr>
          <a:xfrm flipV="1">
            <a:off x="7427976" y="4862545"/>
            <a:ext cx="914089" cy="60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Conector recto de flecha 201">
            <a:extLst>
              <a:ext uri="{FF2B5EF4-FFF2-40B4-BE49-F238E27FC236}">
                <a16:creationId xmlns:a16="http://schemas.microsoft.com/office/drawing/2014/main" id="{6B36049F-83F2-40C5-B769-106820775405}"/>
              </a:ext>
            </a:extLst>
          </p:cNvPr>
          <p:cNvCxnSpPr>
            <a:cxnSpLocks/>
            <a:stCxn id="238" idx="6"/>
            <a:endCxn id="250" idx="2"/>
          </p:cNvCxnSpPr>
          <p:nvPr/>
        </p:nvCxnSpPr>
        <p:spPr>
          <a:xfrm>
            <a:off x="7490592" y="5598846"/>
            <a:ext cx="1965095" cy="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Conector recto de flecha 203">
            <a:extLst>
              <a:ext uri="{FF2B5EF4-FFF2-40B4-BE49-F238E27FC236}">
                <a16:creationId xmlns:a16="http://schemas.microsoft.com/office/drawing/2014/main" id="{65FCC540-8751-4D19-9232-346C259AAE54}"/>
              </a:ext>
            </a:extLst>
          </p:cNvPr>
          <p:cNvCxnSpPr>
            <a:stCxn id="238" idx="5"/>
            <a:endCxn id="252" idx="2"/>
          </p:cNvCxnSpPr>
          <p:nvPr/>
        </p:nvCxnSpPr>
        <p:spPr>
          <a:xfrm>
            <a:off x="7427976" y="5734121"/>
            <a:ext cx="963343" cy="52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4" name="Rectángulo 253">
            <a:extLst>
              <a:ext uri="{FF2B5EF4-FFF2-40B4-BE49-F238E27FC236}">
                <a16:creationId xmlns:a16="http://schemas.microsoft.com/office/drawing/2014/main" id="{1DAE7217-EDF4-4F09-81CE-B9F00E05567E}"/>
              </a:ext>
            </a:extLst>
          </p:cNvPr>
          <p:cNvSpPr/>
          <p:nvPr/>
        </p:nvSpPr>
        <p:spPr>
          <a:xfrm>
            <a:off x="7737236" y="4850615"/>
            <a:ext cx="255198" cy="369332"/>
          </a:xfrm>
          <a:prstGeom prst="rect">
            <a:avLst/>
          </a:prstGeom>
        </p:spPr>
        <p:txBody>
          <a:bodyPr wrap="none">
            <a:spAutoFit/>
          </a:bodyPr>
          <a:lstStyle/>
          <a:p>
            <a:r>
              <a:rPr lang="es-MX" dirty="0"/>
              <a:t>-</a:t>
            </a:r>
          </a:p>
        </p:txBody>
      </p:sp>
      <p:sp>
        <p:nvSpPr>
          <p:cNvPr id="255" name="Rectángulo 254">
            <a:extLst>
              <a:ext uri="{FF2B5EF4-FFF2-40B4-BE49-F238E27FC236}">
                <a16:creationId xmlns:a16="http://schemas.microsoft.com/office/drawing/2014/main" id="{395FB1AB-D4FC-47EF-9949-729818FA9DD6}"/>
              </a:ext>
            </a:extLst>
          </p:cNvPr>
          <p:cNvSpPr/>
          <p:nvPr/>
        </p:nvSpPr>
        <p:spPr>
          <a:xfrm>
            <a:off x="7687472" y="5899498"/>
            <a:ext cx="300082" cy="369332"/>
          </a:xfrm>
          <a:prstGeom prst="rect">
            <a:avLst/>
          </a:prstGeom>
        </p:spPr>
        <p:txBody>
          <a:bodyPr wrap="none">
            <a:spAutoFit/>
          </a:bodyPr>
          <a:lstStyle/>
          <a:p>
            <a:r>
              <a:rPr lang="es-MX" dirty="0"/>
              <a:t>+</a:t>
            </a:r>
          </a:p>
        </p:txBody>
      </p:sp>
      <p:sp>
        <p:nvSpPr>
          <p:cNvPr id="256" name="Rectángulo 255">
            <a:extLst>
              <a:ext uri="{FF2B5EF4-FFF2-40B4-BE49-F238E27FC236}">
                <a16:creationId xmlns:a16="http://schemas.microsoft.com/office/drawing/2014/main" id="{7B60C8A1-4D67-4FB5-8A89-4D79D36D6605}"/>
              </a:ext>
            </a:extLst>
          </p:cNvPr>
          <p:cNvSpPr/>
          <p:nvPr/>
        </p:nvSpPr>
        <p:spPr>
          <a:xfrm>
            <a:off x="8380062" y="5286671"/>
            <a:ext cx="247184" cy="369332"/>
          </a:xfrm>
          <a:prstGeom prst="rect">
            <a:avLst/>
          </a:prstGeom>
        </p:spPr>
        <p:txBody>
          <a:bodyPr wrap="none">
            <a:spAutoFit/>
          </a:bodyPr>
          <a:lstStyle/>
          <a:p>
            <a:r>
              <a:rPr lang="es-MX" dirty="0"/>
              <a:t>:</a:t>
            </a:r>
          </a:p>
        </p:txBody>
      </p:sp>
      <p:sp>
        <p:nvSpPr>
          <p:cNvPr id="258" name="Elipse 257">
            <a:extLst>
              <a:ext uri="{FF2B5EF4-FFF2-40B4-BE49-F238E27FC236}">
                <a16:creationId xmlns:a16="http://schemas.microsoft.com/office/drawing/2014/main" id="{CEA0A1A9-05C3-4B58-9463-ADFB03352AF8}"/>
              </a:ext>
            </a:extLst>
          </p:cNvPr>
          <p:cNvSpPr/>
          <p:nvPr/>
        </p:nvSpPr>
        <p:spPr>
          <a:xfrm>
            <a:off x="10954539" y="5330248"/>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59" name="Elipse 258">
            <a:extLst>
              <a:ext uri="{FF2B5EF4-FFF2-40B4-BE49-F238E27FC236}">
                <a16:creationId xmlns:a16="http://schemas.microsoft.com/office/drawing/2014/main" id="{67D8BCA2-478A-44EF-A86B-5925207EDFA4}"/>
              </a:ext>
            </a:extLst>
          </p:cNvPr>
          <p:cNvSpPr/>
          <p:nvPr/>
        </p:nvSpPr>
        <p:spPr>
          <a:xfrm>
            <a:off x="11001454" y="5377166"/>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122</a:t>
            </a:r>
          </a:p>
        </p:txBody>
      </p:sp>
      <p:cxnSp>
        <p:nvCxnSpPr>
          <p:cNvPr id="208" name="Conector recto de flecha 207">
            <a:extLst>
              <a:ext uri="{FF2B5EF4-FFF2-40B4-BE49-F238E27FC236}">
                <a16:creationId xmlns:a16="http://schemas.microsoft.com/office/drawing/2014/main" id="{5F731E4C-D6BB-4840-8471-F4AB75135CA5}"/>
              </a:ext>
            </a:extLst>
          </p:cNvPr>
          <p:cNvCxnSpPr>
            <a:stCxn id="250" idx="6"/>
            <a:endCxn id="258" idx="2"/>
          </p:cNvCxnSpPr>
          <p:nvPr/>
        </p:nvCxnSpPr>
        <p:spPr>
          <a:xfrm>
            <a:off x="9980495" y="5603370"/>
            <a:ext cx="974044" cy="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Rectángulo 265">
            <a:extLst>
              <a:ext uri="{FF2B5EF4-FFF2-40B4-BE49-F238E27FC236}">
                <a16:creationId xmlns:a16="http://schemas.microsoft.com/office/drawing/2014/main" id="{F1A29975-369D-4D35-B4A8-DD3BCAAF1E46}"/>
              </a:ext>
            </a:extLst>
          </p:cNvPr>
          <p:cNvSpPr/>
          <p:nvPr/>
        </p:nvSpPr>
        <p:spPr>
          <a:xfrm>
            <a:off x="10365116" y="5320398"/>
            <a:ext cx="255198" cy="369332"/>
          </a:xfrm>
          <a:prstGeom prst="rect">
            <a:avLst/>
          </a:prstGeom>
        </p:spPr>
        <p:txBody>
          <a:bodyPr wrap="none">
            <a:spAutoFit/>
          </a:bodyPr>
          <a:lstStyle/>
          <a:p>
            <a:r>
              <a:rPr lang="es-MX" dirty="0"/>
              <a:t>-</a:t>
            </a:r>
          </a:p>
        </p:txBody>
      </p:sp>
      <p:sp>
        <p:nvSpPr>
          <p:cNvPr id="283" name="Elipse 282">
            <a:extLst>
              <a:ext uri="{FF2B5EF4-FFF2-40B4-BE49-F238E27FC236}">
                <a16:creationId xmlns:a16="http://schemas.microsoft.com/office/drawing/2014/main" id="{34BAD8DD-D71C-4F20-BAA6-5501F8C50107}"/>
              </a:ext>
            </a:extLst>
          </p:cNvPr>
          <p:cNvSpPr/>
          <p:nvPr/>
        </p:nvSpPr>
        <p:spPr>
          <a:xfrm>
            <a:off x="6967524" y="6256323"/>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84" name="Elipse 283">
            <a:extLst>
              <a:ext uri="{FF2B5EF4-FFF2-40B4-BE49-F238E27FC236}">
                <a16:creationId xmlns:a16="http://schemas.microsoft.com/office/drawing/2014/main" id="{9A956309-82E1-4C8F-88A3-FAAA86B3DDEF}"/>
              </a:ext>
            </a:extLst>
          </p:cNvPr>
          <p:cNvSpPr/>
          <p:nvPr/>
        </p:nvSpPr>
        <p:spPr>
          <a:xfrm>
            <a:off x="7015880" y="6304976"/>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200</a:t>
            </a:r>
          </a:p>
        </p:txBody>
      </p:sp>
      <p:sp>
        <p:nvSpPr>
          <p:cNvPr id="286" name="CuadroTexto 285">
            <a:extLst>
              <a:ext uri="{FF2B5EF4-FFF2-40B4-BE49-F238E27FC236}">
                <a16:creationId xmlns:a16="http://schemas.microsoft.com/office/drawing/2014/main" id="{37336F47-0CF5-4E69-8702-325C7970F602}"/>
              </a:ext>
            </a:extLst>
          </p:cNvPr>
          <p:cNvSpPr txBox="1"/>
          <p:nvPr/>
        </p:nvSpPr>
        <p:spPr>
          <a:xfrm>
            <a:off x="6593499" y="6366399"/>
            <a:ext cx="485122" cy="234298"/>
          </a:xfrm>
          <a:prstGeom prst="rect">
            <a:avLst/>
          </a:prstGeom>
          <a:noFill/>
        </p:spPr>
        <p:txBody>
          <a:bodyPr wrap="square" rtlCol="0">
            <a:spAutoFit/>
          </a:bodyPr>
          <a:lstStyle/>
          <a:p>
            <a:r>
              <a:rPr lang="es-MX" sz="900" dirty="0"/>
              <a:t>Error</a:t>
            </a:r>
          </a:p>
        </p:txBody>
      </p:sp>
      <p:sp>
        <p:nvSpPr>
          <p:cNvPr id="287" name="Elipse 286">
            <a:extLst>
              <a:ext uri="{FF2B5EF4-FFF2-40B4-BE49-F238E27FC236}">
                <a16:creationId xmlns:a16="http://schemas.microsoft.com/office/drawing/2014/main" id="{E0773B87-122A-4E4E-89BD-25697CC824A7}"/>
              </a:ext>
            </a:extLst>
          </p:cNvPr>
          <p:cNvSpPr/>
          <p:nvPr/>
        </p:nvSpPr>
        <p:spPr>
          <a:xfrm>
            <a:off x="9403382" y="6152439"/>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88" name="Elipse 287">
            <a:extLst>
              <a:ext uri="{FF2B5EF4-FFF2-40B4-BE49-F238E27FC236}">
                <a16:creationId xmlns:a16="http://schemas.microsoft.com/office/drawing/2014/main" id="{3DE1B650-E2CC-45C6-B69F-D8FE095AFC3D}"/>
              </a:ext>
            </a:extLst>
          </p:cNvPr>
          <p:cNvSpPr/>
          <p:nvPr/>
        </p:nvSpPr>
        <p:spPr>
          <a:xfrm>
            <a:off x="9451738" y="6201092"/>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200</a:t>
            </a:r>
          </a:p>
        </p:txBody>
      </p:sp>
      <p:sp>
        <p:nvSpPr>
          <p:cNvPr id="289" name="CuadroTexto 288">
            <a:extLst>
              <a:ext uri="{FF2B5EF4-FFF2-40B4-BE49-F238E27FC236}">
                <a16:creationId xmlns:a16="http://schemas.microsoft.com/office/drawing/2014/main" id="{A5F0B370-1173-4A33-8772-7D8C2CEF8B20}"/>
              </a:ext>
            </a:extLst>
          </p:cNvPr>
          <p:cNvSpPr txBox="1"/>
          <p:nvPr/>
        </p:nvSpPr>
        <p:spPr>
          <a:xfrm>
            <a:off x="10024902" y="6308935"/>
            <a:ext cx="485122" cy="234298"/>
          </a:xfrm>
          <a:prstGeom prst="rect">
            <a:avLst/>
          </a:prstGeom>
          <a:noFill/>
        </p:spPr>
        <p:txBody>
          <a:bodyPr wrap="square" rtlCol="0">
            <a:spAutoFit/>
          </a:bodyPr>
          <a:lstStyle/>
          <a:p>
            <a:r>
              <a:rPr lang="es-MX" sz="900" dirty="0"/>
              <a:t>Error</a:t>
            </a:r>
          </a:p>
        </p:txBody>
      </p:sp>
      <p:cxnSp>
        <p:nvCxnSpPr>
          <p:cNvPr id="272" name="Conector recto de flecha 271">
            <a:extLst>
              <a:ext uri="{FF2B5EF4-FFF2-40B4-BE49-F238E27FC236}">
                <a16:creationId xmlns:a16="http://schemas.microsoft.com/office/drawing/2014/main" id="{98024611-F4D1-420D-B5F7-A3CD830955F7}"/>
              </a:ext>
            </a:extLst>
          </p:cNvPr>
          <p:cNvCxnSpPr>
            <a:stCxn id="238" idx="4"/>
            <a:endCxn id="283" idx="0"/>
          </p:cNvCxnSpPr>
          <p:nvPr/>
        </p:nvCxnSpPr>
        <p:spPr>
          <a:xfrm>
            <a:off x="7276808" y="5790154"/>
            <a:ext cx="7618" cy="46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Conector recto de flecha 274">
            <a:extLst>
              <a:ext uri="{FF2B5EF4-FFF2-40B4-BE49-F238E27FC236}">
                <a16:creationId xmlns:a16="http://schemas.microsoft.com/office/drawing/2014/main" id="{12B576A4-72CF-4A1D-AC7B-13A59C1BEBFB}"/>
              </a:ext>
            </a:extLst>
          </p:cNvPr>
          <p:cNvCxnSpPr>
            <a:stCxn id="250" idx="4"/>
            <a:endCxn id="287" idx="0"/>
          </p:cNvCxnSpPr>
          <p:nvPr/>
        </p:nvCxnSpPr>
        <p:spPr>
          <a:xfrm>
            <a:off x="9718091" y="5829573"/>
            <a:ext cx="2193" cy="322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0" name="Rectángulo 289">
            <a:extLst>
              <a:ext uri="{FF2B5EF4-FFF2-40B4-BE49-F238E27FC236}">
                <a16:creationId xmlns:a16="http://schemas.microsoft.com/office/drawing/2014/main" id="{F260730B-04C5-4A33-A8AA-7E3EBB477876}"/>
              </a:ext>
            </a:extLst>
          </p:cNvPr>
          <p:cNvSpPr/>
          <p:nvPr/>
        </p:nvSpPr>
        <p:spPr>
          <a:xfrm>
            <a:off x="7005089" y="5728707"/>
            <a:ext cx="333387" cy="507831"/>
          </a:xfrm>
          <a:prstGeom prst="rect">
            <a:avLst/>
          </a:prstGeom>
        </p:spPr>
        <p:txBody>
          <a:bodyPr wrap="square">
            <a:spAutoFit/>
          </a:bodyPr>
          <a:lstStyle/>
          <a:p>
            <a:r>
              <a:rPr lang="es-MX" sz="900" dirty="0"/>
              <a:t>≠ -</a:t>
            </a:r>
          </a:p>
          <a:p>
            <a:r>
              <a:rPr lang="es-MX" sz="900" dirty="0"/>
              <a:t>≠ +</a:t>
            </a:r>
          </a:p>
          <a:p>
            <a:r>
              <a:rPr lang="es-MX" sz="900" dirty="0"/>
              <a:t>≠ :</a:t>
            </a:r>
          </a:p>
        </p:txBody>
      </p:sp>
      <p:sp>
        <p:nvSpPr>
          <p:cNvPr id="291" name="Rectángulo 290">
            <a:extLst>
              <a:ext uri="{FF2B5EF4-FFF2-40B4-BE49-F238E27FC236}">
                <a16:creationId xmlns:a16="http://schemas.microsoft.com/office/drawing/2014/main" id="{65D2904D-00AD-4232-B370-D975DF20A6E8}"/>
              </a:ext>
            </a:extLst>
          </p:cNvPr>
          <p:cNvSpPr/>
          <p:nvPr/>
        </p:nvSpPr>
        <p:spPr>
          <a:xfrm>
            <a:off x="9347743" y="5754745"/>
            <a:ext cx="423514" cy="369332"/>
          </a:xfrm>
          <a:prstGeom prst="rect">
            <a:avLst/>
          </a:prstGeom>
        </p:spPr>
        <p:txBody>
          <a:bodyPr wrap="none">
            <a:spAutoFit/>
          </a:bodyPr>
          <a:lstStyle/>
          <a:p>
            <a:r>
              <a:rPr lang="es-MX" dirty="0"/>
              <a:t>≠ -</a:t>
            </a:r>
          </a:p>
        </p:txBody>
      </p:sp>
      <p:cxnSp>
        <p:nvCxnSpPr>
          <p:cNvPr id="293" name="Conector recto 292">
            <a:extLst>
              <a:ext uri="{FF2B5EF4-FFF2-40B4-BE49-F238E27FC236}">
                <a16:creationId xmlns:a16="http://schemas.microsoft.com/office/drawing/2014/main" id="{BB73F7D3-DE64-4512-A4E5-486BCD3C12A6}"/>
              </a:ext>
            </a:extLst>
          </p:cNvPr>
          <p:cNvCxnSpPr/>
          <p:nvPr/>
        </p:nvCxnSpPr>
        <p:spPr>
          <a:xfrm>
            <a:off x="6467242" y="1427424"/>
            <a:ext cx="0" cy="543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A5F5AC64-929A-44D9-A22C-5F5DB2B1B45F}"/>
              </a:ext>
            </a:extLst>
          </p:cNvPr>
          <p:cNvCxnSpPr/>
          <p:nvPr/>
        </p:nvCxnSpPr>
        <p:spPr>
          <a:xfrm flipV="1">
            <a:off x="6467242" y="0"/>
            <a:ext cx="0" cy="1475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curvado 6">
            <a:extLst>
              <a:ext uri="{FF2B5EF4-FFF2-40B4-BE49-F238E27FC236}">
                <a16:creationId xmlns:a16="http://schemas.microsoft.com/office/drawing/2014/main" id="{5C6684AA-2A03-449A-96EE-FED093F0864A}"/>
              </a:ext>
            </a:extLst>
          </p:cNvPr>
          <p:cNvCxnSpPr>
            <a:stCxn id="238" idx="1"/>
            <a:endCxn id="238" idx="7"/>
          </p:cNvCxnSpPr>
          <p:nvPr/>
        </p:nvCxnSpPr>
        <p:spPr>
          <a:xfrm rot="5400000" flipH="1" flipV="1">
            <a:off x="7276808" y="5312403"/>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F83CA31B-446B-4BDF-8E1B-730D29F0786B}"/>
              </a:ext>
            </a:extLst>
          </p:cNvPr>
          <p:cNvSpPr txBox="1"/>
          <p:nvPr/>
        </p:nvSpPr>
        <p:spPr>
          <a:xfrm>
            <a:off x="6956620" y="4947137"/>
            <a:ext cx="659155" cy="276999"/>
          </a:xfrm>
          <a:prstGeom prst="rect">
            <a:avLst/>
          </a:prstGeom>
          <a:noFill/>
        </p:spPr>
        <p:txBody>
          <a:bodyPr wrap="none" rtlCol="0">
            <a:spAutoFit/>
          </a:bodyPr>
          <a:lstStyle/>
          <a:p>
            <a:r>
              <a:rPr lang="es-MX" sz="1200" dirty="0"/>
              <a:t>espacio</a:t>
            </a:r>
          </a:p>
        </p:txBody>
      </p:sp>
    </p:spTree>
    <p:extLst>
      <p:ext uri="{BB962C8B-B14F-4D97-AF65-F5344CB8AC3E}">
        <p14:creationId xmlns:p14="http://schemas.microsoft.com/office/powerpoint/2010/main" val="137566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Elipse 152">
            <a:extLst>
              <a:ext uri="{FF2B5EF4-FFF2-40B4-BE49-F238E27FC236}">
                <a16:creationId xmlns:a16="http://schemas.microsoft.com/office/drawing/2014/main" id="{51DE074A-0E2B-4878-9902-464590885C1D}"/>
              </a:ext>
            </a:extLst>
          </p:cNvPr>
          <p:cNvSpPr/>
          <p:nvPr/>
        </p:nvSpPr>
        <p:spPr>
          <a:xfrm>
            <a:off x="5373513" y="5799046"/>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cxnSp>
        <p:nvCxnSpPr>
          <p:cNvPr id="5" name="Conector recto 4">
            <a:extLst>
              <a:ext uri="{FF2B5EF4-FFF2-40B4-BE49-F238E27FC236}">
                <a16:creationId xmlns:a16="http://schemas.microsoft.com/office/drawing/2014/main" id="{432C6AB1-A79C-471B-AA04-E895E8DF4B4D}"/>
              </a:ext>
            </a:extLst>
          </p:cNvPr>
          <p:cNvCxnSpPr/>
          <p:nvPr/>
        </p:nvCxnSpPr>
        <p:spPr>
          <a:xfrm>
            <a:off x="882127" y="812202"/>
            <a:ext cx="0" cy="6045798"/>
          </a:xfrm>
          <a:prstGeom prst="line">
            <a:avLst/>
          </a:prstGeom>
        </p:spPr>
        <p:style>
          <a:lnRef idx="1">
            <a:schemeClr val="accent1"/>
          </a:lnRef>
          <a:fillRef idx="0">
            <a:schemeClr val="accent1"/>
          </a:fillRef>
          <a:effectRef idx="0">
            <a:schemeClr val="accent1"/>
          </a:effectRef>
          <a:fontRef idx="minor">
            <a:schemeClr val="tx1"/>
          </a:fontRef>
        </p:style>
      </p:cxnSp>
      <p:sp>
        <p:nvSpPr>
          <p:cNvPr id="6" name="Elipse 5">
            <a:extLst>
              <a:ext uri="{FF2B5EF4-FFF2-40B4-BE49-F238E27FC236}">
                <a16:creationId xmlns:a16="http://schemas.microsoft.com/office/drawing/2014/main" id="{FB1946C8-ED2D-4D1F-8FE4-1F90AA35F8B9}"/>
              </a:ext>
            </a:extLst>
          </p:cNvPr>
          <p:cNvSpPr/>
          <p:nvPr/>
        </p:nvSpPr>
        <p:spPr>
          <a:xfrm>
            <a:off x="1531461" y="877467"/>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16</a:t>
            </a:r>
          </a:p>
        </p:txBody>
      </p:sp>
      <p:cxnSp>
        <p:nvCxnSpPr>
          <p:cNvPr id="8" name="Conector recto de flecha 7">
            <a:extLst>
              <a:ext uri="{FF2B5EF4-FFF2-40B4-BE49-F238E27FC236}">
                <a16:creationId xmlns:a16="http://schemas.microsoft.com/office/drawing/2014/main" id="{C562E93F-3FD3-464B-B919-CABA3BBA064B}"/>
              </a:ext>
            </a:extLst>
          </p:cNvPr>
          <p:cNvCxnSpPr>
            <a:cxnSpLocks/>
            <a:endCxn id="6" idx="2"/>
          </p:cNvCxnSpPr>
          <p:nvPr/>
        </p:nvCxnSpPr>
        <p:spPr>
          <a:xfrm>
            <a:off x="882127" y="1068775"/>
            <a:ext cx="64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0B5FB11E-75B3-4C72-8951-2D17D20F9A8D}"/>
              </a:ext>
            </a:extLst>
          </p:cNvPr>
          <p:cNvSpPr/>
          <p:nvPr/>
        </p:nvSpPr>
        <p:spPr>
          <a:xfrm>
            <a:off x="1063966" y="812202"/>
            <a:ext cx="285656" cy="369332"/>
          </a:xfrm>
          <a:prstGeom prst="rect">
            <a:avLst/>
          </a:prstGeom>
        </p:spPr>
        <p:txBody>
          <a:bodyPr wrap="none">
            <a:spAutoFit/>
          </a:bodyPr>
          <a:lstStyle/>
          <a:p>
            <a:r>
              <a:rPr lang="es-MX" b="1" i="1" dirty="0"/>
              <a:t>“</a:t>
            </a:r>
            <a:endParaRPr lang="es-MX" dirty="0"/>
          </a:p>
        </p:txBody>
      </p:sp>
      <p:cxnSp>
        <p:nvCxnSpPr>
          <p:cNvPr id="15" name="Conector: curvado 14">
            <a:extLst>
              <a:ext uri="{FF2B5EF4-FFF2-40B4-BE49-F238E27FC236}">
                <a16:creationId xmlns:a16="http://schemas.microsoft.com/office/drawing/2014/main" id="{F064E77F-F4AD-42C9-BBA9-8A73024FC629}"/>
              </a:ext>
            </a:extLst>
          </p:cNvPr>
          <p:cNvCxnSpPr>
            <a:stCxn id="6" idx="1"/>
            <a:endCxn id="6" idx="7"/>
          </p:cNvCxnSpPr>
          <p:nvPr/>
        </p:nvCxnSpPr>
        <p:spPr>
          <a:xfrm rot="5400000" flipH="1" flipV="1">
            <a:off x="1745245" y="782332"/>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A3D95056-9C62-47B9-8AEC-746255B9AB49}"/>
              </a:ext>
            </a:extLst>
          </p:cNvPr>
          <p:cNvSpPr txBox="1"/>
          <p:nvPr/>
        </p:nvSpPr>
        <p:spPr>
          <a:xfrm>
            <a:off x="1471772" y="452616"/>
            <a:ext cx="546945" cy="230832"/>
          </a:xfrm>
          <a:prstGeom prst="rect">
            <a:avLst/>
          </a:prstGeom>
          <a:noFill/>
        </p:spPr>
        <p:txBody>
          <a:bodyPr wrap="none" rtlCol="0">
            <a:spAutoFit/>
          </a:bodyPr>
          <a:lstStyle/>
          <a:p>
            <a:r>
              <a:rPr lang="es-MX" sz="900" dirty="0"/>
              <a:t>[a-</a:t>
            </a:r>
            <a:r>
              <a:rPr lang="es-MX" sz="900" dirty="0" err="1"/>
              <a:t>zA</a:t>
            </a:r>
            <a:r>
              <a:rPr lang="es-MX" sz="900" dirty="0"/>
              <a:t>-Z]</a:t>
            </a:r>
          </a:p>
        </p:txBody>
      </p:sp>
      <p:cxnSp>
        <p:nvCxnSpPr>
          <p:cNvPr id="24" name="Conector: curvado 23">
            <a:extLst>
              <a:ext uri="{FF2B5EF4-FFF2-40B4-BE49-F238E27FC236}">
                <a16:creationId xmlns:a16="http://schemas.microsoft.com/office/drawing/2014/main" id="{AC700348-0642-4629-B8F2-C468E9CE8D8D}"/>
              </a:ext>
            </a:extLst>
          </p:cNvPr>
          <p:cNvCxnSpPr>
            <a:stCxn id="6" idx="6"/>
            <a:endCxn id="6" idx="5"/>
          </p:cNvCxnSpPr>
          <p:nvPr/>
        </p:nvCxnSpPr>
        <p:spPr>
          <a:xfrm flipH="1">
            <a:off x="1896413" y="1068775"/>
            <a:ext cx="62616" cy="135275"/>
          </a:xfrm>
          <a:prstGeom prst="curvedConnector4">
            <a:avLst>
              <a:gd name="adj1" fmla="val -365082"/>
              <a:gd name="adj2" fmla="val 31041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42804E3B-4332-4DD5-878E-6A0C19E59D6D}"/>
              </a:ext>
            </a:extLst>
          </p:cNvPr>
          <p:cNvSpPr txBox="1"/>
          <p:nvPr/>
        </p:nvSpPr>
        <p:spPr>
          <a:xfrm>
            <a:off x="2140868" y="1260083"/>
            <a:ext cx="438643" cy="230832"/>
          </a:xfrm>
          <a:prstGeom prst="rect">
            <a:avLst/>
          </a:prstGeom>
          <a:noFill/>
        </p:spPr>
        <p:txBody>
          <a:bodyPr wrap="square" rtlCol="0">
            <a:spAutoFit/>
          </a:bodyPr>
          <a:lstStyle/>
          <a:p>
            <a:r>
              <a:rPr lang="es-MX" sz="900" dirty="0"/>
              <a:t>[0-9]</a:t>
            </a:r>
          </a:p>
        </p:txBody>
      </p:sp>
      <p:sp>
        <p:nvSpPr>
          <p:cNvPr id="26" name="CuadroTexto 25">
            <a:extLst>
              <a:ext uri="{FF2B5EF4-FFF2-40B4-BE49-F238E27FC236}">
                <a16:creationId xmlns:a16="http://schemas.microsoft.com/office/drawing/2014/main" id="{69D531D6-0836-4F4F-893C-B039C548AE57}"/>
              </a:ext>
            </a:extLst>
          </p:cNvPr>
          <p:cNvSpPr txBox="1"/>
          <p:nvPr/>
        </p:nvSpPr>
        <p:spPr>
          <a:xfrm>
            <a:off x="904418" y="1372842"/>
            <a:ext cx="604752" cy="230832"/>
          </a:xfrm>
          <a:prstGeom prst="rect">
            <a:avLst/>
          </a:prstGeom>
          <a:noFill/>
        </p:spPr>
        <p:txBody>
          <a:bodyPr wrap="square" rtlCol="0">
            <a:spAutoFit/>
          </a:bodyPr>
          <a:lstStyle/>
          <a:p>
            <a:r>
              <a:rPr lang="es-MX" sz="900" dirty="0"/>
              <a:t>espacio</a:t>
            </a:r>
          </a:p>
        </p:txBody>
      </p:sp>
      <p:cxnSp>
        <p:nvCxnSpPr>
          <p:cNvPr id="30" name="Conector: curvado 29">
            <a:extLst>
              <a:ext uri="{FF2B5EF4-FFF2-40B4-BE49-F238E27FC236}">
                <a16:creationId xmlns:a16="http://schemas.microsoft.com/office/drawing/2014/main" id="{2B0B60B8-BB09-42F5-8ED8-799389252ED2}"/>
              </a:ext>
            </a:extLst>
          </p:cNvPr>
          <p:cNvCxnSpPr>
            <a:stCxn id="6" idx="3"/>
            <a:endCxn id="6" idx="2"/>
          </p:cNvCxnSpPr>
          <p:nvPr/>
        </p:nvCxnSpPr>
        <p:spPr>
          <a:xfrm rot="5400000" flipH="1">
            <a:off x="1495131" y="1105105"/>
            <a:ext cx="135275" cy="62616"/>
          </a:xfrm>
          <a:prstGeom prst="curvedConnector4">
            <a:avLst>
              <a:gd name="adj1" fmla="val -210411"/>
              <a:gd name="adj2" fmla="val 4650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87ED778C-1FC7-426E-A519-99D5C68414FD}"/>
              </a:ext>
            </a:extLst>
          </p:cNvPr>
          <p:cNvCxnSpPr>
            <a:stCxn id="6" idx="6"/>
          </p:cNvCxnSpPr>
          <p:nvPr/>
        </p:nvCxnSpPr>
        <p:spPr>
          <a:xfrm>
            <a:off x="1959029" y="1068775"/>
            <a:ext cx="8487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1F7E1A8E-75EF-4126-A0BF-0A37BA6F06DC}"/>
              </a:ext>
            </a:extLst>
          </p:cNvPr>
          <p:cNvSpPr txBox="1"/>
          <p:nvPr/>
        </p:nvSpPr>
        <p:spPr>
          <a:xfrm>
            <a:off x="2210148" y="834718"/>
            <a:ext cx="280846" cy="369332"/>
          </a:xfrm>
          <a:prstGeom prst="rect">
            <a:avLst/>
          </a:prstGeom>
          <a:noFill/>
        </p:spPr>
        <p:txBody>
          <a:bodyPr wrap="none" rtlCol="0">
            <a:spAutoFit/>
          </a:bodyPr>
          <a:lstStyle/>
          <a:p>
            <a:r>
              <a:rPr lang="es-MX" dirty="0"/>
              <a:t>“</a:t>
            </a:r>
          </a:p>
        </p:txBody>
      </p:sp>
      <p:sp>
        <p:nvSpPr>
          <p:cNvPr id="35" name="Elipse 34">
            <a:extLst>
              <a:ext uri="{FF2B5EF4-FFF2-40B4-BE49-F238E27FC236}">
                <a16:creationId xmlns:a16="http://schemas.microsoft.com/office/drawing/2014/main" id="{82A754C5-40F6-44A1-9752-067FB9309E88}"/>
              </a:ext>
            </a:extLst>
          </p:cNvPr>
          <p:cNvSpPr/>
          <p:nvPr/>
        </p:nvSpPr>
        <p:spPr>
          <a:xfrm>
            <a:off x="2805640" y="825885"/>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36" name="Elipse 35">
            <a:extLst>
              <a:ext uri="{FF2B5EF4-FFF2-40B4-BE49-F238E27FC236}">
                <a16:creationId xmlns:a16="http://schemas.microsoft.com/office/drawing/2014/main" id="{F6914B4B-25CA-4A8E-BF51-C25AC9C29A3C}"/>
              </a:ext>
            </a:extLst>
          </p:cNvPr>
          <p:cNvSpPr/>
          <p:nvPr/>
        </p:nvSpPr>
        <p:spPr>
          <a:xfrm>
            <a:off x="2852555" y="872803"/>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124</a:t>
            </a:r>
          </a:p>
        </p:txBody>
      </p:sp>
      <p:cxnSp>
        <p:nvCxnSpPr>
          <p:cNvPr id="38" name="Conector recto de flecha 37">
            <a:extLst>
              <a:ext uri="{FF2B5EF4-FFF2-40B4-BE49-F238E27FC236}">
                <a16:creationId xmlns:a16="http://schemas.microsoft.com/office/drawing/2014/main" id="{6EAFE43A-5CC8-4C35-9336-84D27281FF00}"/>
              </a:ext>
            </a:extLst>
          </p:cNvPr>
          <p:cNvCxnSpPr>
            <a:cxnSpLocks/>
            <a:stCxn id="6" idx="4"/>
            <a:endCxn id="40" idx="0"/>
          </p:cNvCxnSpPr>
          <p:nvPr/>
        </p:nvCxnSpPr>
        <p:spPr>
          <a:xfrm flipH="1">
            <a:off x="1741759" y="1260083"/>
            <a:ext cx="3486" cy="1235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Elipse 39">
            <a:extLst>
              <a:ext uri="{FF2B5EF4-FFF2-40B4-BE49-F238E27FC236}">
                <a16:creationId xmlns:a16="http://schemas.microsoft.com/office/drawing/2014/main" id="{6F190B63-669C-4A60-B123-5432C65D32FF}"/>
              </a:ext>
            </a:extLst>
          </p:cNvPr>
          <p:cNvSpPr/>
          <p:nvPr/>
        </p:nvSpPr>
        <p:spPr>
          <a:xfrm>
            <a:off x="1424857" y="2496002"/>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41" name="Elipse 40">
            <a:extLst>
              <a:ext uri="{FF2B5EF4-FFF2-40B4-BE49-F238E27FC236}">
                <a16:creationId xmlns:a16="http://schemas.microsoft.com/office/drawing/2014/main" id="{F4713234-FEBB-435F-AFFA-4E0B9D011AEA}"/>
              </a:ext>
            </a:extLst>
          </p:cNvPr>
          <p:cNvSpPr/>
          <p:nvPr/>
        </p:nvSpPr>
        <p:spPr>
          <a:xfrm>
            <a:off x="1471772" y="2542920"/>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125</a:t>
            </a:r>
          </a:p>
        </p:txBody>
      </p:sp>
      <p:sp>
        <p:nvSpPr>
          <p:cNvPr id="46" name="Rectángulo 45">
            <a:extLst>
              <a:ext uri="{FF2B5EF4-FFF2-40B4-BE49-F238E27FC236}">
                <a16:creationId xmlns:a16="http://schemas.microsoft.com/office/drawing/2014/main" id="{476F20FA-52D8-481F-B4E8-A8C240D193B8}"/>
              </a:ext>
            </a:extLst>
          </p:cNvPr>
          <p:cNvSpPr/>
          <p:nvPr/>
        </p:nvSpPr>
        <p:spPr>
          <a:xfrm>
            <a:off x="1715561" y="1542746"/>
            <a:ext cx="1136994" cy="830997"/>
          </a:xfrm>
          <a:prstGeom prst="rect">
            <a:avLst/>
          </a:prstGeom>
        </p:spPr>
        <p:txBody>
          <a:bodyPr wrap="square">
            <a:spAutoFit/>
          </a:bodyPr>
          <a:lstStyle/>
          <a:p>
            <a:r>
              <a:rPr lang="es-MX" sz="1200" dirty="0"/>
              <a:t>≠ “</a:t>
            </a:r>
          </a:p>
          <a:p>
            <a:r>
              <a:rPr lang="es-MX" sz="1200" dirty="0"/>
              <a:t>≠ [a-</a:t>
            </a:r>
            <a:r>
              <a:rPr lang="es-MX" sz="1200" dirty="0" err="1"/>
              <a:t>zA</a:t>
            </a:r>
            <a:r>
              <a:rPr lang="es-MX" sz="1200" dirty="0"/>
              <a:t>-Z]</a:t>
            </a:r>
          </a:p>
          <a:p>
            <a:r>
              <a:rPr lang="es-MX" sz="1200" dirty="0"/>
              <a:t>≠ [0-9]</a:t>
            </a:r>
          </a:p>
          <a:p>
            <a:r>
              <a:rPr lang="es-MX" sz="1200" dirty="0"/>
              <a:t>≠ espacio</a:t>
            </a:r>
          </a:p>
        </p:txBody>
      </p:sp>
      <p:cxnSp>
        <p:nvCxnSpPr>
          <p:cNvPr id="51" name="Conector recto de flecha 50">
            <a:extLst>
              <a:ext uri="{FF2B5EF4-FFF2-40B4-BE49-F238E27FC236}">
                <a16:creationId xmlns:a16="http://schemas.microsoft.com/office/drawing/2014/main" id="{1DD26629-F6E4-403C-ADCF-EF0AC1825C4C}"/>
              </a:ext>
            </a:extLst>
          </p:cNvPr>
          <p:cNvCxnSpPr>
            <a:cxnSpLocks/>
          </p:cNvCxnSpPr>
          <p:nvPr/>
        </p:nvCxnSpPr>
        <p:spPr>
          <a:xfrm>
            <a:off x="882127" y="3429000"/>
            <a:ext cx="64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11E32DF7-9C31-4175-813E-622ABC9D7B03}"/>
              </a:ext>
            </a:extLst>
          </p:cNvPr>
          <p:cNvCxnSpPr>
            <a:cxnSpLocks/>
            <a:endCxn id="57" idx="2"/>
          </p:cNvCxnSpPr>
          <p:nvPr/>
        </p:nvCxnSpPr>
        <p:spPr>
          <a:xfrm flipV="1">
            <a:off x="882127" y="4085735"/>
            <a:ext cx="665035" cy="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ángulo 53">
            <a:extLst>
              <a:ext uri="{FF2B5EF4-FFF2-40B4-BE49-F238E27FC236}">
                <a16:creationId xmlns:a16="http://schemas.microsoft.com/office/drawing/2014/main" id="{B86A990C-E20B-4F84-85FC-565FE55AB767}"/>
              </a:ext>
            </a:extLst>
          </p:cNvPr>
          <p:cNvSpPr/>
          <p:nvPr/>
        </p:nvSpPr>
        <p:spPr>
          <a:xfrm>
            <a:off x="1111065" y="3059668"/>
            <a:ext cx="248786" cy="369332"/>
          </a:xfrm>
          <a:prstGeom prst="rect">
            <a:avLst/>
          </a:prstGeom>
        </p:spPr>
        <p:txBody>
          <a:bodyPr wrap="none">
            <a:spAutoFit/>
          </a:bodyPr>
          <a:lstStyle/>
          <a:p>
            <a:r>
              <a:rPr lang="es-MX" b="1" i="1" dirty="0"/>
              <a:t>;</a:t>
            </a:r>
            <a:endParaRPr lang="es-MX" dirty="0"/>
          </a:p>
        </p:txBody>
      </p:sp>
      <p:sp>
        <p:nvSpPr>
          <p:cNvPr id="55" name="Elipse 54">
            <a:extLst>
              <a:ext uri="{FF2B5EF4-FFF2-40B4-BE49-F238E27FC236}">
                <a16:creationId xmlns:a16="http://schemas.microsoft.com/office/drawing/2014/main" id="{1FC9CBEA-2FB6-411D-9FD2-8FDC8C330629}"/>
              </a:ext>
            </a:extLst>
          </p:cNvPr>
          <p:cNvSpPr/>
          <p:nvPr/>
        </p:nvSpPr>
        <p:spPr>
          <a:xfrm>
            <a:off x="1553512" y="3154129"/>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56" name="Elipse 55">
            <a:extLst>
              <a:ext uri="{FF2B5EF4-FFF2-40B4-BE49-F238E27FC236}">
                <a16:creationId xmlns:a16="http://schemas.microsoft.com/office/drawing/2014/main" id="{3639AF50-623A-4596-9C13-47BEE035DF75}"/>
              </a:ext>
            </a:extLst>
          </p:cNvPr>
          <p:cNvSpPr/>
          <p:nvPr/>
        </p:nvSpPr>
        <p:spPr>
          <a:xfrm>
            <a:off x="1600427" y="3201047"/>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126</a:t>
            </a:r>
          </a:p>
        </p:txBody>
      </p:sp>
      <p:sp>
        <p:nvSpPr>
          <p:cNvPr id="57" name="Elipse 56">
            <a:extLst>
              <a:ext uri="{FF2B5EF4-FFF2-40B4-BE49-F238E27FC236}">
                <a16:creationId xmlns:a16="http://schemas.microsoft.com/office/drawing/2014/main" id="{ED85080F-240C-445D-99C7-E3C9482953BB}"/>
              </a:ext>
            </a:extLst>
          </p:cNvPr>
          <p:cNvSpPr/>
          <p:nvPr/>
        </p:nvSpPr>
        <p:spPr>
          <a:xfrm>
            <a:off x="1547162" y="3812256"/>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58" name="Elipse 57">
            <a:extLst>
              <a:ext uri="{FF2B5EF4-FFF2-40B4-BE49-F238E27FC236}">
                <a16:creationId xmlns:a16="http://schemas.microsoft.com/office/drawing/2014/main" id="{94FAC054-218E-497A-A974-C4E2652E14D4}"/>
              </a:ext>
            </a:extLst>
          </p:cNvPr>
          <p:cNvSpPr/>
          <p:nvPr/>
        </p:nvSpPr>
        <p:spPr>
          <a:xfrm>
            <a:off x="1594077" y="385917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127</a:t>
            </a:r>
          </a:p>
        </p:txBody>
      </p:sp>
      <p:sp>
        <p:nvSpPr>
          <p:cNvPr id="60" name="Rectángulo 59">
            <a:extLst>
              <a:ext uri="{FF2B5EF4-FFF2-40B4-BE49-F238E27FC236}">
                <a16:creationId xmlns:a16="http://schemas.microsoft.com/office/drawing/2014/main" id="{2E4D7F4D-222F-48D9-B831-55F93C07B98C}"/>
              </a:ext>
            </a:extLst>
          </p:cNvPr>
          <p:cNvSpPr/>
          <p:nvPr/>
        </p:nvSpPr>
        <p:spPr>
          <a:xfrm>
            <a:off x="1088269" y="3779232"/>
            <a:ext cx="245580" cy="369332"/>
          </a:xfrm>
          <a:prstGeom prst="rect">
            <a:avLst/>
          </a:prstGeom>
        </p:spPr>
        <p:txBody>
          <a:bodyPr wrap="none">
            <a:spAutoFit/>
          </a:bodyPr>
          <a:lstStyle/>
          <a:p>
            <a:r>
              <a:rPr lang="es-MX" b="1" i="1" dirty="0"/>
              <a:t>.</a:t>
            </a:r>
            <a:endParaRPr lang="es-MX" dirty="0"/>
          </a:p>
        </p:txBody>
      </p:sp>
      <p:cxnSp>
        <p:nvCxnSpPr>
          <p:cNvPr id="65" name="Conector recto de flecha 64">
            <a:extLst>
              <a:ext uri="{FF2B5EF4-FFF2-40B4-BE49-F238E27FC236}">
                <a16:creationId xmlns:a16="http://schemas.microsoft.com/office/drawing/2014/main" id="{E5DD9FFB-C7BF-4E7B-9CE4-687CD150A7BF}"/>
              </a:ext>
            </a:extLst>
          </p:cNvPr>
          <p:cNvCxnSpPr>
            <a:cxnSpLocks/>
          </p:cNvCxnSpPr>
          <p:nvPr/>
        </p:nvCxnSpPr>
        <p:spPr>
          <a:xfrm>
            <a:off x="882127" y="4820653"/>
            <a:ext cx="748627" cy="3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ángulo 68">
            <a:extLst>
              <a:ext uri="{FF2B5EF4-FFF2-40B4-BE49-F238E27FC236}">
                <a16:creationId xmlns:a16="http://schemas.microsoft.com/office/drawing/2014/main" id="{086E49DA-823C-400A-91A8-A86E357E2FC5}"/>
              </a:ext>
            </a:extLst>
          </p:cNvPr>
          <p:cNvSpPr/>
          <p:nvPr/>
        </p:nvSpPr>
        <p:spPr>
          <a:xfrm>
            <a:off x="1050151" y="4455067"/>
            <a:ext cx="396263" cy="369332"/>
          </a:xfrm>
          <a:prstGeom prst="rect">
            <a:avLst/>
          </a:prstGeom>
        </p:spPr>
        <p:txBody>
          <a:bodyPr wrap="none">
            <a:spAutoFit/>
          </a:bodyPr>
          <a:lstStyle/>
          <a:p>
            <a:pPr algn="ctr"/>
            <a:r>
              <a:rPr lang="es-MX" dirty="0"/>
              <a:t>\n</a:t>
            </a:r>
          </a:p>
        </p:txBody>
      </p:sp>
      <p:sp>
        <p:nvSpPr>
          <p:cNvPr id="71" name="Elipse 70">
            <a:extLst>
              <a:ext uri="{FF2B5EF4-FFF2-40B4-BE49-F238E27FC236}">
                <a16:creationId xmlns:a16="http://schemas.microsoft.com/office/drawing/2014/main" id="{7D39FA2C-5FF2-4F09-9EAF-36CB0D627DBD}"/>
              </a:ext>
            </a:extLst>
          </p:cNvPr>
          <p:cNvSpPr/>
          <p:nvPr/>
        </p:nvSpPr>
        <p:spPr>
          <a:xfrm>
            <a:off x="1419310" y="5215675"/>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72" name="Elipse 71">
            <a:extLst>
              <a:ext uri="{FF2B5EF4-FFF2-40B4-BE49-F238E27FC236}">
                <a16:creationId xmlns:a16="http://schemas.microsoft.com/office/drawing/2014/main" id="{66F593E2-8BDF-4161-9699-84FB3FD08697}"/>
              </a:ext>
            </a:extLst>
          </p:cNvPr>
          <p:cNvSpPr/>
          <p:nvPr/>
        </p:nvSpPr>
        <p:spPr>
          <a:xfrm>
            <a:off x="1466225" y="5262593"/>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129</a:t>
            </a:r>
          </a:p>
        </p:txBody>
      </p:sp>
      <p:sp>
        <p:nvSpPr>
          <p:cNvPr id="73" name="Elipse 72">
            <a:extLst>
              <a:ext uri="{FF2B5EF4-FFF2-40B4-BE49-F238E27FC236}">
                <a16:creationId xmlns:a16="http://schemas.microsoft.com/office/drawing/2014/main" id="{AE09C6C1-EAA6-43D5-B868-44B26447B9B9}"/>
              </a:ext>
            </a:extLst>
          </p:cNvPr>
          <p:cNvSpPr/>
          <p:nvPr/>
        </p:nvSpPr>
        <p:spPr>
          <a:xfrm>
            <a:off x="1630876" y="4551277"/>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74" name="Elipse 73">
            <a:extLst>
              <a:ext uri="{FF2B5EF4-FFF2-40B4-BE49-F238E27FC236}">
                <a16:creationId xmlns:a16="http://schemas.microsoft.com/office/drawing/2014/main" id="{C4AC35F4-DBFE-49A7-9E06-8FEBD170384F}"/>
              </a:ext>
            </a:extLst>
          </p:cNvPr>
          <p:cNvSpPr/>
          <p:nvPr/>
        </p:nvSpPr>
        <p:spPr>
          <a:xfrm>
            <a:off x="1677791" y="4598195"/>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128</a:t>
            </a:r>
          </a:p>
        </p:txBody>
      </p:sp>
      <p:cxnSp>
        <p:nvCxnSpPr>
          <p:cNvPr id="79" name="Conector recto de flecha 78">
            <a:extLst>
              <a:ext uri="{FF2B5EF4-FFF2-40B4-BE49-F238E27FC236}">
                <a16:creationId xmlns:a16="http://schemas.microsoft.com/office/drawing/2014/main" id="{52C57B8F-A4E8-4200-A0B5-2D6D1D8D2904}"/>
              </a:ext>
            </a:extLst>
          </p:cNvPr>
          <p:cNvCxnSpPr>
            <a:cxnSpLocks/>
            <a:endCxn id="71" idx="2"/>
          </p:cNvCxnSpPr>
          <p:nvPr/>
        </p:nvCxnSpPr>
        <p:spPr>
          <a:xfrm>
            <a:off x="879442" y="5488797"/>
            <a:ext cx="539868" cy="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Elipse 85">
            <a:extLst>
              <a:ext uri="{FF2B5EF4-FFF2-40B4-BE49-F238E27FC236}">
                <a16:creationId xmlns:a16="http://schemas.microsoft.com/office/drawing/2014/main" id="{37EB0A59-5CE1-40D6-88E8-A83A1CBC8B42}"/>
              </a:ext>
            </a:extLst>
          </p:cNvPr>
          <p:cNvSpPr/>
          <p:nvPr/>
        </p:nvSpPr>
        <p:spPr>
          <a:xfrm>
            <a:off x="1509266" y="6132262"/>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87" name="Elipse 86">
            <a:extLst>
              <a:ext uri="{FF2B5EF4-FFF2-40B4-BE49-F238E27FC236}">
                <a16:creationId xmlns:a16="http://schemas.microsoft.com/office/drawing/2014/main" id="{FC09A1DE-58B1-4696-B27E-7CD88EEAB01B}"/>
              </a:ext>
            </a:extLst>
          </p:cNvPr>
          <p:cNvSpPr/>
          <p:nvPr/>
        </p:nvSpPr>
        <p:spPr>
          <a:xfrm>
            <a:off x="1556181" y="6179180"/>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130</a:t>
            </a:r>
          </a:p>
        </p:txBody>
      </p:sp>
      <p:cxnSp>
        <p:nvCxnSpPr>
          <p:cNvPr id="89" name="Conector recto de flecha 88">
            <a:extLst>
              <a:ext uri="{FF2B5EF4-FFF2-40B4-BE49-F238E27FC236}">
                <a16:creationId xmlns:a16="http://schemas.microsoft.com/office/drawing/2014/main" id="{B2C6EB54-E121-41C5-A507-5171F5AEAF18}"/>
              </a:ext>
            </a:extLst>
          </p:cNvPr>
          <p:cNvCxnSpPr>
            <a:cxnSpLocks/>
            <a:endCxn id="86" idx="2"/>
          </p:cNvCxnSpPr>
          <p:nvPr/>
        </p:nvCxnSpPr>
        <p:spPr>
          <a:xfrm>
            <a:off x="882127" y="6405741"/>
            <a:ext cx="627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ángulo 91">
            <a:extLst>
              <a:ext uri="{FF2B5EF4-FFF2-40B4-BE49-F238E27FC236}">
                <a16:creationId xmlns:a16="http://schemas.microsoft.com/office/drawing/2014/main" id="{3DB9BB2D-6FD0-4D66-9E18-34E1D8702DF5}"/>
              </a:ext>
            </a:extLst>
          </p:cNvPr>
          <p:cNvSpPr/>
          <p:nvPr/>
        </p:nvSpPr>
        <p:spPr>
          <a:xfrm>
            <a:off x="1111065" y="6026616"/>
            <a:ext cx="243978" cy="369332"/>
          </a:xfrm>
          <a:prstGeom prst="rect">
            <a:avLst/>
          </a:prstGeom>
        </p:spPr>
        <p:txBody>
          <a:bodyPr wrap="none">
            <a:spAutoFit/>
          </a:bodyPr>
          <a:lstStyle/>
          <a:p>
            <a:r>
              <a:rPr lang="es-MX" b="1" i="1" dirty="0"/>
              <a:t>,</a:t>
            </a:r>
            <a:endParaRPr lang="es-MX" dirty="0"/>
          </a:p>
        </p:txBody>
      </p:sp>
      <p:cxnSp>
        <p:nvCxnSpPr>
          <p:cNvPr id="93" name="Conector recto 92">
            <a:extLst>
              <a:ext uri="{FF2B5EF4-FFF2-40B4-BE49-F238E27FC236}">
                <a16:creationId xmlns:a16="http://schemas.microsoft.com/office/drawing/2014/main" id="{4EC6903F-D638-4259-A308-1D10D2C79177}"/>
              </a:ext>
            </a:extLst>
          </p:cNvPr>
          <p:cNvCxnSpPr/>
          <p:nvPr/>
        </p:nvCxnSpPr>
        <p:spPr>
          <a:xfrm>
            <a:off x="3949849" y="802347"/>
            <a:ext cx="0" cy="6045798"/>
          </a:xfrm>
          <a:prstGeom prst="line">
            <a:avLst/>
          </a:prstGeom>
        </p:spPr>
        <p:style>
          <a:lnRef idx="1">
            <a:schemeClr val="accent1"/>
          </a:lnRef>
          <a:fillRef idx="0">
            <a:schemeClr val="accent1"/>
          </a:fillRef>
          <a:effectRef idx="0">
            <a:schemeClr val="accent1"/>
          </a:effectRef>
          <a:fontRef idx="minor">
            <a:schemeClr val="tx1"/>
          </a:fontRef>
        </p:style>
      </p:cxnSp>
      <p:sp>
        <p:nvSpPr>
          <p:cNvPr id="98" name="Elipse 97">
            <a:extLst>
              <a:ext uri="{FF2B5EF4-FFF2-40B4-BE49-F238E27FC236}">
                <a16:creationId xmlns:a16="http://schemas.microsoft.com/office/drawing/2014/main" id="{B93FDBDC-8D58-47CB-B420-96CE81B6AA6D}"/>
              </a:ext>
            </a:extLst>
          </p:cNvPr>
          <p:cNvSpPr/>
          <p:nvPr/>
        </p:nvSpPr>
        <p:spPr>
          <a:xfrm>
            <a:off x="4578452" y="877467"/>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17</a:t>
            </a:r>
          </a:p>
        </p:txBody>
      </p:sp>
      <p:cxnSp>
        <p:nvCxnSpPr>
          <p:cNvPr id="99" name="Conector recto de flecha 98">
            <a:extLst>
              <a:ext uri="{FF2B5EF4-FFF2-40B4-BE49-F238E27FC236}">
                <a16:creationId xmlns:a16="http://schemas.microsoft.com/office/drawing/2014/main" id="{8E6BF99E-26BE-47E5-BEB9-64A8FA4E9167}"/>
              </a:ext>
            </a:extLst>
          </p:cNvPr>
          <p:cNvCxnSpPr>
            <a:cxnSpLocks/>
            <a:endCxn id="98" idx="2"/>
          </p:cNvCxnSpPr>
          <p:nvPr/>
        </p:nvCxnSpPr>
        <p:spPr>
          <a:xfrm>
            <a:off x="3929118" y="1068775"/>
            <a:ext cx="64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ángulo 99">
            <a:extLst>
              <a:ext uri="{FF2B5EF4-FFF2-40B4-BE49-F238E27FC236}">
                <a16:creationId xmlns:a16="http://schemas.microsoft.com/office/drawing/2014/main" id="{7DF5C729-CE7D-4ADF-8E41-3D79E07767CB}"/>
              </a:ext>
            </a:extLst>
          </p:cNvPr>
          <p:cNvSpPr/>
          <p:nvPr/>
        </p:nvSpPr>
        <p:spPr>
          <a:xfrm>
            <a:off x="4110957" y="812202"/>
            <a:ext cx="243978" cy="369332"/>
          </a:xfrm>
          <a:prstGeom prst="rect">
            <a:avLst/>
          </a:prstGeom>
        </p:spPr>
        <p:txBody>
          <a:bodyPr wrap="none">
            <a:spAutoFit/>
          </a:bodyPr>
          <a:lstStyle/>
          <a:p>
            <a:r>
              <a:rPr lang="es-MX" b="1" i="1" dirty="0"/>
              <a:t>‘</a:t>
            </a:r>
            <a:endParaRPr lang="es-MX" dirty="0"/>
          </a:p>
        </p:txBody>
      </p:sp>
      <p:cxnSp>
        <p:nvCxnSpPr>
          <p:cNvPr id="101" name="Conector: curvado 100">
            <a:extLst>
              <a:ext uri="{FF2B5EF4-FFF2-40B4-BE49-F238E27FC236}">
                <a16:creationId xmlns:a16="http://schemas.microsoft.com/office/drawing/2014/main" id="{33A3445D-0ACC-44A9-92F4-42C01F596C07}"/>
              </a:ext>
            </a:extLst>
          </p:cNvPr>
          <p:cNvCxnSpPr>
            <a:stCxn id="98" idx="1"/>
            <a:endCxn id="98" idx="7"/>
          </p:cNvCxnSpPr>
          <p:nvPr/>
        </p:nvCxnSpPr>
        <p:spPr>
          <a:xfrm rot="5400000" flipH="1" flipV="1">
            <a:off x="4792236" y="782332"/>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CuadroTexto 101">
            <a:extLst>
              <a:ext uri="{FF2B5EF4-FFF2-40B4-BE49-F238E27FC236}">
                <a16:creationId xmlns:a16="http://schemas.microsoft.com/office/drawing/2014/main" id="{8739A778-A3EA-4E2A-B80B-2A324960A589}"/>
              </a:ext>
            </a:extLst>
          </p:cNvPr>
          <p:cNvSpPr txBox="1"/>
          <p:nvPr/>
        </p:nvSpPr>
        <p:spPr>
          <a:xfrm>
            <a:off x="4518763" y="452616"/>
            <a:ext cx="546945" cy="230832"/>
          </a:xfrm>
          <a:prstGeom prst="rect">
            <a:avLst/>
          </a:prstGeom>
          <a:noFill/>
        </p:spPr>
        <p:txBody>
          <a:bodyPr wrap="none" rtlCol="0">
            <a:spAutoFit/>
          </a:bodyPr>
          <a:lstStyle/>
          <a:p>
            <a:r>
              <a:rPr lang="es-MX" sz="900" dirty="0"/>
              <a:t>[a-</a:t>
            </a:r>
            <a:r>
              <a:rPr lang="es-MX" sz="900" dirty="0" err="1"/>
              <a:t>zA</a:t>
            </a:r>
            <a:r>
              <a:rPr lang="es-MX" sz="900" dirty="0"/>
              <a:t>-Z]</a:t>
            </a:r>
          </a:p>
        </p:txBody>
      </p:sp>
      <p:cxnSp>
        <p:nvCxnSpPr>
          <p:cNvPr id="103" name="Conector: curvado 102">
            <a:extLst>
              <a:ext uri="{FF2B5EF4-FFF2-40B4-BE49-F238E27FC236}">
                <a16:creationId xmlns:a16="http://schemas.microsoft.com/office/drawing/2014/main" id="{09355220-03ED-457E-A5E6-D47CB4E06DDF}"/>
              </a:ext>
            </a:extLst>
          </p:cNvPr>
          <p:cNvCxnSpPr>
            <a:stCxn id="98" idx="6"/>
            <a:endCxn id="98" idx="5"/>
          </p:cNvCxnSpPr>
          <p:nvPr/>
        </p:nvCxnSpPr>
        <p:spPr>
          <a:xfrm flipH="1">
            <a:off x="4943404" y="1068775"/>
            <a:ext cx="62616" cy="135275"/>
          </a:xfrm>
          <a:prstGeom prst="curvedConnector4">
            <a:avLst>
              <a:gd name="adj1" fmla="val -365082"/>
              <a:gd name="adj2" fmla="val 31041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CuadroTexto 103">
            <a:extLst>
              <a:ext uri="{FF2B5EF4-FFF2-40B4-BE49-F238E27FC236}">
                <a16:creationId xmlns:a16="http://schemas.microsoft.com/office/drawing/2014/main" id="{B2AE4B4B-1F49-4F12-B777-63199F532F6D}"/>
              </a:ext>
            </a:extLst>
          </p:cNvPr>
          <p:cNvSpPr txBox="1"/>
          <p:nvPr/>
        </p:nvSpPr>
        <p:spPr>
          <a:xfrm>
            <a:off x="5187859" y="1260083"/>
            <a:ext cx="438643" cy="230832"/>
          </a:xfrm>
          <a:prstGeom prst="rect">
            <a:avLst/>
          </a:prstGeom>
          <a:noFill/>
        </p:spPr>
        <p:txBody>
          <a:bodyPr wrap="square" rtlCol="0">
            <a:spAutoFit/>
          </a:bodyPr>
          <a:lstStyle/>
          <a:p>
            <a:r>
              <a:rPr lang="es-MX" sz="900" dirty="0"/>
              <a:t>[0-9]</a:t>
            </a:r>
          </a:p>
        </p:txBody>
      </p:sp>
      <p:sp>
        <p:nvSpPr>
          <p:cNvPr id="105" name="CuadroTexto 104">
            <a:extLst>
              <a:ext uri="{FF2B5EF4-FFF2-40B4-BE49-F238E27FC236}">
                <a16:creationId xmlns:a16="http://schemas.microsoft.com/office/drawing/2014/main" id="{57BA6D08-DEFF-4776-A924-A6FAC0C40C39}"/>
              </a:ext>
            </a:extLst>
          </p:cNvPr>
          <p:cNvSpPr txBox="1"/>
          <p:nvPr/>
        </p:nvSpPr>
        <p:spPr>
          <a:xfrm>
            <a:off x="3951409" y="1372842"/>
            <a:ext cx="604752" cy="230832"/>
          </a:xfrm>
          <a:prstGeom prst="rect">
            <a:avLst/>
          </a:prstGeom>
          <a:noFill/>
        </p:spPr>
        <p:txBody>
          <a:bodyPr wrap="square" rtlCol="0">
            <a:spAutoFit/>
          </a:bodyPr>
          <a:lstStyle/>
          <a:p>
            <a:r>
              <a:rPr lang="es-MX" sz="900" dirty="0"/>
              <a:t>espacio</a:t>
            </a:r>
          </a:p>
        </p:txBody>
      </p:sp>
      <p:cxnSp>
        <p:nvCxnSpPr>
          <p:cNvPr id="106" name="Conector: curvado 105">
            <a:extLst>
              <a:ext uri="{FF2B5EF4-FFF2-40B4-BE49-F238E27FC236}">
                <a16:creationId xmlns:a16="http://schemas.microsoft.com/office/drawing/2014/main" id="{C1081EA0-8324-4175-B609-464857F3CF81}"/>
              </a:ext>
            </a:extLst>
          </p:cNvPr>
          <p:cNvCxnSpPr>
            <a:stCxn id="98" idx="3"/>
            <a:endCxn id="98" idx="2"/>
          </p:cNvCxnSpPr>
          <p:nvPr/>
        </p:nvCxnSpPr>
        <p:spPr>
          <a:xfrm rot="5400000" flipH="1">
            <a:off x="4542122" y="1105105"/>
            <a:ext cx="135275" cy="62616"/>
          </a:xfrm>
          <a:prstGeom prst="curvedConnector4">
            <a:avLst>
              <a:gd name="adj1" fmla="val -210411"/>
              <a:gd name="adj2" fmla="val 4650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3625764-D62C-4749-8AAE-E907074A5741}"/>
              </a:ext>
            </a:extLst>
          </p:cNvPr>
          <p:cNvCxnSpPr>
            <a:stCxn id="98" idx="6"/>
          </p:cNvCxnSpPr>
          <p:nvPr/>
        </p:nvCxnSpPr>
        <p:spPr>
          <a:xfrm>
            <a:off x="5006020" y="1068775"/>
            <a:ext cx="8487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CuadroTexto 107">
            <a:extLst>
              <a:ext uri="{FF2B5EF4-FFF2-40B4-BE49-F238E27FC236}">
                <a16:creationId xmlns:a16="http://schemas.microsoft.com/office/drawing/2014/main" id="{340F7982-271B-4AD0-857C-8E7889D5F298}"/>
              </a:ext>
            </a:extLst>
          </p:cNvPr>
          <p:cNvSpPr txBox="1"/>
          <p:nvPr/>
        </p:nvSpPr>
        <p:spPr>
          <a:xfrm>
            <a:off x="5257139" y="834718"/>
            <a:ext cx="242374" cy="369332"/>
          </a:xfrm>
          <a:prstGeom prst="rect">
            <a:avLst/>
          </a:prstGeom>
          <a:noFill/>
        </p:spPr>
        <p:txBody>
          <a:bodyPr wrap="none" rtlCol="0">
            <a:spAutoFit/>
          </a:bodyPr>
          <a:lstStyle/>
          <a:p>
            <a:r>
              <a:rPr lang="es-MX" dirty="0"/>
              <a:t>‘</a:t>
            </a:r>
          </a:p>
        </p:txBody>
      </p:sp>
      <p:sp>
        <p:nvSpPr>
          <p:cNvPr id="109" name="Elipse 108">
            <a:extLst>
              <a:ext uri="{FF2B5EF4-FFF2-40B4-BE49-F238E27FC236}">
                <a16:creationId xmlns:a16="http://schemas.microsoft.com/office/drawing/2014/main" id="{7120BAD6-6977-4503-8527-F990650B28F1}"/>
              </a:ext>
            </a:extLst>
          </p:cNvPr>
          <p:cNvSpPr/>
          <p:nvPr/>
        </p:nvSpPr>
        <p:spPr>
          <a:xfrm>
            <a:off x="5852631" y="825885"/>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10" name="Elipse 109">
            <a:extLst>
              <a:ext uri="{FF2B5EF4-FFF2-40B4-BE49-F238E27FC236}">
                <a16:creationId xmlns:a16="http://schemas.microsoft.com/office/drawing/2014/main" id="{70341AD0-737C-4866-9CD0-F59385F2626B}"/>
              </a:ext>
            </a:extLst>
          </p:cNvPr>
          <p:cNvSpPr/>
          <p:nvPr/>
        </p:nvSpPr>
        <p:spPr>
          <a:xfrm>
            <a:off x="5899546" y="872803"/>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131</a:t>
            </a:r>
          </a:p>
        </p:txBody>
      </p:sp>
      <p:cxnSp>
        <p:nvCxnSpPr>
          <p:cNvPr id="111" name="Conector recto de flecha 110">
            <a:extLst>
              <a:ext uri="{FF2B5EF4-FFF2-40B4-BE49-F238E27FC236}">
                <a16:creationId xmlns:a16="http://schemas.microsoft.com/office/drawing/2014/main" id="{4BD939DE-8398-4147-8DB0-45AC215A5AE2}"/>
              </a:ext>
            </a:extLst>
          </p:cNvPr>
          <p:cNvCxnSpPr>
            <a:cxnSpLocks/>
            <a:stCxn id="98" idx="4"/>
            <a:endCxn id="112" idx="0"/>
          </p:cNvCxnSpPr>
          <p:nvPr/>
        </p:nvCxnSpPr>
        <p:spPr>
          <a:xfrm flipH="1">
            <a:off x="4788750" y="1260083"/>
            <a:ext cx="3486" cy="1235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Elipse 111">
            <a:extLst>
              <a:ext uri="{FF2B5EF4-FFF2-40B4-BE49-F238E27FC236}">
                <a16:creationId xmlns:a16="http://schemas.microsoft.com/office/drawing/2014/main" id="{E1E1F011-4720-4556-8669-444AE6F2414B}"/>
              </a:ext>
            </a:extLst>
          </p:cNvPr>
          <p:cNvSpPr/>
          <p:nvPr/>
        </p:nvSpPr>
        <p:spPr>
          <a:xfrm>
            <a:off x="4471848" y="2496002"/>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13" name="Elipse 112">
            <a:extLst>
              <a:ext uri="{FF2B5EF4-FFF2-40B4-BE49-F238E27FC236}">
                <a16:creationId xmlns:a16="http://schemas.microsoft.com/office/drawing/2014/main" id="{B51EE732-2278-4B88-B48A-E25BD3EC2473}"/>
              </a:ext>
            </a:extLst>
          </p:cNvPr>
          <p:cNvSpPr/>
          <p:nvPr/>
        </p:nvSpPr>
        <p:spPr>
          <a:xfrm>
            <a:off x="4518763" y="2542920"/>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132</a:t>
            </a:r>
          </a:p>
        </p:txBody>
      </p:sp>
      <p:sp>
        <p:nvSpPr>
          <p:cNvPr id="114" name="Rectángulo 113">
            <a:extLst>
              <a:ext uri="{FF2B5EF4-FFF2-40B4-BE49-F238E27FC236}">
                <a16:creationId xmlns:a16="http://schemas.microsoft.com/office/drawing/2014/main" id="{83B8DFDA-6556-45B6-8048-06476F0F57B4}"/>
              </a:ext>
            </a:extLst>
          </p:cNvPr>
          <p:cNvSpPr/>
          <p:nvPr/>
        </p:nvSpPr>
        <p:spPr>
          <a:xfrm>
            <a:off x="4762552" y="1542746"/>
            <a:ext cx="1136994" cy="830997"/>
          </a:xfrm>
          <a:prstGeom prst="rect">
            <a:avLst/>
          </a:prstGeom>
        </p:spPr>
        <p:txBody>
          <a:bodyPr wrap="square">
            <a:spAutoFit/>
          </a:bodyPr>
          <a:lstStyle/>
          <a:p>
            <a:r>
              <a:rPr lang="es-MX" sz="1200" dirty="0"/>
              <a:t>≠ ‘</a:t>
            </a:r>
          </a:p>
          <a:p>
            <a:r>
              <a:rPr lang="es-MX" sz="1200" dirty="0"/>
              <a:t>≠ [a-</a:t>
            </a:r>
            <a:r>
              <a:rPr lang="es-MX" sz="1200" dirty="0" err="1"/>
              <a:t>zA</a:t>
            </a:r>
            <a:r>
              <a:rPr lang="es-MX" sz="1200" dirty="0"/>
              <a:t>-Z]</a:t>
            </a:r>
          </a:p>
          <a:p>
            <a:r>
              <a:rPr lang="es-MX" sz="1200" dirty="0"/>
              <a:t>≠ [0-9]</a:t>
            </a:r>
          </a:p>
          <a:p>
            <a:r>
              <a:rPr lang="es-MX" sz="1200" dirty="0"/>
              <a:t>≠ espacio</a:t>
            </a:r>
          </a:p>
        </p:txBody>
      </p:sp>
      <p:cxnSp>
        <p:nvCxnSpPr>
          <p:cNvPr id="115" name="Conector recto de flecha 114">
            <a:extLst>
              <a:ext uri="{FF2B5EF4-FFF2-40B4-BE49-F238E27FC236}">
                <a16:creationId xmlns:a16="http://schemas.microsoft.com/office/drawing/2014/main" id="{D4F34639-AE98-4860-80C0-EB23FBE76173}"/>
              </a:ext>
            </a:extLst>
          </p:cNvPr>
          <p:cNvCxnSpPr>
            <a:cxnSpLocks/>
          </p:cNvCxnSpPr>
          <p:nvPr/>
        </p:nvCxnSpPr>
        <p:spPr>
          <a:xfrm>
            <a:off x="3937472" y="3429357"/>
            <a:ext cx="64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ector recto de flecha 115">
            <a:extLst>
              <a:ext uri="{FF2B5EF4-FFF2-40B4-BE49-F238E27FC236}">
                <a16:creationId xmlns:a16="http://schemas.microsoft.com/office/drawing/2014/main" id="{B27912FE-8A3B-4071-8D39-577DC47C2CD7}"/>
              </a:ext>
            </a:extLst>
          </p:cNvPr>
          <p:cNvCxnSpPr>
            <a:cxnSpLocks/>
            <a:endCxn id="119" idx="2"/>
          </p:cNvCxnSpPr>
          <p:nvPr/>
        </p:nvCxnSpPr>
        <p:spPr>
          <a:xfrm>
            <a:off x="3937472" y="4086092"/>
            <a:ext cx="665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Elipse 116">
            <a:extLst>
              <a:ext uri="{FF2B5EF4-FFF2-40B4-BE49-F238E27FC236}">
                <a16:creationId xmlns:a16="http://schemas.microsoft.com/office/drawing/2014/main" id="{BEE1794B-A29A-4FEC-94B8-EAA19F1800C2}"/>
              </a:ext>
            </a:extLst>
          </p:cNvPr>
          <p:cNvSpPr/>
          <p:nvPr/>
        </p:nvSpPr>
        <p:spPr>
          <a:xfrm>
            <a:off x="4608857" y="3154486"/>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18" name="Elipse 117">
            <a:extLst>
              <a:ext uri="{FF2B5EF4-FFF2-40B4-BE49-F238E27FC236}">
                <a16:creationId xmlns:a16="http://schemas.microsoft.com/office/drawing/2014/main" id="{EFCD6287-49A5-401A-A43E-F864FCB2B77D}"/>
              </a:ext>
            </a:extLst>
          </p:cNvPr>
          <p:cNvSpPr/>
          <p:nvPr/>
        </p:nvSpPr>
        <p:spPr>
          <a:xfrm>
            <a:off x="4655772" y="320140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133</a:t>
            </a:r>
          </a:p>
        </p:txBody>
      </p:sp>
      <p:sp>
        <p:nvSpPr>
          <p:cNvPr id="119" name="Elipse 118">
            <a:extLst>
              <a:ext uri="{FF2B5EF4-FFF2-40B4-BE49-F238E27FC236}">
                <a16:creationId xmlns:a16="http://schemas.microsoft.com/office/drawing/2014/main" id="{7C31820E-C7F6-4254-BCA1-12D4C0BB5997}"/>
              </a:ext>
            </a:extLst>
          </p:cNvPr>
          <p:cNvSpPr/>
          <p:nvPr/>
        </p:nvSpPr>
        <p:spPr>
          <a:xfrm>
            <a:off x="4602507" y="3812613"/>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20" name="Elipse 119">
            <a:extLst>
              <a:ext uri="{FF2B5EF4-FFF2-40B4-BE49-F238E27FC236}">
                <a16:creationId xmlns:a16="http://schemas.microsoft.com/office/drawing/2014/main" id="{7F30DD67-3483-4A3E-8A69-745C7F6CB0F0}"/>
              </a:ext>
            </a:extLst>
          </p:cNvPr>
          <p:cNvSpPr/>
          <p:nvPr/>
        </p:nvSpPr>
        <p:spPr>
          <a:xfrm>
            <a:off x="4649422" y="3859531"/>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134</a:t>
            </a:r>
          </a:p>
        </p:txBody>
      </p:sp>
      <p:sp>
        <p:nvSpPr>
          <p:cNvPr id="121" name="Rectángulo 120">
            <a:extLst>
              <a:ext uri="{FF2B5EF4-FFF2-40B4-BE49-F238E27FC236}">
                <a16:creationId xmlns:a16="http://schemas.microsoft.com/office/drawing/2014/main" id="{077A4B29-F0FA-46EC-97B5-E77BE46E58EE}"/>
              </a:ext>
            </a:extLst>
          </p:cNvPr>
          <p:cNvSpPr/>
          <p:nvPr/>
        </p:nvSpPr>
        <p:spPr>
          <a:xfrm>
            <a:off x="4143614" y="3779589"/>
            <a:ext cx="260008" cy="369332"/>
          </a:xfrm>
          <a:prstGeom prst="rect">
            <a:avLst/>
          </a:prstGeom>
        </p:spPr>
        <p:txBody>
          <a:bodyPr wrap="none">
            <a:spAutoFit/>
          </a:bodyPr>
          <a:lstStyle/>
          <a:p>
            <a:r>
              <a:rPr lang="es-MX" b="1" i="1" dirty="0"/>
              <a:t>!</a:t>
            </a:r>
            <a:endParaRPr lang="es-MX" dirty="0"/>
          </a:p>
        </p:txBody>
      </p:sp>
      <p:sp>
        <p:nvSpPr>
          <p:cNvPr id="122" name="Rectángulo 121">
            <a:extLst>
              <a:ext uri="{FF2B5EF4-FFF2-40B4-BE49-F238E27FC236}">
                <a16:creationId xmlns:a16="http://schemas.microsoft.com/office/drawing/2014/main" id="{1ED40EA4-DEB4-4E44-B7AA-CAB00E4474D0}"/>
              </a:ext>
            </a:extLst>
          </p:cNvPr>
          <p:cNvSpPr/>
          <p:nvPr/>
        </p:nvSpPr>
        <p:spPr>
          <a:xfrm>
            <a:off x="4131688" y="3088852"/>
            <a:ext cx="248786" cy="369332"/>
          </a:xfrm>
          <a:prstGeom prst="rect">
            <a:avLst/>
          </a:prstGeom>
        </p:spPr>
        <p:txBody>
          <a:bodyPr wrap="none">
            <a:spAutoFit/>
          </a:bodyPr>
          <a:lstStyle/>
          <a:p>
            <a:r>
              <a:rPr lang="es-MX" b="1" i="1" dirty="0"/>
              <a:t>:</a:t>
            </a:r>
            <a:endParaRPr lang="es-MX" dirty="0"/>
          </a:p>
        </p:txBody>
      </p:sp>
      <p:sp>
        <p:nvSpPr>
          <p:cNvPr id="123" name="Elipse 122">
            <a:extLst>
              <a:ext uri="{FF2B5EF4-FFF2-40B4-BE49-F238E27FC236}">
                <a16:creationId xmlns:a16="http://schemas.microsoft.com/office/drawing/2014/main" id="{B021AC0F-128D-4B34-8B23-E5DB886EA52D}"/>
              </a:ext>
            </a:extLst>
          </p:cNvPr>
          <p:cNvSpPr/>
          <p:nvPr/>
        </p:nvSpPr>
        <p:spPr>
          <a:xfrm>
            <a:off x="4580383" y="5094882"/>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18</a:t>
            </a:r>
          </a:p>
        </p:txBody>
      </p:sp>
      <p:cxnSp>
        <p:nvCxnSpPr>
          <p:cNvPr id="125" name="Conector recto de flecha 124">
            <a:extLst>
              <a:ext uri="{FF2B5EF4-FFF2-40B4-BE49-F238E27FC236}">
                <a16:creationId xmlns:a16="http://schemas.microsoft.com/office/drawing/2014/main" id="{370C62F7-5B22-4263-B1C8-58D4A8451138}"/>
              </a:ext>
            </a:extLst>
          </p:cNvPr>
          <p:cNvCxnSpPr>
            <a:cxnSpLocks/>
            <a:endCxn id="123" idx="2"/>
          </p:cNvCxnSpPr>
          <p:nvPr/>
        </p:nvCxnSpPr>
        <p:spPr>
          <a:xfrm>
            <a:off x="3948290" y="5282444"/>
            <a:ext cx="632093" cy="3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Rectángulo 130">
            <a:extLst>
              <a:ext uri="{FF2B5EF4-FFF2-40B4-BE49-F238E27FC236}">
                <a16:creationId xmlns:a16="http://schemas.microsoft.com/office/drawing/2014/main" id="{CC6C4178-2447-4B19-92E5-708EE98D3CBD}"/>
              </a:ext>
            </a:extLst>
          </p:cNvPr>
          <p:cNvSpPr/>
          <p:nvPr/>
        </p:nvSpPr>
        <p:spPr>
          <a:xfrm>
            <a:off x="4143750" y="4941450"/>
            <a:ext cx="352982" cy="369332"/>
          </a:xfrm>
          <a:prstGeom prst="rect">
            <a:avLst/>
          </a:prstGeom>
        </p:spPr>
        <p:txBody>
          <a:bodyPr wrap="none">
            <a:spAutoFit/>
          </a:bodyPr>
          <a:lstStyle/>
          <a:p>
            <a:r>
              <a:rPr lang="es-MX" b="1" i="1" dirty="0"/>
              <a:t>%</a:t>
            </a:r>
            <a:endParaRPr lang="es-MX" dirty="0"/>
          </a:p>
        </p:txBody>
      </p:sp>
      <p:sp>
        <p:nvSpPr>
          <p:cNvPr id="132" name="Elipse 131">
            <a:extLst>
              <a:ext uri="{FF2B5EF4-FFF2-40B4-BE49-F238E27FC236}">
                <a16:creationId xmlns:a16="http://schemas.microsoft.com/office/drawing/2014/main" id="{1494429E-2F08-4A89-A686-0CD7498D4D6E}"/>
              </a:ext>
            </a:extLst>
          </p:cNvPr>
          <p:cNvSpPr/>
          <p:nvPr/>
        </p:nvSpPr>
        <p:spPr>
          <a:xfrm>
            <a:off x="5474763" y="5094882"/>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19</a:t>
            </a:r>
          </a:p>
        </p:txBody>
      </p:sp>
      <p:cxnSp>
        <p:nvCxnSpPr>
          <p:cNvPr id="134" name="Conector recto de flecha 133">
            <a:extLst>
              <a:ext uri="{FF2B5EF4-FFF2-40B4-BE49-F238E27FC236}">
                <a16:creationId xmlns:a16="http://schemas.microsoft.com/office/drawing/2014/main" id="{04C38859-4C51-4E80-B2F5-0FCB92182425}"/>
              </a:ext>
            </a:extLst>
          </p:cNvPr>
          <p:cNvCxnSpPr>
            <a:stCxn id="123" idx="6"/>
            <a:endCxn id="132" idx="2"/>
          </p:cNvCxnSpPr>
          <p:nvPr/>
        </p:nvCxnSpPr>
        <p:spPr>
          <a:xfrm>
            <a:off x="5007951" y="5286190"/>
            <a:ext cx="466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50AE32-038E-4711-AF2C-DC7A0877358E}"/>
              </a:ext>
            </a:extLst>
          </p:cNvPr>
          <p:cNvCxnSpPr>
            <a:cxnSpLocks/>
          </p:cNvCxnSpPr>
          <p:nvPr/>
        </p:nvCxnSpPr>
        <p:spPr>
          <a:xfrm>
            <a:off x="5907755" y="5285377"/>
            <a:ext cx="632093" cy="3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Rectángulo 136">
            <a:extLst>
              <a:ext uri="{FF2B5EF4-FFF2-40B4-BE49-F238E27FC236}">
                <a16:creationId xmlns:a16="http://schemas.microsoft.com/office/drawing/2014/main" id="{117BAF3C-4281-477C-AACF-467331D1356C}"/>
              </a:ext>
            </a:extLst>
          </p:cNvPr>
          <p:cNvSpPr/>
          <p:nvPr/>
        </p:nvSpPr>
        <p:spPr>
          <a:xfrm>
            <a:off x="6103215" y="4944383"/>
            <a:ext cx="352982" cy="369332"/>
          </a:xfrm>
          <a:prstGeom prst="rect">
            <a:avLst/>
          </a:prstGeom>
        </p:spPr>
        <p:txBody>
          <a:bodyPr wrap="none">
            <a:spAutoFit/>
          </a:bodyPr>
          <a:lstStyle/>
          <a:p>
            <a:r>
              <a:rPr lang="es-MX" b="1" i="1" dirty="0"/>
              <a:t>%</a:t>
            </a:r>
            <a:endParaRPr lang="es-MX" dirty="0"/>
          </a:p>
        </p:txBody>
      </p:sp>
      <p:sp>
        <p:nvSpPr>
          <p:cNvPr id="138" name="Rectángulo 137">
            <a:extLst>
              <a:ext uri="{FF2B5EF4-FFF2-40B4-BE49-F238E27FC236}">
                <a16:creationId xmlns:a16="http://schemas.microsoft.com/office/drawing/2014/main" id="{37FA5AD1-ABDE-4014-950A-F22C17037C14}"/>
              </a:ext>
            </a:extLst>
          </p:cNvPr>
          <p:cNvSpPr/>
          <p:nvPr/>
        </p:nvSpPr>
        <p:spPr>
          <a:xfrm>
            <a:off x="5038130" y="4951200"/>
            <a:ext cx="300082" cy="369332"/>
          </a:xfrm>
          <a:prstGeom prst="rect">
            <a:avLst/>
          </a:prstGeom>
        </p:spPr>
        <p:txBody>
          <a:bodyPr wrap="none">
            <a:spAutoFit/>
          </a:bodyPr>
          <a:lstStyle/>
          <a:p>
            <a:r>
              <a:rPr lang="es-MX" b="1" i="1" dirty="0"/>
              <a:t>=</a:t>
            </a:r>
            <a:endParaRPr lang="es-MX" dirty="0"/>
          </a:p>
        </p:txBody>
      </p:sp>
      <p:sp>
        <p:nvSpPr>
          <p:cNvPr id="139" name="Elipse 138">
            <a:extLst>
              <a:ext uri="{FF2B5EF4-FFF2-40B4-BE49-F238E27FC236}">
                <a16:creationId xmlns:a16="http://schemas.microsoft.com/office/drawing/2014/main" id="{02E890DF-A188-425A-8F2B-DF41B68E986D}"/>
              </a:ext>
            </a:extLst>
          </p:cNvPr>
          <p:cNvSpPr/>
          <p:nvPr/>
        </p:nvSpPr>
        <p:spPr>
          <a:xfrm>
            <a:off x="6550920" y="5009322"/>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40" name="Elipse 139">
            <a:extLst>
              <a:ext uri="{FF2B5EF4-FFF2-40B4-BE49-F238E27FC236}">
                <a16:creationId xmlns:a16="http://schemas.microsoft.com/office/drawing/2014/main" id="{709B7B29-1E5D-44F5-91F4-77A15250C21A}"/>
              </a:ext>
            </a:extLst>
          </p:cNvPr>
          <p:cNvSpPr/>
          <p:nvPr/>
        </p:nvSpPr>
        <p:spPr>
          <a:xfrm>
            <a:off x="6597835" y="5056240"/>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135</a:t>
            </a:r>
          </a:p>
        </p:txBody>
      </p:sp>
      <p:sp>
        <p:nvSpPr>
          <p:cNvPr id="141" name="Elipse 140">
            <a:extLst>
              <a:ext uri="{FF2B5EF4-FFF2-40B4-BE49-F238E27FC236}">
                <a16:creationId xmlns:a16="http://schemas.microsoft.com/office/drawing/2014/main" id="{FB16270E-CB81-408F-A958-3F8CA0EF2E0C}"/>
              </a:ext>
            </a:extLst>
          </p:cNvPr>
          <p:cNvSpPr/>
          <p:nvPr/>
        </p:nvSpPr>
        <p:spPr>
          <a:xfrm>
            <a:off x="4477990" y="5809127"/>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42" name="Elipse 141">
            <a:extLst>
              <a:ext uri="{FF2B5EF4-FFF2-40B4-BE49-F238E27FC236}">
                <a16:creationId xmlns:a16="http://schemas.microsoft.com/office/drawing/2014/main" id="{C66D6FDC-08D0-436C-8AC2-4BDE71AF052A}"/>
              </a:ext>
            </a:extLst>
          </p:cNvPr>
          <p:cNvSpPr/>
          <p:nvPr/>
        </p:nvSpPr>
        <p:spPr>
          <a:xfrm>
            <a:off x="4526346" y="5857780"/>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200</a:t>
            </a:r>
          </a:p>
        </p:txBody>
      </p:sp>
      <p:sp>
        <p:nvSpPr>
          <p:cNvPr id="143" name="CuadroTexto 142">
            <a:extLst>
              <a:ext uri="{FF2B5EF4-FFF2-40B4-BE49-F238E27FC236}">
                <a16:creationId xmlns:a16="http://schemas.microsoft.com/office/drawing/2014/main" id="{1A67B626-FD54-40A5-BA2F-575AF4B33C35}"/>
              </a:ext>
            </a:extLst>
          </p:cNvPr>
          <p:cNvSpPr txBox="1"/>
          <p:nvPr/>
        </p:nvSpPr>
        <p:spPr>
          <a:xfrm>
            <a:off x="4093329" y="5955376"/>
            <a:ext cx="485122" cy="234298"/>
          </a:xfrm>
          <a:prstGeom prst="rect">
            <a:avLst/>
          </a:prstGeom>
          <a:noFill/>
        </p:spPr>
        <p:txBody>
          <a:bodyPr wrap="square" rtlCol="0">
            <a:spAutoFit/>
          </a:bodyPr>
          <a:lstStyle/>
          <a:p>
            <a:r>
              <a:rPr lang="es-MX" sz="900" dirty="0"/>
              <a:t>Error</a:t>
            </a:r>
          </a:p>
        </p:txBody>
      </p:sp>
      <p:cxnSp>
        <p:nvCxnSpPr>
          <p:cNvPr id="144" name="Conector recto de flecha 143">
            <a:extLst>
              <a:ext uri="{FF2B5EF4-FFF2-40B4-BE49-F238E27FC236}">
                <a16:creationId xmlns:a16="http://schemas.microsoft.com/office/drawing/2014/main" id="{4FF7BEFB-66AE-4FCD-AEBF-60C40C657680}"/>
              </a:ext>
            </a:extLst>
          </p:cNvPr>
          <p:cNvCxnSpPr>
            <a:cxnSpLocks/>
            <a:stCxn id="123" idx="4"/>
            <a:endCxn id="141" idx="0"/>
          </p:cNvCxnSpPr>
          <p:nvPr/>
        </p:nvCxnSpPr>
        <p:spPr>
          <a:xfrm>
            <a:off x="4794167" y="5477498"/>
            <a:ext cx="725" cy="33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Elipse 146">
            <a:extLst>
              <a:ext uri="{FF2B5EF4-FFF2-40B4-BE49-F238E27FC236}">
                <a16:creationId xmlns:a16="http://schemas.microsoft.com/office/drawing/2014/main" id="{46FA714F-E756-4FBA-9F4B-2EB5ADE61A72}"/>
              </a:ext>
            </a:extLst>
          </p:cNvPr>
          <p:cNvSpPr/>
          <p:nvPr/>
        </p:nvSpPr>
        <p:spPr>
          <a:xfrm>
            <a:off x="5428149" y="5846639"/>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200</a:t>
            </a:r>
          </a:p>
        </p:txBody>
      </p:sp>
      <p:sp>
        <p:nvSpPr>
          <p:cNvPr id="148" name="CuadroTexto 147">
            <a:extLst>
              <a:ext uri="{FF2B5EF4-FFF2-40B4-BE49-F238E27FC236}">
                <a16:creationId xmlns:a16="http://schemas.microsoft.com/office/drawing/2014/main" id="{48A15334-126A-4075-86BD-2880B671AEE3}"/>
              </a:ext>
            </a:extLst>
          </p:cNvPr>
          <p:cNvSpPr txBox="1"/>
          <p:nvPr/>
        </p:nvSpPr>
        <p:spPr>
          <a:xfrm>
            <a:off x="5981240" y="5955376"/>
            <a:ext cx="485122" cy="234298"/>
          </a:xfrm>
          <a:prstGeom prst="rect">
            <a:avLst/>
          </a:prstGeom>
          <a:noFill/>
        </p:spPr>
        <p:txBody>
          <a:bodyPr wrap="square" rtlCol="0">
            <a:spAutoFit/>
          </a:bodyPr>
          <a:lstStyle/>
          <a:p>
            <a:r>
              <a:rPr lang="es-MX" sz="900" dirty="0"/>
              <a:t>Error</a:t>
            </a:r>
          </a:p>
        </p:txBody>
      </p:sp>
      <p:cxnSp>
        <p:nvCxnSpPr>
          <p:cNvPr id="149" name="Conector recto de flecha 148">
            <a:extLst>
              <a:ext uri="{FF2B5EF4-FFF2-40B4-BE49-F238E27FC236}">
                <a16:creationId xmlns:a16="http://schemas.microsoft.com/office/drawing/2014/main" id="{1D503840-0C13-4A7A-A820-870418E5E27F}"/>
              </a:ext>
            </a:extLst>
          </p:cNvPr>
          <p:cNvCxnSpPr>
            <a:cxnSpLocks/>
            <a:endCxn id="153" idx="0"/>
          </p:cNvCxnSpPr>
          <p:nvPr/>
        </p:nvCxnSpPr>
        <p:spPr>
          <a:xfrm flipH="1">
            <a:off x="5690415" y="5475120"/>
            <a:ext cx="4088" cy="32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Rectángulo 149">
            <a:extLst>
              <a:ext uri="{FF2B5EF4-FFF2-40B4-BE49-F238E27FC236}">
                <a16:creationId xmlns:a16="http://schemas.microsoft.com/office/drawing/2014/main" id="{C84DD17B-36A3-4555-B404-9C30DAA25DAB}"/>
              </a:ext>
            </a:extLst>
          </p:cNvPr>
          <p:cNvSpPr/>
          <p:nvPr/>
        </p:nvSpPr>
        <p:spPr>
          <a:xfrm>
            <a:off x="4386339" y="5416614"/>
            <a:ext cx="468398" cy="369332"/>
          </a:xfrm>
          <a:prstGeom prst="rect">
            <a:avLst/>
          </a:prstGeom>
        </p:spPr>
        <p:txBody>
          <a:bodyPr wrap="none">
            <a:spAutoFit/>
          </a:bodyPr>
          <a:lstStyle/>
          <a:p>
            <a:r>
              <a:rPr lang="es-MX" dirty="0"/>
              <a:t>≠ =</a:t>
            </a:r>
          </a:p>
        </p:txBody>
      </p:sp>
      <p:sp>
        <p:nvSpPr>
          <p:cNvPr id="151" name="Rectángulo 150">
            <a:extLst>
              <a:ext uri="{FF2B5EF4-FFF2-40B4-BE49-F238E27FC236}">
                <a16:creationId xmlns:a16="http://schemas.microsoft.com/office/drawing/2014/main" id="{A4CB31DC-FB08-4043-82C3-049C9A7A2848}"/>
              </a:ext>
            </a:extLst>
          </p:cNvPr>
          <p:cNvSpPr/>
          <p:nvPr/>
        </p:nvSpPr>
        <p:spPr>
          <a:xfrm>
            <a:off x="5247512" y="5424661"/>
            <a:ext cx="518091" cy="369332"/>
          </a:xfrm>
          <a:prstGeom prst="rect">
            <a:avLst/>
          </a:prstGeom>
        </p:spPr>
        <p:txBody>
          <a:bodyPr wrap="none">
            <a:spAutoFit/>
          </a:bodyPr>
          <a:lstStyle/>
          <a:p>
            <a:r>
              <a:rPr lang="es-MX" dirty="0"/>
              <a:t>≠ %</a:t>
            </a:r>
          </a:p>
        </p:txBody>
      </p:sp>
      <p:cxnSp>
        <p:nvCxnSpPr>
          <p:cNvPr id="3" name="Conector recto de flecha 2">
            <a:extLst>
              <a:ext uri="{FF2B5EF4-FFF2-40B4-BE49-F238E27FC236}">
                <a16:creationId xmlns:a16="http://schemas.microsoft.com/office/drawing/2014/main" id="{B4106D8C-434E-46FE-B3D6-E3F503815766}"/>
              </a:ext>
            </a:extLst>
          </p:cNvPr>
          <p:cNvCxnSpPr>
            <a:cxnSpLocks/>
          </p:cNvCxnSpPr>
          <p:nvPr/>
        </p:nvCxnSpPr>
        <p:spPr>
          <a:xfrm flipH="1">
            <a:off x="7327788" y="693303"/>
            <a:ext cx="4673" cy="5702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Elipse 93">
            <a:extLst>
              <a:ext uri="{FF2B5EF4-FFF2-40B4-BE49-F238E27FC236}">
                <a16:creationId xmlns:a16="http://schemas.microsoft.com/office/drawing/2014/main" id="{9E139B01-F252-4388-B5B7-23C969B154C8}"/>
              </a:ext>
            </a:extLst>
          </p:cNvPr>
          <p:cNvSpPr/>
          <p:nvPr/>
        </p:nvSpPr>
        <p:spPr>
          <a:xfrm>
            <a:off x="7959881" y="850844"/>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20</a:t>
            </a:r>
          </a:p>
        </p:txBody>
      </p:sp>
      <p:cxnSp>
        <p:nvCxnSpPr>
          <p:cNvPr id="95" name="Conector recto de flecha 94">
            <a:extLst>
              <a:ext uri="{FF2B5EF4-FFF2-40B4-BE49-F238E27FC236}">
                <a16:creationId xmlns:a16="http://schemas.microsoft.com/office/drawing/2014/main" id="{5FD378BF-C4FC-446F-85CC-D5EB52561D36}"/>
              </a:ext>
            </a:extLst>
          </p:cNvPr>
          <p:cNvCxnSpPr>
            <a:cxnSpLocks/>
            <a:endCxn id="94" idx="2"/>
          </p:cNvCxnSpPr>
          <p:nvPr/>
        </p:nvCxnSpPr>
        <p:spPr>
          <a:xfrm>
            <a:off x="7327788" y="1038406"/>
            <a:ext cx="632093" cy="3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ángulo 95">
            <a:extLst>
              <a:ext uri="{FF2B5EF4-FFF2-40B4-BE49-F238E27FC236}">
                <a16:creationId xmlns:a16="http://schemas.microsoft.com/office/drawing/2014/main" id="{815319D8-0DE9-4A39-9F6F-BB5696612DD5}"/>
              </a:ext>
            </a:extLst>
          </p:cNvPr>
          <p:cNvSpPr/>
          <p:nvPr/>
        </p:nvSpPr>
        <p:spPr>
          <a:xfrm>
            <a:off x="7523248" y="697412"/>
            <a:ext cx="285656" cy="369332"/>
          </a:xfrm>
          <a:prstGeom prst="rect">
            <a:avLst/>
          </a:prstGeom>
        </p:spPr>
        <p:txBody>
          <a:bodyPr wrap="none">
            <a:spAutoFit/>
          </a:bodyPr>
          <a:lstStyle/>
          <a:p>
            <a:r>
              <a:rPr lang="es-MX" b="1" i="1" dirty="0"/>
              <a:t>/</a:t>
            </a:r>
            <a:endParaRPr lang="es-MX" dirty="0"/>
          </a:p>
        </p:txBody>
      </p:sp>
      <p:sp>
        <p:nvSpPr>
          <p:cNvPr id="97" name="Elipse 96">
            <a:extLst>
              <a:ext uri="{FF2B5EF4-FFF2-40B4-BE49-F238E27FC236}">
                <a16:creationId xmlns:a16="http://schemas.microsoft.com/office/drawing/2014/main" id="{E962697F-4FD9-4549-AA44-3D8BDA3EEEC9}"/>
              </a:ext>
            </a:extLst>
          </p:cNvPr>
          <p:cNvSpPr/>
          <p:nvPr/>
        </p:nvSpPr>
        <p:spPr>
          <a:xfrm>
            <a:off x="9112527" y="850844"/>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21</a:t>
            </a:r>
          </a:p>
        </p:txBody>
      </p:sp>
      <p:cxnSp>
        <p:nvCxnSpPr>
          <p:cNvPr id="124" name="Conector recto de flecha 123">
            <a:extLst>
              <a:ext uri="{FF2B5EF4-FFF2-40B4-BE49-F238E27FC236}">
                <a16:creationId xmlns:a16="http://schemas.microsoft.com/office/drawing/2014/main" id="{B31601A5-731D-402C-B16A-EAF8CA36CB3E}"/>
              </a:ext>
            </a:extLst>
          </p:cNvPr>
          <p:cNvCxnSpPr>
            <a:stCxn id="94" idx="6"/>
            <a:endCxn id="97" idx="2"/>
          </p:cNvCxnSpPr>
          <p:nvPr/>
        </p:nvCxnSpPr>
        <p:spPr>
          <a:xfrm>
            <a:off x="8387449" y="1042152"/>
            <a:ext cx="725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9AFD3095-79F8-4109-8995-E4A1A1464166}"/>
              </a:ext>
            </a:extLst>
          </p:cNvPr>
          <p:cNvCxnSpPr>
            <a:cxnSpLocks/>
            <a:endCxn id="129" idx="2"/>
          </p:cNvCxnSpPr>
          <p:nvPr/>
        </p:nvCxnSpPr>
        <p:spPr>
          <a:xfrm flipV="1">
            <a:off x="9545519" y="1038763"/>
            <a:ext cx="1222458" cy="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ectángulo 127">
            <a:extLst>
              <a:ext uri="{FF2B5EF4-FFF2-40B4-BE49-F238E27FC236}">
                <a16:creationId xmlns:a16="http://schemas.microsoft.com/office/drawing/2014/main" id="{99E832D9-9499-42C8-9F5D-66328BF7D756}"/>
              </a:ext>
            </a:extLst>
          </p:cNvPr>
          <p:cNvSpPr/>
          <p:nvPr/>
        </p:nvSpPr>
        <p:spPr>
          <a:xfrm>
            <a:off x="8534766" y="715861"/>
            <a:ext cx="285656" cy="369332"/>
          </a:xfrm>
          <a:prstGeom prst="rect">
            <a:avLst/>
          </a:prstGeom>
        </p:spPr>
        <p:txBody>
          <a:bodyPr wrap="none">
            <a:spAutoFit/>
          </a:bodyPr>
          <a:lstStyle/>
          <a:p>
            <a:r>
              <a:rPr lang="es-MX" b="1" i="1" dirty="0"/>
              <a:t>/</a:t>
            </a:r>
            <a:endParaRPr lang="es-MX" dirty="0"/>
          </a:p>
        </p:txBody>
      </p:sp>
      <p:sp>
        <p:nvSpPr>
          <p:cNvPr id="129" name="Elipse 128">
            <a:extLst>
              <a:ext uri="{FF2B5EF4-FFF2-40B4-BE49-F238E27FC236}">
                <a16:creationId xmlns:a16="http://schemas.microsoft.com/office/drawing/2014/main" id="{F8C07069-234A-48FE-B618-27AAC185FA52}"/>
              </a:ext>
            </a:extLst>
          </p:cNvPr>
          <p:cNvSpPr/>
          <p:nvPr/>
        </p:nvSpPr>
        <p:spPr>
          <a:xfrm>
            <a:off x="10767977" y="765284"/>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30" name="Elipse 129">
            <a:extLst>
              <a:ext uri="{FF2B5EF4-FFF2-40B4-BE49-F238E27FC236}">
                <a16:creationId xmlns:a16="http://schemas.microsoft.com/office/drawing/2014/main" id="{BE7156EE-2624-4DBB-B491-F4AA3C6F8947}"/>
              </a:ext>
            </a:extLst>
          </p:cNvPr>
          <p:cNvSpPr/>
          <p:nvPr/>
        </p:nvSpPr>
        <p:spPr>
          <a:xfrm>
            <a:off x="10814892" y="812202"/>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136</a:t>
            </a:r>
          </a:p>
        </p:txBody>
      </p:sp>
      <p:sp>
        <p:nvSpPr>
          <p:cNvPr id="133" name="Elipse 132">
            <a:extLst>
              <a:ext uri="{FF2B5EF4-FFF2-40B4-BE49-F238E27FC236}">
                <a16:creationId xmlns:a16="http://schemas.microsoft.com/office/drawing/2014/main" id="{B39F43DD-373F-4C3A-84ED-BD655D526506}"/>
              </a:ext>
            </a:extLst>
          </p:cNvPr>
          <p:cNvSpPr/>
          <p:nvPr/>
        </p:nvSpPr>
        <p:spPr>
          <a:xfrm>
            <a:off x="7857488" y="1876557"/>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35" name="Elipse 134">
            <a:extLst>
              <a:ext uri="{FF2B5EF4-FFF2-40B4-BE49-F238E27FC236}">
                <a16:creationId xmlns:a16="http://schemas.microsoft.com/office/drawing/2014/main" id="{72E7AD11-1CD0-4BC3-8A36-733B222DA234}"/>
              </a:ext>
            </a:extLst>
          </p:cNvPr>
          <p:cNvSpPr/>
          <p:nvPr/>
        </p:nvSpPr>
        <p:spPr>
          <a:xfrm>
            <a:off x="7905844" y="1925210"/>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200</a:t>
            </a:r>
          </a:p>
        </p:txBody>
      </p:sp>
      <p:sp>
        <p:nvSpPr>
          <p:cNvPr id="145" name="CuadroTexto 144">
            <a:extLst>
              <a:ext uri="{FF2B5EF4-FFF2-40B4-BE49-F238E27FC236}">
                <a16:creationId xmlns:a16="http://schemas.microsoft.com/office/drawing/2014/main" id="{D0FCEF30-6C36-4175-AAF2-BC038FEEE8BC}"/>
              </a:ext>
            </a:extLst>
          </p:cNvPr>
          <p:cNvSpPr txBox="1"/>
          <p:nvPr/>
        </p:nvSpPr>
        <p:spPr>
          <a:xfrm>
            <a:off x="7472827" y="2044560"/>
            <a:ext cx="485122" cy="234298"/>
          </a:xfrm>
          <a:prstGeom prst="rect">
            <a:avLst/>
          </a:prstGeom>
          <a:noFill/>
        </p:spPr>
        <p:txBody>
          <a:bodyPr wrap="square" rtlCol="0">
            <a:spAutoFit/>
          </a:bodyPr>
          <a:lstStyle/>
          <a:p>
            <a:r>
              <a:rPr lang="es-MX" sz="900" dirty="0"/>
              <a:t>Error</a:t>
            </a:r>
          </a:p>
        </p:txBody>
      </p:sp>
      <p:cxnSp>
        <p:nvCxnSpPr>
          <p:cNvPr id="146" name="Conector recto de flecha 145">
            <a:extLst>
              <a:ext uri="{FF2B5EF4-FFF2-40B4-BE49-F238E27FC236}">
                <a16:creationId xmlns:a16="http://schemas.microsoft.com/office/drawing/2014/main" id="{F46DB75E-10DD-4529-A7EE-730B3B89A8E0}"/>
              </a:ext>
            </a:extLst>
          </p:cNvPr>
          <p:cNvCxnSpPr>
            <a:cxnSpLocks/>
            <a:stCxn id="94" idx="4"/>
            <a:endCxn id="133" idx="0"/>
          </p:cNvCxnSpPr>
          <p:nvPr/>
        </p:nvCxnSpPr>
        <p:spPr>
          <a:xfrm>
            <a:off x="8173665" y="1233460"/>
            <a:ext cx="725" cy="643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ángulo 155">
            <a:extLst>
              <a:ext uri="{FF2B5EF4-FFF2-40B4-BE49-F238E27FC236}">
                <a16:creationId xmlns:a16="http://schemas.microsoft.com/office/drawing/2014/main" id="{2A41DE5A-B374-46E0-B1AC-883FEF08602B}"/>
              </a:ext>
            </a:extLst>
          </p:cNvPr>
          <p:cNvSpPr/>
          <p:nvPr/>
        </p:nvSpPr>
        <p:spPr>
          <a:xfrm>
            <a:off x="7757013" y="1267805"/>
            <a:ext cx="468398" cy="646331"/>
          </a:xfrm>
          <a:prstGeom prst="rect">
            <a:avLst/>
          </a:prstGeom>
        </p:spPr>
        <p:txBody>
          <a:bodyPr wrap="none">
            <a:spAutoFit/>
          </a:bodyPr>
          <a:lstStyle/>
          <a:p>
            <a:r>
              <a:rPr lang="es-MX" dirty="0"/>
              <a:t>≠ /</a:t>
            </a:r>
          </a:p>
          <a:p>
            <a:r>
              <a:rPr lang="es-MX" dirty="0"/>
              <a:t>≠ *</a:t>
            </a:r>
          </a:p>
        </p:txBody>
      </p:sp>
      <p:cxnSp>
        <p:nvCxnSpPr>
          <p:cNvPr id="7" name="Conector recto 6">
            <a:extLst>
              <a:ext uri="{FF2B5EF4-FFF2-40B4-BE49-F238E27FC236}">
                <a16:creationId xmlns:a16="http://schemas.microsoft.com/office/drawing/2014/main" id="{85353301-B045-4E8F-81DB-8CA6FAA96A2D}"/>
              </a:ext>
            </a:extLst>
          </p:cNvPr>
          <p:cNvCxnSpPr/>
          <p:nvPr/>
        </p:nvCxnSpPr>
        <p:spPr>
          <a:xfrm flipV="1">
            <a:off x="882127" y="0"/>
            <a:ext cx="0" cy="812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38B14E4F-60D6-4F36-94CC-163E73AC234E}"/>
              </a:ext>
            </a:extLst>
          </p:cNvPr>
          <p:cNvCxnSpPr>
            <a:cxnSpLocks/>
          </p:cNvCxnSpPr>
          <p:nvPr/>
        </p:nvCxnSpPr>
        <p:spPr>
          <a:xfrm flipV="1">
            <a:off x="3948290" y="1"/>
            <a:ext cx="0" cy="87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8A90981C-5967-4155-92CE-3D3ACB0784E8}"/>
              </a:ext>
            </a:extLst>
          </p:cNvPr>
          <p:cNvCxnSpPr/>
          <p:nvPr/>
        </p:nvCxnSpPr>
        <p:spPr>
          <a:xfrm flipV="1">
            <a:off x="7327788" y="9855"/>
            <a:ext cx="0" cy="690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curvado 19">
            <a:extLst>
              <a:ext uri="{FF2B5EF4-FFF2-40B4-BE49-F238E27FC236}">
                <a16:creationId xmlns:a16="http://schemas.microsoft.com/office/drawing/2014/main" id="{DB34DAA9-BFF0-4D53-984F-86641F27781A}"/>
              </a:ext>
            </a:extLst>
          </p:cNvPr>
          <p:cNvCxnSpPr>
            <a:stCxn id="97" idx="1"/>
            <a:endCxn id="97" idx="7"/>
          </p:cNvCxnSpPr>
          <p:nvPr/>
        </p:nvCxnSpPr>
        <p:spPr>
          <a:xfrm rot="5400000" flipH="1" flipV="1">
            <a:off x="9326311" y="755709"/>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curvado 21">
            <a:extLst>
              <a:ext uri="{FF2B5EF4-FFF2-40B4-BE49-F238E27FC236}">
                <a16:creationId xmlns:a16="http://schemas.microsoft.com/office/drawing/2014/main" id="{402BE09F-3145-456D-BE40-6A61B94AFEB9}"/>
              </a:ext>
            </a:extLst>
          </p:cNvPr>
          <p:cNvCxnSpPr>
            <a:stCxn id="97" idx="6"/>
            <a:endCxn id="97" idx="5"/>
          </p:cNvCxnSpPr>
          <p:nvPr/>
        </p:nvCxnSpPr>
        <p:spPr>
          <a:xfrm flipH="1">
            <a:off x="9477479" y="1042152"/>
            <a:ext cx="62616" cy="135275"/>
          </a:xfrm>
          <a:prstGeom prst="curvedConnector4">
            <a:avLst>
              <a:gd name="adj1" fmla="val -365082"/>
              <a:gd name="adj2" fmla="val 3104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curvado 26">
            <a:extLst>
              <a:ext uri="{FF2B5EF4-FFF2-40B4-BE49-F238E27FC236}">
                <a16:creationId xmlns:a16="http://schemas.microsoft.com/office/drawing/2014/main" id="{B73B85CA-C1E1-436D-80D1-405E945B9C5A}"/>
              </a:ext>
            </a:extLst>
          </p:cNvPr>
          <p:cNvCxnSpPr>
            <a:stCxn id="97" idx="3"/>
            <a:endCxn id="97" idx="2"/>
          </p:cNvCxnSpPr>
          <p:nvPr/>
        </p:nvCxnSpPr>
        <p:spPr>
          <a:xfrm rot="5400000" flipH="1">
            <a:off x="9076197" y="1078482"/>
            <a:ext cx="135275" cy="62616"/>
          </a:xfrm>
          <a:prstGeom prst="curvedConnector4">
            <a:avLst>
              <a:gd name="adj1" fmla="val -210411"/>
              <a:gd name="adj2" fmla="val 465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CuadroTexto 157">
            <a:extLst>
              <a:ext uri="{FF2B5EF4-FFF2-40B4-BE49-F238E27FC236}">
                <a16:creationId xmlns:a16="http://schemas.microsoft.com/office/drawing/2014/main" id="{3D306CB8-4045-46D4-BC62-6FDB8831BA4A}"/>
              </a:ext>
            </a:extLst>
          </p:cNvPr>
          <p:cNvSpPr txBox="1"/>
          <p:nvPr/>
        </p:nvSpPr>
        <p:spPr>
          <a:xfrm>
            <a:off x="8878049" y="319846"/>
            <a:ext cx="909223" cy="369332"/>
          </a:xfrm>
          <a:prstGeom prst="rect">
            <a:avLst/>
          </a:prstGeom>
          <a:noFill/>
        </p:spPr>
        <p:txBody>
          <a:bodyPr wrap="none" rtlCol="0">
            <a:spAutoFit/>
          </a:bodyPr>
          <a:lstStyle/>
          <a:p>
            <a:r>
              <a:rPr lang="es-MX" dirty="0"/>
              <a:t>[a-</a:t>
            </a:r>
            <a:r>
              <a:rPr lang="es-MX" dirty="0" err="1"/>
              <a:t>zA</a:t>
            </a:r>
            <a:r>
              <a:rPr lang="es-MX" dirty="0"/>
              <a:t>-Z]</a:t>
            </a:r>
          </a:p>
        </p:txBody>
      </p:sp>
      <p:sp>
        <p:nvSpPr>
          <p:cNvPr id="159" name="CuadroTexto 158">
            <a:extLst>
              <a:ext uri="{FF2B5EF4-FFF2-40B4-BE49-F238E27FC236}">
                <a16:creationId xmlns:a16="http://schemas.microsoft.com/office/drawing/2014/main" id="{08AEDA5F-7C46-4D7C-90E2-A579681AC000}"/>
              </a:ext>
            </a:extLst>
          </p:cNvPr>
          <p:cNvSpPr txBox="1"/>
          <p:nvPr/>
        </p:nvSpPr>
        <p:spPr>
          <a:xfrm>
            <a:off x="8775335" y="1419617"/>
            <a:ext cx="484428" cy="246221"/>
          </a:xfrm>
          <a:prstGeom prst="rect">
            <a:avLst/>
          </a:prstGeom>
          <a:noFill/>
        </p:spPr>
        <p:txBody>
          <a:bodyPr wrap="none" rtlCol="0">
            <a:spAutoFit/>
          </a:bodyPr>
          <a:lstStyle/>
          <a:p>
            <a:r>
              <a:rPr lang="es-MX" sz="1000" dirty="0"/>
              <a:t>[0…9]</a:t>
            </a:r>
          </a:p>
        </p:txBody>
      </p:sp>
      <p:sp>
        <p:nvSpPr>
          <p:cNvPr id="160" name="CuadroTexto 159">
            <a:extLst>
              <a:ext uri="{FF2B5EF4-FFF2-40B4-BE49-F238E27FC236}">
                <a16:creationId xmlns:a16="http://schemas.microsoft.com/office/drawing/2014/main" id="{8D774E8C-EDC9-4FFE-B1F1-5BA24BA9A0C0}"/>
              </a:ext>
            </a:extLst>
          </p:cNvPr>
          <p:cNvSpPr txBox="1"/>
          <p:nvPr/>
        </p:nvSpPr>
        <p:spPr>
          <a:xfrm>
            <a:off x="9722207" y="1312241"/>
            <a:ext cx="659155" cy="276999"/>
          </a:xfrm>
          <a:prstGeom prst="rect">
            <a:avLst/>
          </a:prstGeom>
          <a:noFill/>
        </p:spPr>
        <p:txBody>
          <a:bodyPr wrap="none" rtlCol="0">
            <a:spAutoFit/>
          </a:bodyPr>
          <a:lstStyle/>
          <a:p>
            <a:r>
              <a:rPr lang="es-MX" sz="1200" dirty="0"/>
              <a:t>espacio</a:t>
            </a:r>
          </a:p>
        </p:txBody>
      </p:sp>
      <p:sp>
        <p:nvSpPr>
          <p:cNvPr id="161" name="CuadroTexto 160">
            <a:extLst>
              <a:ext uri="{FF2B5EF4-FFF2-40B4-BE49-F238E27FC236}">
                <a16:creationId xmlns:a16="http://schemas.microsoft.com/office/drawing/2014/main" id="{326D95A5-196D-4B12-B000-54C440F9558A}"/>
              </a:ext>
            </a:extLst>
          </p:cNvPr>
          <p:cNvSpPr txBox="1"/>
          <p:nvPr/>
        </p:nvSpPr>
        <p:spPr>
          <a:xfrm>
            <a:off x="9831431" y="415956"/>
            <a:ext cx="779381" cy="646331"/>
          </a:xfrm>
          <a:prstGeom prst="rect">
            <a:avLst/>
          </a:prstGeom>
          <a:noFill/>
        </p:spPr>
        <p:txBody>
          <a:bodyPr wrap="none" rtlCol="0">
            <a:spAutoFit/>
          </a:bodyPr>
          <a:lstStyle/>
          <a:p>
            <a:r>
              <a:rPr lang="es-MX" sz="1200" dirty="0"/>
              <a:t>≠ [a-</a:t>
            </a:r>
            <a:r>
              <a:rPr lang="es-MX" sz="1200" dirty="0" err="1"/>
              <a:t>zA</a:t>
            </a:r>
            <a:r>
              <a:rPr lang="es-MX" sz="1200" dirty="0"/>
              <a:t>-Z]</a:t>
            </a:r>
          </a:p>
          <a:p>
            <a:r>
              <a:rPr lang="es-MX" sz="1200" dirty="0"/>
              <a:t>≠ [0-9]</a:t>
            </a:r>
          </a:p>
          <a:p>
            <a:r>
              <a:rPr lang="es-MX" sz="1200" dirty="0"/>
              <a:t>≠ espacio</a:t>
            </a:r>
          </a:p>
        </p:txBody>
      </p:sp>
      <p:sp>
        <p:nvSpPr>
          <p:cNvPr id="165" name="Elipse 164">
            <a:extLst>
              <a:ext uri="{FF2B5EF4-FFF2-40B4-BE49-F238E27FC236}">
                <a16:creationId xmlns:a16="http://schemas.microsoft.com/office/drawing/2014/main" id="{A2A42054-0E2E-4A57-89CA-30D1CE520F11}"/>
              </a:ext>
            </a:extLst>
          </p:cNvPr>
          <p:cNvSpPr/>
          <p:nvPr/>
        </p:nvSpPr>
        <p:spPr>
          <a:xfrm>
            <a:off x="9121085" y="2169387"/>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22</a:t>
            </a:r>
          </a:p>
        </p:txBody>
      </p:sp>
      <p:sp>
        <p:nvSpPr>
          <p:cNvPr id="168" name="Rectángulo 167">
            <a:extLst>
              <a:ext uri="{FF2B5EF4-FFF2-40B4-BE49-F238E27FC236}">
                <a16:creationId xmlns:a16="http://schemas.microsoft.com/office/drawing/2014/main" id="{2AA9F31A-8BEB-4491-A459-76E69500717B}"/>
              </a:ext>
            </a:extLst>
          </p:cNvPr>
          <p:cNvSpPr/>
          <p:nvPr/>
        </p:nvSpPr>
        <p:spPr>
          <a:xfrm>
            <a:off x="8360905" y="1151550"/>
            <a:ext cx="300082" cy="369332"/>
          </a:xfrm>
          <a:prstGeom prst="rect">
            <a:avLst/>
          </a:prstGeom>
        </p:spPr>
        <p:txBody>
          <a:bodyPr wrap="none">
            <a:spAutoFit/>
          </a:bodyPr>
          <a:lstStyle/>
          <a:p>
            <a:r>
              <a:rPr lang="es-MX" b="1" i="1" dirty="0"/>
              <a:t>*</a:t>
            </a:r>
            <a:endParaRPr lang="es-MX" dirty="0"/>
          </a:p>
        </p:txBody>
      </p:sp>
      <p:cxnSp>
        <p:nvCxnSpPr>
          <p:cNvPr id="177" name="Conector: curvado 176">
            <a:extLst>
              <a:ext uri="{FF2B5EF4-FFF2-40B4-BE49-F238E27FC236}">
                <a16:creationId xmlns:a16="http://schemas.microsoft.com/office/drawing/2014/main" id="{5D53782A-7591-44A4-BCC4-3E13EE1FD753}"/>
              </a:ext>
            </a:extLst>
          </p:cNvPr>
          <p:cNvCxnSpPr>
            <a:stCxn id="165" idx="6"/>
            <a:endCxn id="165" idx="5"/>
          </p:cNvCxnSpPr>
          <p:nvPr/>
        </p:nvCxnSpPr>
        <p:spPr>
          <a:xfrm flipH="1">
            <a:off x="9486037" y="2360695"/>
            <a:ext cx="62616" cy="135275"/>
          </a:xfrm>
          <a:prstGeom prst="curvedConnector4">
            <a:avLst>
              <a:gd name="adj1" fmla="val -365082"/>
              <a:gd name="adj2" fmla="val 3104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Conector: curvado 177">
            <a:extLst>
              <a:ext uri="{FF2B5EF4-FFF2-40B4-BE49-F238E27FC236}">
                <a16:creationId xmlns:a16="http://schemas.microsoft.com/office/drawing/2014/main" id="{F9B78CF6-FE42-4C8A-B984-A717CD08F802}"/>
              </a:ext>
            </a:extLst>
          </p:cNvPr>
          <p:cNvCxnSpPr>
            <a:stCxn id="165" idx="3"/>
            <a:endCxn id="165" idx="2"/>
          </p:cNvCxnSpPr>
          <p:nvPr/>
        </p:nvCxnSpPr>
        <p:spPr>
          <a:xfrm rot="5400000" flipH="1">
            <a:off x="9084755" y="2397025"/>
            <a:ext cx="135275" cy="62616"/>
          </a:xfrm>
          <a:prstGeom prst="curvedConnector4">
            <a:avLst>
              <a:gd name="adj1" fmla="val -210411"/>
              <a:gd name="adj2" fmla="val 465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79" name="CuadroTexto 178">
            <a:extLst>
              <a:ext uri="{FF2B5EF4-FFF2-40B4-BE49-F238E27FC236}">
                <a16:creationId xmlns:a16="http://schemas.microsoft.com/office/drawing/2014/main" id="{ABED3E6A-0413-45C0-A958-FC021B033D78}"/>
              </a:ext>
            </a:extLst>
          </p:cNvPr>
          <p:cNvSpPr txBox="1"/>
          <p:nvPr/>
        </p:nvSpPr>
        <p:spPr>
          <a:xfrm>
            <a:off x="9047709" y="1728884"/>
            <a:ext cx="587020" cy="246221"/>
          </a:xfrm>
          <a:prstGeom prst="rect">
            <a:avLst/>
          </a:prstGeom>
          <a:noFill/>
        </p:spPr>
        <p:txBody>
          <a:bodyPr wrap="none" rtlCol="0">
            <a:spAutoFit/>
          </a:bodyPr>
          <a:lstStyle/>
          <a:p>
            <a:r>
              <a:rPr lang="es-MX" sz="1000" dirty="0"/>
              <a:t>[a-</a:t>
            </a:r>
            <a:r>
              <a:rPr lang="es-MX" sz="1000" dirty="0" err="1"/>
              <a:t>zA</a:t>
            </a:r>
            <a:r>
              <a:rPr lang="es-MX" sz="1000" dirty="0"/>
              <a:t>-Z]</a:t>
            </a:r>
          </a:p>
        </p:txBody>
      </p:sp>
      <p:sp>
        <p:nvSpPr>
          <p:cNvPr id="180" name="CuadroTexto 179">
            <a:extLst>
              <a:ext uri="{FF2B5EF4-FFF2-40B4-BE49-F238E27FC236}">
                <a16:creationId xmlns:a16="http://schemas.microsoft.com/office/drawing/2014/main" id="{FC216C3F-0544-4B3D-A4E6-CA47F2448328}"/>
              </a:ext>
            </a:extLst>
          </p:cNvPr>
          <p:cNvSpPr txBox="1"/>
          <p:nvPr/>
        </p:nvSpPr>
        <p:spPr>
          <a:xfrm>
            <a:off x="8545360" y="2660856"/>
            <a:ext cx="484428" cy="246221"/>
          </a:xfrm>
          <a:prstGeom prst="rect">
            <a:avLst/>
          </a:prstGeom>
          <a:noFill/>
        </p:spPr>
        <p:txBody>
          <a:bodyPr wrap="none" rtlCol="0">
            <a:spAutoFit/>
          </a:bodyPr>
          <a:lstStyle/>
          <a:p>
            <a:r>
              <a:rPr lang="es-MX" sz="1000" dirty="0"/>
              <a:t>[0…9]</a:t>
            </a:r>
          </a:p>
        </p:txBody>
      </p:sp>
      <p:sp>
        <p:nvSpPr>
          <p:cNvPr id="181" name="CuadroTexto 180">
            <a:extLst>
              <a:ext uri="{FF2B5EF4-FFF2-40B4-BE49-F238E27FC236}">
                <a16:creationId xmlns:a16="http://schemas.microsoft.com/office/drawing/2014/main" id="{0DB76B4F-A845-4587-9989-5D56E3E63BFA}"/>
              </a:ext>
            </a:extLst>
          </p:cNvPr>
          <p:cNvSpPr txBox="1"/>
          <p:nvPr/>
        </p:nvSpPr>
        <p:spPr>
          <a:xfrm>
            <a:off x="9652277" y="2630784"/>
            <a:ext cx="577402" cy="246221"/>
          </a:xfrm>
          <a:prstGeom prst="rect">
            <a:avLst/>
          </a:prstGeom>
          <a:noFill/>
        </p:spPr>
        <p:txBody>
          <a:bodyPr wrap="none" rtlCol="0">
            <a:spAutoFit/>
          </a:bodyPr>
          <a:lstStyle/>
          <a:p>
            <a:r>
              <a:rPr lang="es-MX" sz="1000" dirty="0"/>
              <a:t>espacio</a:t>
            </a:r>
          </a:p>
        </p:txBody>
      </p:sp>
      <p:sp>
        <p:nvSpPr>
          <p:cNvPr id="183" name="Elipse 182">
            <a:extLst>
              <a:ext uri="{FF2B5EF4-FFF2-40B4-BE49-F238E27FC236}">
                <a16:creationId xmlns:a16="http://schemas.microsoft.com/office/drawing/2014/main" id="{6534BFFA-E3A9-41EA-A9FC-DE315D4A8390}"/>
              </a:ext>
            </a:extLst>
          </p:cNvPr>
          <p:cNvSpPr/>
          <p:nvPr/>
        </p:nvSpPr>
        <p:spPr>
          <a:xfrm>
            <a:off x="9017036" y="3473411"/>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84" name="Elipse 183">
            <a:extLst>
              <a:ext uri="{FF2B5EF4-FFF2-40B4-BE49-F238E27FC236}">
                <a16:creationId xmlns:a16="http://schemas.microsoft.com/office/drawing/2014/main" id="{CFE37DAD-F803-4C92-A3D7-EA2A331967F3}"/>
              </a:ext>
            </a:extLst>
          </p:cNvPr>
          <p:cNvSpPr/>
          <p:nvPr/>
        </p:nvSpPr>
        <p:spPr>
          <a:xfrm>
            <a:off x="9065392" y="352206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200</a:t>
            </a:r>
          </a:p>
        </p:txBody>
      </p:sp>
      <p:sp>
        <p:nvSpPr>
          <p:cNvPr id="185" name="CuadroTexto 184">
            <a:extLst>
              <a:ext uri="{FF2B5EF4-FFF2-40B4-BE49-F238E27FC236}">
                <a16:creationId xmlns:a16="http://schemas.microsoft.com/office/drawing/2014/main" id="{5D51D389-0A29-4934-9F2F-D9734A45244F}"/>
              </a:ext>
            </a:extLst>
          </p:cNvPr>
          <p:cNvSpPr txBox="1"/>
          <p:nvPr/>
        </p:nvSpPr>
        <p:spPr>
          <a:xfrm>
            <a:off x="9718215" y="3663171"/>
            <a:ext cx="485122" cy="234298"/>
          </a:xfrm>
          <a:prstGeom prst="rect">
            <a:avLst/>
          </a:prstGeom>
          <a:noFill/>
        </p:spPr>
        <p:txBody>
          <a:bodyPr wrap="square" rtlCol="0">
            <a:spAutoFit/>
          </a:bodyPr>
          <a:lstStyle/>
          <a:p>
            <a:r>
              <a:rPr lang="es-MX" sz="900" dirty="0"/>
              <a:t>Error</a:t>
            </a:r>
          </a:p>
        </p:txBody>
      </p:sp>
      <p:cxnSp>
        <p:nvCxnSpPr>
          <p:cNvPr id="186" name="Conector recto de flecha 185">
            <a:extLst>
              <a:ext uri="{FF2B5EF4-FFF2-40B4-BE49-F238E27FC236}">
                <a16:creationId xmlns:a16="http://schemas.microsoft.com/office/drawing/2014/main" id="{6DF08138-8FED-4318-9192-30A2EDC1D540}"/>
              </a:ext>
            </a:extLst>
          </p:cNvPr>
          <p:cNvCxnSpPr>
            <a:cxnSpLocks/>
            <a:stCxn id="165" idx="4"/>
            <a:endCxn id="183" idx="0"/>
          </p:cNvCxnSpPr>
          <p:nvPr/>
        </p:nvCxnSpPr>
        <p:spPr>
          <a:xfrm flipH="1">
            <a:off x="9333938" y="2552003"/>
            <a:ext cx="931" cy="92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CuadroTexto 181">
            <a:extLst>
              <a:ext uri="{FF2B5EF4-FFF2-40B4-BE49-F238E27FC236}">
                <a16:creationId xmlns:a16="http://schemas.microsoft.com/office/drawing/2014/main" id="{3B5840F1-AE80-45F0-B651-3E0CE5743EFF}"/>
              </a:ext>
            </a:extLst>
          </p:cNvPr>
          <p:cNvSpPr txBox="1"/>
          <p:nvPr/>
        </p:nvSpPr>
        <p:spPr>
          <a:xfrm>
            <a:off x="9048071" y="2780079"/>
            <a:ext cx="630301" cy="646331"/>
          </a:xfrm>
          <a:prstGeom prst="rect">
            <a:avLst/>
          </a:prstGeom>
          <a:noFill/>
        </p:spPr>
        <p:txBody>
          <a:bodyPr wrap="none" rtlCol="0">
            <a:spAutoFit/>
          </a:bodyPr>
          <a:lstStyle/>
          <a:p>
            <a:r>
              <a:rPr lang="es-MX" sz="900" dirty="0"/>
              <a:t>≠ [a-</a:t>
            </a:r>
            <a:r>
              <a:rPr lang="es-MX" sz="900" dirty="0" err="1"/>
              <a:t>zA</a:t>
            </a:r>
            <a:r>
              <a:rPr lang="es-MX" sz="900" dirty="0"/>
              <a:t>-Z]</a:t>
            </a:r>
          </a:p>
          <a:p>
            <a:r>
              <a:rPr lang="es-MX" sz="900" dirty="0"/>
              <a:t>≠ [0-9]</a:t>
            </a:r>
          </a:p>
          <a:p>
            <a:r>
              <a:rPr lang="es-MX" sz="900" dirty="0"/>
              <a:t>≠ espacio</a:t>
            </a:r>
          </a:p>
          <a:p>
            <a:r>
              <a:rPr lang="es-MX" sz="900" dirty="0"/>
              <a:t>≠ *</a:t>
            </a:r>
          </a:p>
        </p:txBody>
      </p:sp>
      <p:sp>
        <p:nvSpPr>
          <p:cNvPr id="188" name="Elipse 187">
            <a:extLst>
              <a:ext uri="{FF2B5EF4-FFF2-40B4-BE49-F238E27FC236}">
                <a16:creationId xmlns:a16="http://schemas.microsoft.com/office/drawing/2014/main" id="{CBD37899-5DA2-485A-89E3-35F4DE29FE77}"/>
              </a:ext>
            </a:extLst>
          </p:cNvPr>
          <p:cNvSpPr/>
          <p:nvPr/>
        </p:nvSpPr>
        <p:spPr>
          <a:xfrm>
            <a:off x="10244173" y="2165640"/>
            <a:ext cx="427568" cy="38261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23</a:t>
            </a:r>
          </a:p>
        </p:txBody>
      </p:sp>
      <p:cxnSp>
        <p:nvCxnSpPr>
          <p:cNvPr id="37" name="Conector recto de flecha 36">
            <a:extLst>
              <a:ext uri="{FF2B5EF4-FFF2-40B4-BE49-F238E27FC236}">
                <a16:creationId xmlns:a16="http://schemas.microsoft.com/office/drawing/2014/main" id="{A4A2B8C7-A886-4652-934B-B2C2FC2E7BF9}"/>
              </a:ext>
            </a:extLst>
          </p:cNvPr>
          <p:cNvCxnSpPr>
            <a:stCxn id="165" idx="6"/>
            <a:endCxn id="188" idx="2"/>
          </p:cNvCxnSpPr>
          <p:nvPr/>
        </p:nvCxnSpPr>
        <p:spPr>
          <a:xfrm flipV="1">
            <a:off x="9548653" y="2356948"/>
            <a:ext cx="695520" cy="3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Rectángulo 188">
            <a:extLst>
              <a:ext uri="{FF2B5EF4-FFF2-40B4-BE49-F238E27FC236}">
                <a16:creationId xmlns:a16="http://schemas.microsoft.com/office/drawing/2014/main" id="{E4750ED6-AAC0-4948-BAE1-4643FA1695D2}"/>
              </a:ext>
            </a:extLst>
          </p:cNvPr>
          <p:cNvSpPr/>
          <p:nvPr/>
        </p:nvSpPr>
        <p:spPr>
          <a:xfrm>
            <a:off x="9862718" y="2091970"/>
            <a:ext cx="300082" cy="369332"/>
          </a:xfrm>
          <a:prstGeom prst="rect">
            <a:avLst/>
          </a:prstGeom>
        </p:spPr>
        <p:txBody>
          <a:bodyPr wrap="none">
            <a:spAutoFit/>
          </a:bodyPr>
          <a:lstStyle/>
          <a:p>
            <a:r>
              <a:rPr lang="es-MX" b="1" i="1" dirty="0"/>
              <a:t>*</a:t>
            </a:r>
            <a:endParaRPr lang="es-MX" dirty="0"/>
          </a:p>
        </p:txBody>
      </p:sp>
      <p:sp>
        <p:nvSpPr>
          <p:cNvPr id="190" name="Elipse 189">
            <a:extLst>
              <a:ext uri="{FF2B5EF4-FFF2-40B4-BE49-F238E27FC236}">
                <a16:creationId xmlns:a16="http://schemas.microsoft.com/office/drawing/2014/main" id="{F5FE2E7F-748C-4641-8062-AAFD1F3F8DFD}"/>
              </a:ext>
            </a:extLst>
          </p:cNvPr>
          <p:cNvSpPr/>
          <p:nvPr/>
        </p:nvSpPr>
        <p:spPr>
          <a:xfrm>
            <a:off x="10143892" y="2847553"/>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91" name="Elipse 190">
            <a:extLst>
              <a:ext uri="{FF2B5EF4-FFF2-40B4-BE49-F238E27FC236}">
                <a16:creationId xmlns:a16="http://schemas.microsoft.com/office/drawing/2014/main" id="{85F1C4DF-005D-4C97-BC9D-270019E10B9F}"/>
              </a:ext>
            </a:extLst>
          </p:cNvPr>
          <p:cNvSpPr/>
          <p:nvPr/>
        </p:nvSpPr>
        <p:spPr>
          <a:xfrm>
            <a:off x="10192248" y="2896206"/>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200</a:t>
            </a:r>
          </a:p>
        </p:txBody>
      </p:sp>
      <p:sp>
        <p:nvSpPr>
          <p:cNvPr id="192" name="CuadroTexto 191">
            <a:extLst>
              <a:ext uri="{FF2B5EF4-FFF2-40B4-BE49-F238E27FC236}">
                <a16:creationId xmlns:a16="http://schemas.microsoft.com/office/drawing/2014/main" id="{9A46F8E4-FB25-49D0-8AB7-BE1FD0BEDF8C}"/>
              </a:ext>
            </a:extLst>
          </p:cNvPr>
          <p:cNvSpPr txBox="1"/>
          <p:nvPr/>
        </p:nvSpPr>
        <p:spPr>
          <a:xfrm>
            <a:off x="10241922" y="3356258"/>
            <a:ext cx="485122" cy="234298"/>
          </a:xfrm>
          <a:prstGeom prst="rect">
            <a:avLst/>
          </a:prstGeom>
          <a:noFill/>
        </p:spPr>
        <p:txBody>
          <a:bodyPr wrap="square" rtlCol="0">
            <a:spAutoFit/>
          </a:bodyPr>
          <a:lstStyle/>
          <a:p>
            <a:r>
              <a:rPr lang="es-MX" sz="900" dirty="0"/>
              <a:t>Error</a:t>
            </a:r>
          </a:p>
        </p:txBody>
      </p:sp>
      <p:cxnSp>
        <p:nvCxnSpPr>
          <p:cNvPr id="193" name="Conector recto de flecha 192">
            <a:extLst>
              <a:ext uri="{FF2B5EF4-FFF2-40B4-BE49-F238E27FC236}">
                <a16:creationId xmlns:a16="http://schemas.microsoft.com/office/drawing/2014/main" id="{189EF7EE-E006-4A01-AAA4-D758BB258818}"/>
              </a:ext>
            </a:extLst>
          </p:cNvPr>
          <p:cNvCxnSpPr>
            <a:cxnSpLocks/>
            <a:endCxn id="190" idx="0"/>
          </p:cNvCxnSpPr>
          <p:nvPr/>
        </p:nvCxnSpPr>
        <p:spPr>
          <a:xfrm>
            <a:off x="10460069" y="2515924"/>
            <a:ext cx="725" cy="33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Rectángulo 193">
            <a:extLst>
              <a:ext uri="{FF2B5EF4-FFF2-40B4-BE49-F238E27FC236}">
                <a16:creationId xmlns:a16="http://schemas.microsoft.com/office/drawing/2014/main" id="{A7240EB1-4808-4706-9549-73286BE899CD}"/>
              </a:ext>
            </a:extLst>
          </p:cNvPr>
          <p:cNvSpPr/>
          <p:nvPr/>
        </p:nvSpPr>
        <p:spPr>
          <a:xfrm>
            <a:off x="10426014" y="2508279"/>
            <a:ext cx="383438" cy="307777"/>
          </a:xfrm>
          <a:prstGeom prst="rect">
            <a:avLst/>
          </a:prstGeom>
        </p:spPr>
        <p:txBody>
          <a:bodyPr wrap="none">
            <a:spAutoFit/>
          </a:bodyPr>
          <a:lstStyle/>
          <a:p>
            <a:r>
              <a:rPr lang="es-MX" sz="1400" dirty="0"/>
              <a:t>≠ /</a:t>
            </a:r>
          </a:p>
        </p:txBody>
      </p:sp>
      <p:sp>
        <p:nvSpPr>
          <p:cNvPr id="195" name="Elipse 194">
            <a:extLst>
              <a:ext uri="{FF2B5EF4-FFF2-40B4-BE49-F238E27FC236}">
                <a16:creationId xmlns:a16="http://schemas.microsoft.com/office/drawing/2014/main" id="{59C3C9B0-7FC4-4FA0-B4B4-7CD7917CEACE}"/>
              </a:ext>
            </a:extLst>
          </p:cNvPr>
          <p:cNvSpPr/>
          <p:nvPr/>
        </p:nvSpPr>
        <p:spPr>
          <a:xfrm>
            <a:off x="11299462" y="2083826"/>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96" name="Elipse 195">
            <a:extLst>
              <a:ext uri="{FF2B5EF4-FFF2-40B4-BE49-F238E27FC236}">
                <a16:creationId xmlns:a16="http://schemas.microsoft.com/office/drawing/2014/main" id="{6873B47E-F766-40E1-8E35-730FA6FCB39F}"/>
              </a:ext>
            </a:extLst>
          </p:cNvPr>
          <p:cNvSpPr/>
          <p:nvPr/>
        </p:nvSpPr>
        <p:spPr>
          <a:xfrm>
            <a:off x="11346377" y="2130744"/>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137</a:t>
            </a:r>
          </a:p>
        </p:txBody>
      </p:sp>
      <p:cxnSp>
        <p:nvCxnSpPr>
          <p:cNvPr id="42" name="Conector recto de flecha 41">
            <a:extLst>
              <a:ext uri="{FF2B5EF4-FFF2-40B4-BE49-F238E27FC236}">
                <a16:creationId xmlns:a16="http://schemas.microsoft.com/office/drawing/2014/main" id="{FE4C9103-2E38-4242-8ED1-FDB5B7099702}"/>
              </a:ext>
            </a:extLst>
          </p:cNvPr>
          <p:cNvCxnSpPr>
            <a:stCxn id="188" idx="6"/>
            <a:endCxn id="195" idx="2"/>
          </p:cNvCxnSpPr>
          <p:nvPr/>
        </p:nvCxnSpPr>
        <p:spPr>
          <a:xfrm>
            <a:off x="10671741" y="2356948"/>
            <a:ext cx="627721" cy="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Rectángulo 196">
            <a:extLst>
              <a:ext uri="{FF2B5EF4-FFF2-40B4-BE49-F238E27FC236}">
                <a16:creationId xmlns:a16="http://schemas.microsoft.com/office/drawing/2014/main" id="{6C3D5BAC-77F7-441C-A179-3476FB92379E}"/>
              </a:ext>
            </a:extLst>
          </p:cNvPr>
          <p:cNvSpPr/>
          <p:nvPr/>
        </p:nvSpPr>
        <p:spPr>
          <a:xfrm>
            <a:off x="10848253" y="2010503"/>
            <a:ext cx="285656" cy="369332"/>
          </a:xfrm>
          <a:prstGeom prst="rect">
            <a:avLst/>
          </a:prstGeom>
        </p:spPr>
        <p:txBody>
          <a:bodyPr wrap="none">
            <a:spAutoFit/>
          </a:bodyPr>
          <a:lstStyle/>
          <a:p>
            <a:r>
              <a:rPr lang="es-MX" b="1" i="1" dirty="0"/>
              <a:t>/</a:t>
            </a:r>
            <a:endParaRPr lang="es-MX" dirty="0"/>
          </a:p>
        </p:txBody>
      </p:sp>
      <p:cxnSp>
        <p:nvCxnSpPr>
          <p:cNvPr id="50" name="Conector recto de flecha 49">
            <a:extLst>
              <a:ext uri="{FF2B5EF4-FFF2-40B4-BE49-F238E27FC236}">
                <a16:creationId xmlns:a16="http://schemas.microsoft.com/office/drawing/2014/main" id="{12F70479-28F2-4F8F-AA0B-1909F9F7A3E9}"/>
              </a:ext>
            </a:extLst>
          </p:cNvPr>
          <p:cNvCxnSpPr>
            <a:cxnSpLocks/>
            <a:stCxn id="94" idx="5"/>
            <a:endCxn id="165" idx="1"/>
          </p:cNvCxnSpPr>
          <p:nvPr/>
        </p:nvCxnSpPr>
        <p:spPr>
          <a:xfrm>
            <a:off x="8324833" y="1177427"/>
            <a:ext cx="858868" cy="104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Elipse 197">
            <a:extLst>
              <a:ext uri="{FF2B5EF4-FFF2-40B4-BE49-F238E27FC236}">
                <a16:creationId xmlns:a16="http://schemas.microsoft.com/office/drawing/2014/main" id="{E146E55E-7501-4157-8186-EFCC458D3EA2}"/>
              </a:ext>
            </a:extLst>
          </p:cNvPr>
          <p:cNvSpPr/>
          <p:nvPr/>
        </p:nvSpPr>
        <p:spPr>
          <a:xfrm>
            <a:off x="11175307" y="5905544"/>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99" name="Elipse 198">
            <a:extLst>
              <a:ext uri="{FF2B5EF4-FFF2-40B4-BE49-F238E27FC236}">
                <a16:creationId xmlns:a16="http://schemas.microsoft.com/office/drawing/2014/main" id="{E3886B00-C5D8-49A7-AE2C-03595C3B638A}"/>
              </a:ext>
            </a:extLst>
          </p:cNvPr>
          <p:cNvSpPr/>
          <p:nvPr/>
        </p:nvSpPr>
        <p:spPr>
          <a:xfrm>
            <a:off x="11223663" y="5954197"/>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a:t>
            </a:r>
          </a:p>
          <a:p>
            <a:pPr algn="ctr"/>
            <a:r>
              <a:rPr lang="es-MX" sz="900" dirty="0"/>
              <a:t>203</a:t>
            </a:r>
          </a:p>
        </p:txBody>
      </p:sp>
      <p:sp>
        <p:nvSpPr>
          <p:cNvPr id="200" name="CuadroTexto 199">
            <a:extLst>
              <a:ext uri="{FF2B5EF4-FFF2-40B4-BE49-F238E27FC236}">
                <a16:creationId xmlns:a16="http://schemas.microsoft.com/office/drawing/2014/main" id="{A5E8B905-B8A3-4E2F-A99F-31B7D0A9C4A3}"/>
              </a:ext>
            </a:extLst>
          </p:cNvPr>
          <p:cNvSpPr txBox="1"/>
          <p:nvPr/>
        </p:nvSpPr>
        <p:spPr>
          <a:xfrm>
            <a:off x="11263486" y="6494190"/>
            <a:ext cx="485122" cy="234298"/>
          </a:xfrm>
          <a:prstGeom prst="rect">
            <a:avLst/>
          </a:prstGeom>
          <a:noFill/>
        </p:spPr>
        <p:txBody>
          <a:bodyPr wrap="square" rtlCol="0">
            <a:spAutoFit/>
          </a:bodyPr>
          <a:lstStyle/>
          <a:p>
            <a:r>
              <a:rPr lang="es-MX" sz="900" dirty="0"/>
              <a:t>Error</a:t>
            </a:r>
          </a:p>
        </p:txBody>
      </p:sp>
      <p:cxnSp>
        <p:nvCxnSpPr>
          <p:cNvPr id="59" name="Conector recto de flecha 58">
            <a:extLst>
              <a:ext uri="{FF2B5EF4-FFF2-40B4-BE49-F238E27FC236}">
                <a16:creationId xmlns:a16="http://schemas.microsoft.com/office/drawing/2014/main" id="{EE470D8E-5185-4B44-881A-5F7D198B3565}"/>
              </a:ext>
            </a:extLst>
          </p:cNvPr>
          <p:cNvCxnSpPr>
            <a:cxnSpLocks/>
            <a:endCxn id="198" idx="2"/>
          </p:cNvCxnSpPr>
          <p:nvPr/>
        </p:nvCxnSpPr>
        <p:spPr>
          <a:xfrm flipV="1">
            <a:off x="7332461" y="6179023"/>
            <a:ext cx="3842846" cy="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CuadroTexto 200">
            <a:extLst>
              <a:ext uri="{FF2B5EF4-FFF2-40B4-BE49-F238E27FC236}">
                <a16:creationId xmlns:a16="http://schemas.microsoft.com/office/drawing/2014/main" id="{AB43B8E6-80DE-4FB2-906D-2A6043A4E41A}"/>
              </a:ext>
            </a:extLst>
          </p:cNvPr>
          <p:cNvSpPr txBox="1"/>
          <p:nvPr/>
        </p:nvSpPr>
        <p:spPr>
          <a:xfrm>
            <a:off x="7622738" y="5404934"/>
            <a:ext cx="3257021" cy="1477328"/>
          </a:xfrm>
          <a:prstGeom prst="rect">
            <a:avLst/>
          </a:prstGeom>
          <a:noFill/>
        </p:spPr>
        <p:txBody>
          <a:bodyPr wrap="square" rtlCol="0">
            <a:spAutoFit/>
          </a:bodyPr>
          <a:lstStyle/>
          <a:p>
            <a:r>
              <a:rPr lang="es-MX" dirty="0"/>
              <a:t>≠ ~	≠ $	≠ @	≠&lt; ≠ “	≠ ;	≠ .	≠\ ≠ ,	≠ ‘	≠ :	≠ !</a:t>
            </a:r>
          </a:p>
          <a:p>
            <a:r>
              <a:rPr lang="es-MX" dirty="0"/>
              <a:t>≠ %	≠ /	 ≠ +	≠ -</a:t>
            </a:r>
          </a:p>
          <a:p>
            <a:r>
              <a:rPr lang="es-MX" dirty="0"/>
              <a:t>≠ </a:t>
            </a:r>
            <a:r>
              <a:rPr lang="es-MX" sz="1200" dirty="0"/>
              <a:t>espacio</a:t>
            </a:r>
            <a:r>
              <a:rPr lang="es-MX" dirty="0"/>
              <a:t>	≠ </a:t>
            </a:r>
            <a:r>
              <a:rPr lang="es-MX" dirty="0" err="1"/>
              <a:t>tab</a:t>
            </a:r>
            <a:r>
              <a:rPr lang="es-MX" dirty="0"/>
              <a:t>	 ≠\n</a:t>
            </a:r>
          </a:p>
        </p:txBody>
      </p:sp>
      <p:cxnSp>
        <p:nvCxnSpPr>
          <p:cNvPr id="152" name="Conector recto de flecha 151">
            <a:extLst>
              <a:ext uri="{FF2B5EF4-FFF2-40B4-BE49-F238E27FC236}">
                <a16:creationId xmlns:a16="http://schemas.microsoft.com/office/drawing/2014/main" id="{0C3BEE8D-A69B-489C-83B4-5AABA05B5969}"/>
              </a:ext>
            </a:extLst>
          </p:cNvPr>
          <p:cNvCxnSpPr>
            <a:cxnSpLocks/>
          </p:cNvCxnSpPr>
          <p:nvPr/>
        </p:nvCxnSpPr>
        <p:spPr>
          <a:xfrm>
            <a:off x="7347523" y="3056592"/>
            <a:ext cx="64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ector recto de flecha 153">
            <a:extLst>
              <a:ext uri="{FF2B5EF4-FFF2-40B4-BE49-F238E27FC236}">
                <a16:creationId xmlns:a16="http://schemas.microsoft.com/office/drawing/2014/main" id="{7EBEC864-8105-46D7-9FCE-E78E024F3E2F}"/>
              </a:ext>
            </a:extLst>
          </p:cNvPr>
          <p:cNvCxnSpPr>
            <a:cxnSpLocks/>
            <a:endCxn id="163" idx="2"/>
          </p:cNvCxnSpPr>
          <p:nvPr/>
        </p:nvCxnSpPr>
        <p:spPr>
          <a:xfrm flipV="1">
            <a:off x="7347523" y="3713327"/>
            <a:ext cx="665035" cy="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ángulo 154">
            <a:extLst>
              <a:ext uri="{FF2B5EF4-FFF2-40B4-BE49-F238E27FC236}">
                <a16:creationId xmlns:a16="http://schemas.microsoft.com/office/drawing/2014/main" id="{ABA6DA7A-FA88-4B6F-8720-5BBAB10F05D0}"/>
              </a:ext>
            </a:extLst>
          </p:cNvPr>
          <p:cNvSpPr/>
          <p:nvPr/>
        </p:nvSpPr>
        <p:spPr>
          <a:xfrm>
            <a:off x="7576461" y="2687260"/>
            <a:ext cx="300082" cy="369332"/>
          </a:xfrm>
          <a:prstGeom prst="rect">
            <a:avLst/>
          </a:prstGeom>
        </p:spPr>
        <p:txBody>
          <a:bodyPr wrap="none">
            <a:spAutoFit/>
          </a:bodyPr>
          <a:lstStyle/>
          <a:p>
            <a:r>
              <a:rPr lang="es-MX" b="1" i="1" dirty="0"/>
              <a:t>+</a:t>
            </a:r>
            <a:endParaRPr lang="es-MX" dirty="0"/>
          </a:p>
        </p:txBody>
      </p:sp>
      <p:sp>
        <p:nvSpPr>
          <p:cNvPr id="157" name="Elipse 156">
            <a:extLst>
              <a:ext uri="{FF2B5EF4-FFF2-40B4-BE49-F238E27FC236}">
                <a16:creationId xmlns:a16="http://schemas.microsoft.com/office/drawing/2014/main" id="{1DCD31DB-F55F-4D9C-9958-F59F31CBDE1D}"/>
              </a:ext>
            </a:extLst>
          </p:cNvPr>
          <p:cNvSpPr/>
          <p:nvPr/>
        </p:nvSpPr>
        <p:spPr>
          <a:xfrm>
            <a:off x="8018908" y="2781721"/>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62" name="Elipse 161">
            <a:extLst>
              <a:ext uri="{FF2B5EF4-FFF2-40B4-BE49-F238E27FC236}">
                <a16:creationId xmlns:a16="http://schemas.microsoft.com/office/drawing/2014/main" id="{F9C4F1C7-EABD-47D3-98E3-1FE3E17BFD95}"/>
              </a:ext>
            </a:extLst>
          </p:cNvPr>
          <p:cNvSpPr/>
          <p:nvPr/>
        </p:nvSpPr>
        <p:spPr>
          <a:xfrm>
            <a:off x="8065823" y="2828639"/>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138</a:t>
            </a:r>
          </a:p>
        </p:txBody>
      </p:sp>
      <p:sp>
        <p:nvSpPr>
          <p:cNvPr id="163" name="Elipse 162">
            <a:extLst>
              <a:ext uri="{FF2B5EF4-FFF2-40B4-BE49-F238E27FC236}">
                <a16:creationId xmlns:a16="http://schemas.microsoft.com/office/drawing/2014/main" id="{B6B5762F-5831-494A-B682-75360C89164C}"/>
              </a:ext>
            </a:extLst>
          </p:cNvPr>
          <p:cNvSpPr/>
          <p:nvPr/>
        </p:nvSpPr>
        <p:spPr>
          <a:xfrm>
            <a:off x="8012558" y="3439848"/>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64" name="Elipse 163">
            <a:extLst>
              <a:ext uri="{FF2B5EF4-FFF2-40B4-BE49-F238E27FC236}">
                <a16:creationId xmlns:a16="http://schemas.microsoft.com/office/drawing/2014/main" id="{3D636214-2C7B-4CAF-9263-2EB686D30A46}"/>
              </a:ext>
            </a:extLst>
          </p:cNvPr>
          <p:cNvSpPr/>
          <p:nvPr/>
        </p:nvSpPr>
        <p:spPr>
          <a:xfrm>
            <a:off x="8059473" y="3486766"/>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139</a:t>
            </a:r>
          </a:p>
        </p:txBody>
      </p:sp>
      <p:sp>
        <p:nvSpPr>
          <p:cNvPr id="166" name="Rectángulo 165">
            <a:extLst>
              <a:ext uri="{FF2B5EF4-FFF2-40B4-BE49-F238E27FC236}">
                <a16:creationId xmlns:a16="http://schemas.microsoft.com/office/drawing/2014/main" id="{1C04D0D7-215D-4F6A-A4A9-CA3BD11F37C5}"/>
              </a:ext>
            </a:extLst>
          </p:cNvPr>
          <p:cNvSpPr/>
          <p:nvPr/>
        </p:nvSpPr>
        <p:spPr>
          <a:xfrm>
            <a:off x="7553665" y="3406824"/>
            <a:ext cx="255198" cy="369332"/>
          </a:xfrm>
          <a:prstGeom prst="rect">
            <a:avLst/>
          </a:prstGeom>
        </p:spPr>
        <p:txBody>
          <a:bodyPr wrap="none">
            <a:spAutoFit/>
          </a:bodyPr>
          <a:lstStyle/>
          <a:p>
            <a:r>
              <a:rPr lang="es-MX" b="1" i="1" dirty="0"/>
              <a:t>-</a:t>
            </a:r>
            <a:endParaRPr lang="es-MX" dirty="0"/>
          </a:p>
        </p:txBody>
      </p:sp>
      <p:cxnSp>
        <p:nvCxnSpPr>
          <p:cNvPr id="167" name="Conector recto de flecha 166">
            <a:extLst>
              <a:ext uri="{FF2B5EF4-FFF2-40B4-BE49-F238E27FC236}">
                <a16:creationId xmlns:a16="http://schemas.microsoft.com/office/drawing/2014/main" id="{4F246093-2836-42EB-80F2-C093C2DE057B}"/>
              </a:ext>
            </a:extLst>
          </p:cNvPr>
          <p:cNvCxnSpPr>
            <a:cxnSpLocks/>
          </p:cNvCxnSpPr>
          <p:nvPr/>
        </p:nvCxnSpPr>
        <p:spPr>
          <a:xfrm>
            <a:off x="7353873" y="4348563"/>
            <a:ext cx="64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Conector recto de flecha 168">
            <a:extLst>
              <a:ext uri="{FF2B5EF4-FFF2-40B4-BE49-F238E27FC236}">
                <a16:creationId xmlns:a16="http://schemas.microsoft.com/office/drawing/2014/main" id="{3AA23F77-E007-4970-A50B-22C339DC5F95}"/>
              </a:ext>
            </a:extLst>
          </p:cNvPr>
          <p:cNvCxnSpPr>
            <a:cxnSpLocks/>
            <a:endCxn id="173" idx="2"/>
          </p:cNvCxnSpPr>
          <p:nvPr/>
        </p:nvCxnSpPr>
        <p:spPr>
          <a:xfrm flipV="1">
            <a:off x="7353873" y="5005298"/>
            <a:ext cx="665035" cy="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ectángulo 169">
            <a:extLst>
              <a:ext uri="{FF2B5EF4-FFF2-40B4-BE49-F238E27FC236}">
                <a16:creationId xmlns:a16="http://schemas.microsoft.com/office/drawing/2014/main" id="{64B997E3-C699-4681-91E5-EEB8E8F025E2}"/>
              </a:ext>
            </a:extLst>
          </p:cNvPr>
          <p:cNvSpPr/>
          <p:nvPr/>
        </p:nvSpPr>
        <p:spPr>
          <a:xfrm>
            <a:off x="7331689" y="4089355"/>
            <a:ext cx="668773" cy="276999"/>
          </a:xfrm>
          <a:prstGeom prst="rect">
            <a:avLst/>
          </a:prstGeom>
        </p:spPr>
        <p:txBody>
          <a:bodyPr wrap="none">
            <a:spAutoFit/>
          </a:bodyPr>
          <a:lstStyle/>
          <a:p>
            <a:r>
              <a:rPr lang="es-MX" sz="1200" b="1" i="1" dirty="0"/>
              <a:t>espacio</a:t>
            </a:r>
            <a:endParaRPr lang="es-MX" sz="1200" dirty="0"/>
          </a:p>
        </p:txBody>
      </p:sp>
      <p:sp>
        <p:nvSpPr>
          <p:cNvPr id="171" name="Elipse 170">
            <a:extLst>
              <a:ext uri="{FF2B5EF4-FFF2-40B4-BE49-F238E27FC236}">
                <a16:creationId xmlns:a16="http://schemas.microsoft.com/office/drawing/2014/main" id="{AE8FD480-69F7-4A70-A327-66B17BC33C26}"/>
              </a:ext>
            </a:extLst>
          </p:cNvPr>
          <p:cNvSpPr/>
          <p:nvPr/>
        </p:nvSpPr>
        <p:spPr>
          <a:xfrm>
            <a:off x="8025258" y="4073692"/>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72" name="Elipse 171">
            <a:extLst>
              <a:ext uri="{FF2B5EF4-FFF2-40B4-BE49-F238E27FC236}">
                <a16:creationId xmlns:a16="http://schemas.microsoft.com/office/drawing/2014/main" id="{791BF65D-5CA7-4D00-9D09-F7DCEA7D8D98}"/>
              </a:ext>
            </a:extLst>
          </p:cNvPr>
          <p:cNvSpPr/>
          <p:nvPr/>
        </p:nvSpPr>
        <p:spPr>
          <a:xfrm>
            <a:off x="8072173" y="4120610"/>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140</a:t>
            </a:r>
          </a:p>
        </p:txBody>
      </p:sp>
      <p:sp>
        <p:nvSpPr>
          <p:cNvPr id="173" name="Elipse 172">
            <a:extLst>
              <a:ext uri="{FF2B5EF4-FFF2-40B4-BE49-F238E27FC236}">
                <a16:creationId xmlns:a16="http://schemas.microsoft.com/office/drawing/2014/main" id="{40F0738B-7CE8-4E06-8BC0-D891AE003F95}"/>
              </a:ext>
            </a:extLst>
          </p:cNvPr>
          <p:cNvSpPr/>
          <p:nvPr/>
        </p:nvSpPr>
        <p:spPr>
          <a:xfrm>
            <a:off x="8018908" y="4731819"/>
            <a:ext cx="633804" cy="5469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74" name="Elipse 173">
            <a:extLst>
              <a:ext uri="{FF2B5EF4-FFF2-40B4-BE49-F238E27FC236}">
                <a16:creationId xmlns:a16="http://schemas.microsoft.com/office/drawing/2014/main" id="{0501259E-764B-4FF9-90A4-899E37AC9E83}"/>
              </a:ext>
            </a:extLst>
          </p:cNvPr>
          <p:cNvSpPr/>
          <p:nvPr/>
        </p:nvSpPr>
        <p:spPr>
          <a:xfrm>
            <a:off x="8065823" y="4778737"/>
            <a:ext cx="524808" cy="45240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141</a:t>
            </a:r>
          </a:p>
        </p:txBody>
      </p:sp>
      <p:sp>
        <p:nvSpPr>
          <p:cNvPr id="175" name="Rectángulo 174">
            <a:extLst>
              <a:ext uri="{FF2B5EF4-FFF2-40B4-BE49-F238E27FC236}">
                <a16:creationId xmlns:a16="http://schemas.microsoft.com/office/drawing/2014/main" id="{D087C851-18AE-4417-9670-6DF0C03A457D}"/>
              </a:ext>
            </a:extLst>
          </p:cNvPr>
          <p:cNvSpPr/>
          <p:nvPr/>
        </p:nvSpPr>
        <p:spPr>
          <a:xfrm>
            <a:off x="7416080" y="4696637"/>
            <a:ext cx="505779" cy="369332"/>
          </a:xfrm>
          <a:prstGeom prst="rect">
            <a:avLst/>
          </a:prstGeom>
        </p:spPr>
        <p:txBody>
          <a:bodyPr wrap="none">
            <a:spAutoFit/>
          </a:bodyPr>
          <a:lstStyle/>
          <a:p>
            <a:r>
              <a:rPr lang="es-MX" b="1" i="1" dirty="0" err="1"/>
              <a:t>tab</a:t>
            </a:r>
            <a:endParaRPr lang="es-MX" dirty="0"/>
          </a:p>
        </p:txBody>
      </p:sp>
      <p:sp>
        <p:nvSpPr>
          <p:cNvPr id="2" name="Rectángulo 1">
            <a:extLst>
              <a:ext uri="{FF2B5EF4-FFF2-40B4-BE49-F238E27FC236}">
                <a16:creationId xmlns:a16="http://schemas.microsoft.com/office/drawing/2014/main" id="{0D12F95F-3B15-4418-A37F-1D7283149EE9}"/>
              </a:ext>
            </a:extLst>
          </p:cNvPr>
          <p:cNvSpPr/>
          <p:nvPr/>
        </p:nvSpPr>
        <p:spPr>
          <a:xfrm>
            <a:off x="1012131" y="5177195"/>
            <a:ext cx="274434" cy="369332"/>
          </a:xfrm>
          <a:prstGeom prst="rect">
            <a:avLst/>
          </a:prstGeom>
        </p:spPr>
        <p:txBody>
          <a:bodyPr wrap="none">
            <a:spAutoFit/>
          </a:bodyPr>
          <a:lstStyle/>
          <a:p>
            <a:r>
              <a:rPr lang="es-MX" dirty="0"/>
              <a:t>\</a:t>
            </a:r>
          </a:p>
        </p:txBody>
      </p:sp>
      <p:cxnSp>
        <p:nvCxnSpPr>
          <p:cNvPr id="18" name="Conector: curvado 17">
            <a:extLst>
              <a:ext uri="{FF2B5EF4-FFF2-40B4-BE49-F238E27FC236}">
                <a16:creationId xmlns:a16="http://schemas.microsoft.com/office/drawing/2014/main" id="{E4917342-49F2-4A1A-8B85-AA1F6DEF0553}"/>
              </a:ext>
            </a:extLst>
          </p:cNvPr>
          <p:cNvCxnSpPr>
            <a:stCxn id="165" idx="1"/>
            <a:endCxn id="165" idx="7"/>
          </p:cNvCxnSpPr>
          <p:nvPr/>
        </p:nvCxnSpPr>
        <p:spPr>
          <a:xfrm rot="5400000" flipH="1" flipV="1">
            <a:off x="9334869" y="2074252"/>
            <a:ext cx="12700" cy="302336"/>
          </a:xfrm>
          <a:prstGeom prst="curvedConnector3">
            <a:avLst>
              <a:gd name="adj1" fmla="val 22412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curvado 20">
            <a:extLst>
              <a:ext uri="{FF2B5EF4-FFF2-40B4-BE49-F238E27FC236}">
                <a16:creationId xmlns:a16="http://schemas.microsoft.com/office/drawing/2014/main" id="{03564A07-AB9C-487F-8326-1BF15F86EB09}"/>
              </a:ext>
            </a:extLst>
          </p:cNvPr>
          <p:cNvCxnSpPr>
            <a:stCxn id="165" idx="7"/>
            <a:endCxn id="165" idx="6"/>
          </p:cNvCxnSpPr>
          <p:nvPr/>
        </p:nvCxnSpPr>
        <p:spPr>
          <a:xfrm rot="16200000" flipH="1">
            <a:off x="9449707" y="2261749"/>
            <a:ext cx="135275" cy="62616"/>
          </a:xfrm>
          <a:prstGeom prst="curvedConnector4">
            <a:avLst>
              <a:gd name="adj1" fmla="val -210411"/>
              <a:gd name="adj2" fmla="val 465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Rectángulo 186">
            <a:extLst>
              <a:ext uri="{FF2B5EF4-FFF2-40B4-BE49-F238E27FC236}">
                <a16:creationId xmlns:a16="http://schemas.microsoft.com/office/drawing/2014/main" id="{BDF5FBFD-55BD-4862-BE14-C70D91406769}"/>
              </a:ext>
            </a:extLst>
          </p:cNvPr>
          <p:cNvSpPr/>
          <p:nvPr/>
        </p:nvSpPr>
        <p:spPr>
          <a:xfrm>
            <a:off x="9658572" y="1795770"/>
            <a:ext cx="324127" cy="276999"/>
          </a:xfrm>
          <a:prstGeom prst="rect">
            <a:avLst/>
          </a:prstGeom>
        </p:spPr>
        <p:txBody>
          <a:bodyPr wrap="none">
            <a:spAutoFit/>
          </a:bodyPr>
          <a:lstStyle/>
          <a:p>
            <a:pPr algn="ctr"/>
            <a:r>
              <a:rPr lang="es-MX" sz="1200" dirty="0"/>
              <a:t>\n</a:t>
            </a:r>
          </a:p>
        </p:txBody>
      </p:sp>
    </p:spTree>
    <p:extLst>
      <p:ext uri="{BB962C8B-B14F-4D97-AF65-F5344CB8AC3E}">
        <p14:creationId xmlns:p14="http://schemas.microsoft.com/office/powerpoint/2010/main" val="319517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8C129-E30E-4463-A8D6-0D6040F637A1}"/>
              </a:ext>
            </a:extLst>
          </p:cNvPr>
          <p:cNvSpPr>
            <a:spLocks noGrp="1"/>
          </p:cNvSpPr>
          <p:nvPr>
            <p:ph type="title"/>
          </p:nvPr>
        </p:nvSpPr>
        <p:spPr>
          <a:xfrm>
            <a:off x="3201609" y="192505"/>
            <a:ext cx="5788781" cy="520675"/>
          </a:xfrm>
        </p:spPr>
        <p:txBody>
          <a:bodyPr/>
          <a:lstStyle/>
          <a:p>
            <a:r>
              <a:rPr lang="es-MX" dirty="0"/>
              <a:t>Expresiones regulares:</a:t>
            </a:r>
          </a:p>
        </p:txBody>
      </p:sp>
      <p:sp>
        <p:nvSpPr>
          <p:cNvPr id="3" name="Marcador de contenido 2">
            <a:extLst>
              <a:ext uri="{FF2B5EF4-FFF2-40B4-BE49-F238E27FC236}">
                <a16:creationId xmlns:a16="http://schemas.microsoft.com/office/drawing/2014/main" id="{B245B62D-44BB-45BE-B711-08202B0040E6}"/>
              </a:ext>
            </a:extLst>
          </p:cNvPr>
          <p:cNvSpPr>
            <a:spLocks noGrp="1"/>
          </p:cNvSpPr>
          <p:nvPr>
            <p:ph idx="1"/>
          </p:nvPr>
        </p:nvSpPr>
        <p:spPr>
          <a:xfrm>
            <a:off x="1251284" y="914400"/>
            <a:ext cx="6690467" cy="5943600"/>
          </a:xfrm>
        </p:spPr>
        <p:style>
          <a:lnRef idx="2">
            <a:schemeClr val="accent1">
              <a:shade val="50000"/>
            </a:schemeClr>
          </a:lnRef>
          <a:fillRef idx="1">
            <a:schemeClr val="accent1"/>
          </a:fillRef>
          <a:effectRef idx="0">
            <a:schemeClr val="accent1"/>
          </a:effectRef>
          <a:fontRef idx="minor">
            <a:schemeClr val="lt1"/>
          </a:fontRef>
        </p:style>
        <p:txBody>
          <a:bodyPr/>
          <a:lstStyle/>
          <a:p>
            <a:r>
              <a:rPr lang="es-MX" dirty="0"/>
              <a:t>Números enteros: ~digito</a:t>
            </a:r>
            <a:r>
              <a:rPr lang="es-MX" baseline="30000" dirty="0"/>
              <a:t>+</a:t>
            </a:r>
          </a:p>
          <a:p>
            <a:r>
              <a:rPr lang="es-MX" dirty="0"/>
              <a:t>Números enteros con notación científica: ~digito</a:t>
            </a:r>
            <a:r>
              <a:rPr lang="es-MX" baseline="30000" dirty="0"/>
              <a:t>+</a:t>
            </a:r>
            <a:r>
              <a:rPr lang="es-MX" dirty="0"/>
              <a:t>edigito</a:t>
            </a:r>
            <a:r>
              <a:rPr lang="es-MX" baseline="30000" dirty="0"/>
              <a:t>+</a:t>
            </a:r>
          </a:p>
          <a:p>
            <a:r>
              <a:rPr lang="es-MX" dirty="0"/>
              <a:t>Números decimales: ~digito</a:t>
            </a:r>
            <a:r>
              <a:rPr lang="es-MX" baseline="30000" dirty="0"/>
              <a:t>+</a:t>
            </a:r>
            <a:r>
              <a:rPr lang="es-MX" dirty="0"/>
              <a:t>.digito</a:t>
            </a:r>
            <a:r>
              <a:rPr lang="es-MX" baseline="30000" dirty="0"/>
              <a:t>+</a:t>
            </a:r>
            <a:endParaRPr lang="es-MX" dirty="0"/>
          </a:p>
          <a:p>
            <a:r>
              <a:rPr lang="es-MX" dirty="0"/>
              <a:t>Números decimales con notación científica: ~digito</a:t>
            </a:r>
            <a:r>
              <a:rPr lang="es-MX" baseline="30000" dirty="0"/>
              <a:t>+</a:t>
            </a:r>
            <a:r>
              <a:rPr lang="es-MX" dirty="0"/>
              <a:t>.digito</a:t>
            </a:r>
            <a:r>
              <a:rPr lang="es-MX" baseline="30000" dirty="0"/>
              <a:t>+</a:t>
            </a:r>
            <a:r>
              <a:rPr lang="es-MX" dirty="0"/>
              <a:t>edigito</a:t>
            </a:r>
            <a:r>
              <a:rPr lang="es-MX" baseline="30000" dirty="0"/>
              <a:t>+</a:t>
            </a:r>
          </a:p>
          <a:p>
            <a:r>
              <a:rPr lang="es-MX" dirty="0"/>
              <a:t>Identificadores: $letra(letra|digito|_|-)*</a:t>
            </a:r>
          </a:p>
          <a:p>
            <a:r>
              <a:rPr lang="es-MX" dirty="0"/>
              <a:t>Incremento: &lt;+</a:t>
            </a:r>
          </a:p>
          <a:p>
            <a:r>
              <a:rPr lang="es-MX" dirty="0"/>
              <a:t>Decremento: &lt;-</a:t>
            </a:r>
          </a:p>
          <a:p>
            <a:r>
              <a:rPr lang="es-MX" dirty="0"/>
              <a:t>Multiplicación: $*</a:t>
            </a:r>
          </a:p>
          <a:p>
            <a:r>
              <a:rPr lang="es-MX" dirty="0"/>
              <a:t>División: @/</a:t>
            </a:r>
          </a:p>
          <a:p>
            <a:r>
              <a:rPr lang="es-MX" dirty="0"/>
              <a:t>Resta: -</a:t>
            </a:r>
          </a:p>
          <a:p>
            <a:r>
              <a:rPr lang="es-MX" dirty="0"/>
              <a:t>Suma: +</a:t>
            </a:r>
          </a:p>
          <a:p>
            <a:r>
              <a:rPr lang="es-MX" dirty="0"/>
              <a:t>Llave abierta: @{</a:t>
            </a:r>
          </a:p>
        </p:txBody>
      </p:sp>
      <p:sp>
        <p:nvSpPr>
          <p:cNvPr id="4" name="Marcador de contenido 2">
            <a:extLst>
              <a:ext uri="{FF2B5EF4-FFF2-40B4-BE49-F238E27FC236}">
                <a16:creationId xmlns:a16="http://schemas.microsoft.com/office/drawing/2014/main" id="{CAC3D42E-8D0A-40B4-8022-2FBD805E1E5D}"/>
              </a:ext>
            </a:extLst>
          </p:cNvPr>
          <p:cNvSpPr txBox="1">
            <a:spLocks/>
          </p:cNvSpPr>
          <p:nvPr/>
        </p:nvSpPr>
        <p:spPr>
          <a:xfrm>
            <a:off x="7941751" y="914399"/>
            <a:ext cx="2870628" cy="593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Llave cerrada: @}</a:t>
            </a:r>
          </a:p>
          <a:p>
            <a:r>
              <a:rPr lang="es-MX" dirty="0"/>
              <a:t>Paréntesis abierto: @(</a:t>
            </a:r>
          </a:p>
          <a:p>
            <a:r>
              <a:rPr lang="es-MX" dirty="0"/>
              <a:t>Paréntesis cerrado: @)</a:t>
            </a:r>
          </a:p>
          <a:p>
            <a:r>
              <a:rPr lang="es-MX" dirty="0"/>
              <a:t>Operador Or: @|</a:t>
            </a:r>
          </a:p>
          <a:p>
            <a:r>
              <a:rPr lang="es-MX" dirty="0"/>
              <a:t>Operador and: @&amp;</a:t>
            </a:r>
          </a:p>
          <a:p>
            <a:r>
              <a:rPr lang="es-MX" dirty="0"/>
              <a:t>Corchete abierto: @[</a:t>
            </a:r>
          </a:p>
          <a:p>
            <a:r>
              <a:rPr lang="es-MX" dirty="0"/>
              <a:t>Corchete cerrado: @]</a:t>
            </a:r>
          </a:p>
          <a:p>
            <a:r>
              <a:rPr lang="es-MX" dirty="0"/>
              <a:t>Igual(asignación): &lt;:-</a:t>
            </a:r>
          </a:p>
          <a:p>
            <a:r>
              <a:rPr lang="es-MX" dirty="0"/>
              <a:t>Mayor: @&gt;</a:t>
            </a:r>
          </a:p>
          <a:p>
            <a:r>
              <a:rPr lang="es-MX" dirty="0"/>
              <a:t>Mayor igual: @&gt;=</a:t>
            </a:r>
          </a:p>
          <a:p>
            <a:r>
              <a:rPr lang="es-MX" dirty="0"/>
              <a:t>Menor: @&lt;</a:t>
            </a:r>
          </a:p>
          <a:p>
            <a:r>
              <a:rPr lang="es-MX" dirty="0"/>
              <a:t>Menor igual: @&lt;=</a:t>
            </a:r>
          </a:p>
          <a:p>
            <a:endParaRPr lang="es-MX" dirty="0"/>
          </a:p>
        </p:txBody>
      </p:sp>
    </p:spTree>
    <p:extLst>
      <p:ext uri="{BB962C8B-B14F-4D97-AF65-F5344CB8AC3E}">
        <p14:creationId xmlns:p14="http://schemas.microsoft.com/office/powerpoint/2010/main" val="418411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B94F0-1E8A-4E6A-91D3-3C8892C0900B}"/>
              </a:ext>
            </a:extLst>
          </p:cNvPr>
          <p:cNvSpPr>
            <a:spLocks noGrp="1"/>
          </p:cNvSpPr>
          <p:nvPr>
            <p:ph type="title"/>
          </p:nvPr>
        </p:nvSpPr>
        <p:spPr/>
        <p:txBody>
          <a:bodyPr/>
          <a:lstStyle/>
          <a:p>
            <a:r>
              <a:rPr lang="es-MX" dirty="0"/>
              <a:t>Lista de palabras reservadas:</a:t>
            </a:r>
          </a:p>
        </p:txBody>
      </p:sp>
      <p:sp>
        <p:nvSpPr>
          <p:cNvPr id="3" name="Marcador de contenido 2">
            <a:extLst>
              <a:ext uri="{FF2B5EF4-FFF2-40B4-BE49-F238E27FC236}">
                <a16:creationId xmlns:a16="http://schemas.microsoft.com/office/drawing/2014/main" id="{F2F8127F-C742-4FB1-B855-08DEE995A7F8}"/>
              </a:ext>
            </a:extLst>
          </p:cNvPr>
          <p:cNvSpPr>
            <a:spLocks noGrp="1"/>
          </p:cNvSpPr>
          <p:nvPr>
            <p:ph idx="1"/>
          </p:nvPr>
        </p:nvSpPr>
        <p:spPr>
          <a:xfrm>
            <a:off x="2061865" y="2674310"/>
            <a:ext cx="8068270" cy="3138245"/>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s-MX" sz="3200" dirty="0"/>
              <a:t>Condición: Suppose		Ciclo inicio: enter</a:t>
            </a:r>
          </a:p>
          <a:p>
            <a:r>
              <a:rPr lang="es-MX" sz="3200" dirty="0"/>
              <a:t>Ciclo while: while		Ciclo final: Finishing</a:t>
            </a:r>
          </a:p>
          <a:p>
            <a:r>
              <a:rPr lang="es-MX" sz="3200" dirty="0"/>
              <a:t>Ciclo Repeat: Repeat	Impresión: Out</a:t>
            </a:r>
          </a:p>
          <a:p>
            <a:r>
              <a:rPr lang="es-MX" sz="3200" dirty="0"/>
              <a:t>Ciclo for: for			Lectura: Get</a:t>
            </a:r>
          </a:p>
        </p:txBody>
      </p:sp>
    </p:spTree>
    <p:extLst>
      <p:ext uri="{BB962C8B-B14F-4D97-AF65-F5344CB8AC3E}">
        <p14:creationId xmlns:p14="http://schemas.microsoft.com/office/powerpoint/2010/main" val="191028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B352C81B-2E8F-4A56-994B-307FB5624EC0}"/>
              </a:ext>
            </a:extLst>
          </p:cNvPr>
          <p:cNvGraphicFramePr>
            <a:graphicFrameLocks noGrp="1"/>
          </p:cNvGraphicFramePr>
          <p:nvPr>
            <p:ph idx="1"/>
            <p:extLst>
              <p:ext uri="{D42A27DB-BD31-4B8C-83A1-F6EECF244321}">
                <p14:modId xmlns:p14="http://schemas.microsoft.com/office/powerpoint/2010/main" val="644230435"/>
              </p:ext>
            </p:extLst>
          </p:nvPr>
        </p:nvGraphicFramePr>
        <p:xfrm>
          <a:off x="0" y="0"/>
          <a:ext cx="12192048" cy="6857989"/>
        </p:xfrm>
        <a:graphic>
          <a:graphicData uri="http://schemas.openxmlformats.org/drawingml/2006/table">
            <a:tbl>
              <a:tblPr firstRow="1" bandRow="1">
                <a:tableStyleId>{5C22544A-7EE6-4342-B048-85BDC9FD1C3A}</a:tableStyleId>
              </a:tblPr>
              <a:tblGrid>
                <a:gridCol w="338668">
                  <a:extLst>
                    <a:ext uri="{9D8B030D-6E8A-4147-A177-3AD203B41FA5}">
                      <a16:colId xmlns:a16="http://schemas.microsoft.com/office/drawing/2014/main" val="3936780883"/>
                    </a:ext>
                  </a:extLst>
                </a:gridCol>
                <a:gridCol w="338668">
                  <a:extLst>
                    <a:ext uri="{9D8B030D-6E8A-4147-A177-3AD203B41FA5}">
                      <a16:colId xmlns:a16="http://schemas.microsoft.com/office/drawing/2014/main" val="769977200"/>
                    </a:ext>
                  </a:extLst>
                </a:gridCol>
                <a:gridCol w="338668">
                  <a:extLst>
                    <a:ext uri="{9D8B030D-6E8A-4147-A177-3AD203B41FA5}">
                      <a16:colId xmlns:a16="http://schemas.microsoft.com/office/drawing/2014/main" val="3661649267"/>
                    </a:ext>
                  </a:extLst>
                </a:gridCol>
                <a:gridCol w="338668">
                  <a:extLst>
                    <a:ext uri="{9D8B030D-6E8A-4147-A177-3AD203B41FA5}">
                      <a16:colId xmlns:a16="http://schemas.microsoft.com/office/drawing/2014/main" val="3273632845"/>
                    </a:ext>
                  </a:extLst>
                </a:gridCol>
                <a:gridCol w="338668">
                  <a:extLst>
                    <a:ext uri="{9D8B030D-6E8A-4147-A177-3AD203B41FA5}">
                      <a16:colId xmlns:a16="http://schemas.microsoft.com/office/drawing/2014/main" val="3038071026"/>
                    </a:ext>
                  </a:extLst>
                </a:gridCol>
                <a:gridCol w="338668">
                  <a:extLst>
                    <a:ext uri="{9D8B030D-6E8A-4147-A177-3AD203B41FA5}">
                      <a16:colId xmlns:a16="http://schemas.microsoft.com/office/drawing/2014/main" val="4251979264"/>
                    </a:ext>
                  </a:extLst>
                </a:gridCol>
                <a:gridCol w="338668">
                  <a:extLst>
                    <a:ext uri="{9D8B030D-6E8A-4147-A177-3AD203B41FA5}">
                      <a16:colId xmlns:a16="http://schemas.microsoft.com/office/drawing/2014/main" val="65108351"/>
                    </a:ext>
                  </a:extLst>
                </a:gridCol>
                <a:gridCol w="338668">
                  <a:extLst>
                    <a:ext uri="{9D8B030D-6E8A-4147-A177-3AD203B41FA5}">
                      <a16:colId xmlns:a16="http://schemas.microsoft.com/office/drawing/2014/main" val="839871643"/>
                    </a:ext>
                  </a:extLst>
                </a:gridCol>
                <a:gridCol w="338668">
                  <a:extLst>
                    <a:ext uri="{9D8B030D-6E8A-4147-A177-3AD203B41FA5}">
                      <a16:colId xmlns:a16="http://schemas.microsoft.com/office/drawing/2014/main" val="1436465630"/>
                    </a:ext>
                  </a:extLst>
                </a:gridCol>
                <a:gridCol w="338668">
                  <a:extLst>
                    <a:ext uri="{9D8B030D-6E8A-4147-A177-3AD203B41FA5}">
                      <a16:colId xmlns:a16="http://schemas.microsoft.com/office/drawing/2014/main" val="2653456501"/>
                    </a:ext>
                  </a:extLst>
                </a:gridCol>
                <a:gridCol w="338668">
                  <a:extLst>
                    <a:ext uri="{9D8B030D-6E8A-4147-A177-3AD203B41FA5}">
                      <a16:colId xmlns:a16="http://schemas.microsoft.com/office/drawing/2014/main" val="2421446487"/>
                    </a:ext>
                  </a:extLst>
                </a:gridCol>
                <a:gridCol w="338668">
                  <a:extLst>
                    <a:ext uri="{9D8B030D-6E8A-4147-A177-3AD203B41FA5}">
                      <a16:colId xmlns:a16="http://schemas.microsoft.com/office/drawing/2014/main" val="2189349300"/>
                    </a:ext>
                  </a:extLst>
                </a:gridCol>
                <a:gridCol w="338668">
                  <a:extLst>
                    <a:ext uri="{9D8B030D-6E8A-4147-A177-3AD203B41FA5}">
                      <a16:colId xmlns:a16="http://schemas.microsoft.com/office/drawing/2014/main" val="4036778863"/>
                    </a:ext>
                  </a:extLst>
                </a:gridCol>
                <a:gridCol w="338668">
                  <a:extLst>
                    <a:ext uri="{9D8B030D-6E8A-4147-A177-3AD203B41FA5}">
                      <a16:colId xmlns:a16="http://schemas.microsoft.com/office/drawing/2014/main" val="349011543"/>
                    </a:ext>
                  </a:extLst>
                </a:gridCol>
                <a:gridCol w="338668">
                  <a:extLst>
                    <a:ext uri="{9D8B030D-6E8A-4147-A177-3AD203B41FA5}">
                      <a16:colId xmlns:a16="http://schemas.microsoft.com/office/drawing/2014/main" val="4156369889"/>
                    </a:ext>
                  </a:extLst>
                </a:gridCol>
                <a:gridCol w="338668">
                  <a:extLst>
                    <a:ext uri="{9D8B030D-6E8A-4147-A177-3AD203B41FA5}">
                      <a16:colId xmlns:a16="http://schemas.microsoft.com/office/drawing/2014/main" val="2495852100"/>
                    </a:ext>
                  </a:extLst>
                </a:gridCol>
                <a:gridCol w="338668">
                  <a:extLst>
                    <a:ext uri="{9D8B030D-6E8A-4147-A177-3AD203B41FA5}">
                      <a16:colId xmlns:a16="http://schemas.microsoft.com/office/drawing/2014/main" val="2210452418"/>
                    </a:ext>
                  </a:extLst>
                </a:gridCol>
                <a:gridCol w="338668">
                  <a:extLst>
                    <a:ext uri="{9D8B030D-6E8A-4147-A177-3AD203B41FA5}">
                      <a16:colId xmlns:a16="http://schemas.microsoft.com/office/drawing/2014/main" val="3256967795"/>
                    </a:ext>
                  </a:extLst>
                </a:gridCol>
                <a:gridCol w="338668">
                  <a:extLst>
                    <a:ext uri="{9D8B030D-6E8A-4147-A177-3AD203B41FA5}">
                      <a16:colId xmlns:a16="http://schemas.microsoft.com/office/drawing/2014/main" val="2550600398"/>
                    </a:ext>
                  </a:extLst>
                </a:gridCol>
                <a:gridCol w="338668">
                  <a:extLst>
                    <a:ext uri="{9D8B030D-6E8A-4147-A177-3AD203B41FA5}">
                      <a16:colId xmlns:a16="http://schemas.microsoft.com/office/drawing/2014/main" val="2495732229"/>
                    </a:ext>
                  </a:extLst>
                </a:gridCol>
                <a:gridCol w="338668">
                  <a:extLst>
                    <a:ext uri="{9D8B030D-6E8A-4147-A177-3AD203B41FA5}">
                      <a16:colId xmlns:a16="http://schemas.microsoft.com/office/drawing/2014/main" val="2972162642"/>
                    </a:ext>
                  </a:extLst>
                </a:gridCol>
                <a:gridCol w="338668">
                  <a:extLst>
                    <a:ext uri="{9D8B030D-6E8A-4147-A177-3AD203B41FA5}">
                      <a16:colId xmlns:a16="http://schemas.microsoft.com/office/drawing/2014/main" val="3118731147"/>
                    </a:ext>
                  </a:extLst>
                </a:gridCol>
                <a:gridCol w="338668">
                  <a:extLst>
                    <a:ext uri="{9D8B030D-6E8A-4147-A177-3AD203B41FA5}">
                      <a16:colId xmlns:a16="http://schemas.microsoft.com/office/drawing/2014/main" val="4103140716"/>
                    </a:ext>
                  </a:extLst>
                </a:gridCol>
                <a:gridCol w="338668">
                  <a:extLst>
                    <a:ext uri="{9D8B030D-6E8A-4147-A177-3AD203B41FA5}">
                      <a16:colId xmlns:a16="http://schemas.microsoft.com/office/drawing/2014/main" val="2980896537"/>
                    </a:ext>
                  </a:extLst>
                </a:gridCol>
                <a:gridCol w="338668">
                  <a:extLst>
                    <a:ext uri="{9D8B030D-6E8A-4147-A177-3AD203B41FA5}">
                      <a16:colId xmlns:a16="http://schemas.microsoft.com/office/drawing/2014/main" val="3913256505"/>
                    </a:ext>
                  </a:extLst>
                </a:gridCol>
                <a:gridCol w="338668">
                  <a:extLst>
                    <a:ext uri="{9D8B030D-6E8A-4147-A177-3AD203B41FA5}">
                      <a16:colId xmlns:a16="http://schemas.microsoft.com/office/drawing/2014/main" val="738740055"/>
                    </a:ext>
                  </a:extLst>
                </a:gridCol>
                <a:gridCol w="338668">
                  <a:extLst>
                    <a:ext uri="{9D8B030D-6E8A-4147-A177-3AD203B41FA5}">
                      <a16:colId xmlns:a16="http://schemas.microsoft.com/office/drawing/2014/main" val="2767035738"/>
                    </a:ext>
                  </a:extLst>
                </a:gridCol>
                <a:gridCol w="338668">
                  <a:extLst>
                    <a:ext uri="{9D8B030D-6E8A-4147-A177-3AD203B41FA5}">
                      <a16:colId xmlns:a16="http://schemas.microsoft.com/office/drawing/2014/main" val="965605961"/>
                    </a:ext>
                  </a:extLst>
                </a:gridCol>
                <a:gridCol w="338668">
                  <a:extLst>
                    <a:ext uri="{9D8B030D-6E8A-4147-A177-3AD203B41FA5}">
                      <a16:colId xmlns:a16="http://schemas.microsoft.com/office/drawing/2014/main" val="1023631642"/>
                    </a:ext>
                  </a:extLst>
                </a:gridCol>
                <a:gridCol w="338668">
                  <a:extLst>
                    <a:ext uri="{9D8B030D-6E8A-4147-A177-3AD203B41FA5}">
                      <a16:colId xmlns:a16="http://schemas.microsoft.com/office/drawing/2014/main" val="1441497844"/>
                    </a:ext>
                  </a:extLst>
                </a:gridCol>
                <a:gridCol w="338668">
                  <a:extLst>
                    <a:ext uri="{9D8B030D-6E8A-4147-A177-3AD203B41FA5}">
                      <a16:colId xmlns:a16="http://schemas.microsoft.com/office/drawing/2014/main" val="3376538820"/>
                    </a:ext>
                  </a:extLst>
                </a:gridCol>
                <a:gridCol w="338668">
                  <a:extLst>
                    <a:ext uri="{9D8B030D-6E8A-4147-A177-3AD203B41FA5}">
                      <a16:colId xmlns:a16="http://schemas.microsoft.com/office/drawing/2014/main" val="3433327546"/>
                    </a:ext>
                  </a:extLst>
                </a:gridCol>
                <a:gridCol w="338668">
                  <a:extLst>
                    <a:ext uri="{9D8B030D-6E8A-4147-A177-3AD203B41FA5}">
                      <a16:colId xmlns:a16="http://schemas.microsoft.com/office/drawing/2014/main" val="3535279949"/>
                    </a:ext>
                  </a:extLst>
                </a:gridCol>
                <a:gridCol w="338668">
                  <a:extLst>
                    <a:ext uri="{9D8B030D-6E8A-4147-A177-3AD203B41FA5}">
                      <a16:colId xmlns:a16="http://schemas.microsoft.com/office/drawing/2014/main" val="1643828646"/>
                    </a:ext>
                  </a:extLst>
                </a:gridCol>
                <a:gridCol w="338668">
                  <a:extLst>
                    <a:ext uri="{9D8B030D-6E8A-4147-A177-3AD203B41FA5}">
                      <a16:colId xmlns:a16="http://schemas.microsoft.com/office/drawing/2014/main" val="2391046846"/>
                    </a:ext>
                  </a:extLst>
                </a:gridCol>
                <a:gridCol w="338668">
                  <a:extLst>
                    <a:ext uri="{9D8B030D-6E8A-4147-A177-3AD203B41FA5}">
                      <a16:colId xmlns:a16="http://schemas.microsoft.com/office/drawing/2014/main" val="583826101"/>
                    </a:ext>
                  </a:extLst>
                </a:gridCol>
              </a:tblGrid>
              <a:tr h="1306909">
                <a:tc>
                  <a:txBody>
                    <a:bodyPr/>
                    <a:lstStyle/>
                    <a:p>
                      <a:pPr algn="ctr"/>
                      <a:endParaRPr lang="es-MX" sz="800" dirty="0"/>
                    </a:p>
                  </a:txBody>
                  <a:tcPr/>
                </a:tc>
                <a:tc>
                  <a:txBody>
                    <a:bodyPr/>
                    <a:lstStyle/>
                    <a:p>
                      <a:pPr algn="ctr"/>
                      <a:r>
                        <a:rPr lang="es-MX" sz="1000" dirty="0"/>
                        <a:t>[0-9]</a:t>
                      </a:r>
                    </a:p>
                  </a:txBody>
                  <a:tcPr/>
                </a:tc>
                <a:tc>
                  <a:txBody>
                    <a:bodyPr/>
                    <a:lstStyle/>
                    <a:p>
                      <a:pPr algn="ctr"/>
                      <a:r>
                        <a:rPr lang="es-MX" sz="1000" dirty="0"/>
                        <a:t>espacio</a:t>
                      </a:r>
                    </a:p>
                  </a:txBody>
                  <a:tcPr/>
                </a:tc>
                <a:tc>
                  <a:txBody>
                    <a:bodyPr/>
                    <a:lstStyle/>
                    <a:p>
                      <a:pPr algn="ctr"/>
                      <a:r>
                        <a:rPr lang="es-MX" sz="1000" dirty="0"/>
                        <a:t>tabulador</a:t>
                      </a:r>
                    </a:p>
                  </a:txBody>
                  <a:tcPr/>
                </a:tc>
                <a:tc>
                  <a:txBody>
                    <a:bodyPr/>
                    <a:lstStyle/>
                    <a:p>
                      <a:pPr algn="ctr"/>
                      <a:r>
                        <a:rPr lang="es-MX" sz="1000" dirty="0"/>
                        <a:t>e</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letra</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&lt;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_</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&amp;</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&gt;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a:t>
                      </a:r>
                    </a:p>
                    <a:p>
                      <a:pPr algn="ctr"/>
                      <a:r>
                        <a:rPr lang="es-MX" sz="1000" dirty="0"/>
                        <a:t>n</a:t>
                      </a:r>
                    </a:p>
                  </a:txBody>
                  <a:tcPr/>
                </a:tc>
                <a:tc>
                  <a:txBody>
                    <a:bodyPr/>
                    <a:lstStyle/>
                    <a:p>
                      <a:pPr algn="ctr"/>
                      <a:r>
                        <a:rPr lang="es-MX" sz="1000" dirty="0"/>
                        <a:t>!</a:t>
                      </a:r>
                    </a:p>
                  </a:txBody>
                  <a:tcPr/>
                </a:tc>
                <a:tc>
                  <a:txBody>
                    <a:bodyPr/>
                    <a:lstStyle/>
                    <a:p>
                      <a:pPr algn="ctr"/>
                      <a:r>
                        <a:rPr lang="es-MX" sz="1000" dirty="0"/>
                        <a:t>%</a:t>
                      </a:r>
                    </a:p>
                  </a:txBody>
                  <a:tcPr/>
                </a:tc>
                <a:tc>
                  <a:txBody>
                    <a:bodyPr/>
                    <a:lstStyle/>
                    <a:p>
                      <a:pPr algn="ctr"/>
                      <a:r>
                        <a:rPr lang="es-MX" sz="1000" dirty="0"/>
                        <a:t>otros símbolos</a:t>
                      </a:r>
                    </a:p>
                  </a:txBody>
                  <a:tcPr/>
                </a:tc>
                <a:extLst>
                  <a:ext uri="{0D108BD9-81ED-4DB2-BD59-A6C34878D82A}">
                    <a16:rowId xmlns:a16="http://schemas.microsoft.com/office/drawing/2014/main" val="3683537832"/>
                  </a:ext>
                </a:extLst>
              </a:tr>
              <a:tr h="231295">
                <a:tc>
                  <a:txBody>
                    <a:bodyPr/>
                    <a:lstStyle/>
                    <a:p>
                      <a:pPr algn="ctr"/>
                      <a:r>
                        <a:rPr lang="es-MX" sz="800" dirty="0"/>
                        <a:t>0</a:t>
                      </a:r>
                    </a:p>
                  </a:txBody>
                  <a:tcPr/>
                </a:tc>
                <a:tc>
                  <a:txBody>
                    <a:bodyPr/>
                    <a:lstStyle/>
                    <a:p>
                      <a:pPr algn="ctr"/>
                      <a:r>
                        <a:rPr lang="es-MX" sz="800" dirty="0"/>
                        <a:t>203</a:t>
                      </a:r>
                    </a:p>
                  </a:txBody>
                  <a:tcPr/>
                </a:tc>
                <a:tc>
                  <a:txBody>
                    <a:bodyPr/>
                    <a:lstStyle/>
                    <a:p>
                      <a:pPr algn="ctr"/>
                      <a:r>
                        <a:rPr lang="es-MX" sz="800" dirty="0"/>
                        <a:t>140</a:t>
                      </a:r>
                    </a:p>
                  </a:txBody>
                  <a:tcPr/>
                </a:tc>
                <a:tc>
                  <a:txBody>
                    <a:bodyPr/>
                    <a:lstStyle/>
                    <a:p>
                      <a:pPr algn="ctr"/>
                      <a:r>
                        <a:rPr lang="es-MX" sz="800" dirty="0"/>
                        <a:t>141</a:t>
                      </a:r>
                    </a:p>
                  </a:txBody>
                  <a:tcPr/>
                </a:tc>
                <a:tc>
                  <a:txBody>
                    <a:bodyPr/>
                    <a:lstStyle/>
                    <a:p>
                      <a:pPr algn="ctr"/>
                      <a:r>
                        <a:rPr lang="es-MX" sz="800" dirty="0"/>
                        <a:t>203</a:t>
                      </a:r>
                    </a:p>
                  </a:txBody>
                  <a:tcPr/>
                </a:tc>
                <a:tc>
                  <a:txBody>
                    <a:bodyPr/>
                    <a:lstStyle/>
                    <a:p>
                      <a:pPr algn="ctr"/>
                      <a:r>
                        <a:rPr lang="es-MX" sz="800" dirty="0"/>
                        <a:t>127</a:t>
                      </a:r>
                    </a:p>
                  </a:txBody>
                  <a:tcPr/>
                </a:tc>
                <a:tc>
                  <a:txBody>
                    <a:bodyPr/>
                    <a:lstStyle/>
                    <a:p>
                      <a:pPr algn="ctr"/>
                      <a:r>
                        <a:rPr lang="es-MX" sz="800" dirty="0"/>
                        <a:t>1</a:t>
                      </a:r>
                    </a:p>
                  </a:txBody>
                  <a:tcPr/>
                </a:tc>
                <a:tc>
                  <a:txBody>
                    <a:bodyPr/>
                    <a:lstStyle/>
                    <a:p>
                      <a:pPr algn="ctr"/>
                      <a:r>
                        <a:rPr lang="es-MX" sz="800" dirty="0"/>
                        <a:t>203</a:t>
                      </a:r>
                    </a:p>
                  </a:txBody>
                  <a:tcPr/>
                </a:tc>
                <a:tc>
                  <a:txBody>
                    <a:bodyPr/>
                    <a:lstStyle/>
                    <a:p>
                      <a:pPr algn="ctr"/>
                      <a:r>
                        <a:rPr lang="es-MX" sz="800" dirty="0"/>
                        <a:t>9</a:t>
                      </a:r>
                    </a:p>
                  </a:txBody>
                  <a:tcPr/>
                </a:tc>
                <a:tc>
                  <a:txBody>
                    <a:bodyPr/>
                    <a:lstStyle/>
                    <a:p>
                      <a:pPr algn="ctr"/>
                      <a:r>
                        <a:rPr lang="es-MX" sz="800" dirty="0"/>
                        <a:t>203</a:t>
                      </a:r>
                    </a:p>
                  </a:txBody>
                  <a:tcPr/>
                </a:tc>
                <a:tc>
                  <a:txBody>
                    <a:bodyPr/>
                    <a:lstStyle/>
                    <a:p>
                      <a:pPr algn="ctr"/>
                      <a:r>
                        <a:rPr lang="es-MX" sz="800" dirty="0"/>
                        <a:t>14</a:t>
                      </a:r>
                    </a:p>
                  </a:txBody>
                  <a:tcPr/>
                </a:tc>
                <a:tc>
                  <a:txBody>
                    <a:bodyPr/>
                    <a:lstStyle/>
                    <a:p>
                      <a:pPr algn="ctr"/>
                      <a:r>
                        <a:rPr lang="es-MX" sz="800" dirty="0"/>
                        <a:t>138</a:t>
                      </a:r>
                    </a:p>
                  </a:txBody>
                  <a:tcPr/>
                </a:tc>
                <a:tc>
                  <a:txBody>
                    <a:bodyPr/>
                    <a:lstStyle/>
                    <a:p>
                      <a:pPr algn="ctr"/>
                      <a:r>
                        <a:rPr lang="es-MX" sz="800" dirty="0"/>
                        <a:t>139</a:t>
                      </a:r>
                    </a:p>
                  </a:txBody>
                  <a:tcPr/>
                </a:tc>
                <a:tc>
                  <a:txBody>
                    <a:bodyPr/>
                    <a:lstStyle/>
                    <a:p>
                      <a:pPr algn="ctr"/>
                      <a:r>
                        <a:rPr lang="es-MX" sz="800" dirty="0"/>
                        <a:t>203</a:t>
                      </a:r>
                    </a:p>
                  </a:txBody>
                  <a:tcPr/>
                </a:tc>
                <a:tc>
                  <a:txBody>
                    <a:bodyPr/>
                    <a:lstStyle/>
                    <a:p>
                      <a:pPr algn="ctr"/>
                      <a:r>
                        <a:rPr lang="es-MX" sz="800" dirty="0"/>
                        <a:t>11</a:t>
                      </a:r>
                    </a:p>
                  </a:txBody>
                  <a:tcPr/>
                </a:tc>
                <a:tc>
                  <a:txBody>
                    <a:bodyPr/>
                    <a:lstStyle/>
                    <a:p>
                      <a:pPr algn="ctr"/>
                      <a:r>
                        <a:rPr lang="es-MX" sz="800" dirty="0"/>
                        <a:t>20</a:t>
                      </a:r>
                    </a:p>
                  </a:txBody>
                  <a:tcPr/>
                </a:tc>
                <a:tc>
                  <a:txBody>
                    <a:bodyPr/>
                    <a:lstStyle/>
                    <a:p>
                      <a:pPr algn="ctr"/>
                      <a:r>
                        <a:rPr lang="es-MX" sz="800" dirty="0"/>
                        <a:t>203</a:t>
                      </a:r>
                    </a:p>
                  </a:txBody>
                  <a:tcPr/>
                </a:tc>
                <a:tc>
                  <a:txBody>
                    <a:bodyPr/>
                    <a:lstStyle/>
                    <a:p>
                      <a:pPr algn="ctr"/>
                      <a:r>
                        <a:rPr lang="es-MX" sz="800" dirty="0"/>
                        <a:t>203</a:t>
                      </a:r>
                    </a:p>
                  </a:txBody>
                  <a:tcPr/>
                </a:tc>
                <a:tc>
                  <a:txBody>
                    <a:bodyPr/>
                    <a:lstStyle/>
                    <a:p>
                      <a:pPr algn="ctr"/>
                      <a:r>
                        <a:rPr lang="es-MX" sz="800" dirty="0"/>
                        <a:t>203</a:t>
                      </a:r>
                    </a:p>
                  </a:txBody>
                  <a:tcPr/>
                </a:tc>
                <a:tc>
                  <a:txBody>
                    <a:bodyPr/>
                    <a:lstStyle/>
                    <a:p>
                      <a:pPr algn="ctr"/>
                      <a:r>
                        <a:rPr lang="es-MX" sz="800" dirty="0"/>
                        <a:t>203</a:t>
                      </a:r>
                    </a:p>
                  </a:txBody>
                  <a:tcPr/>
                </a:tc>
                <a:tc>
                  <a:txBody>
                    <a:bodyPr/>
                    <a:lstStyle/>
                    <a:p>
                      <a:pPr algn="ctr"/>
                      <a:r>
                        <a:rPr lang="es-MX" sz="800" dirty="0"/>
                        <a:t>203</a:t>
                      </a:r>
                    </a:p>
                  </a:txBody>
                  <a:tcPr/>
                </a:tc>
                <a:tc>
                  <a:txBody>
                    <a:bodyPr/>
                    <a:lstStyle/>
                    <a:p>
                      <a:pPr algn="ctr"/>
                      <a:r>
                        <a:rPr lang="es-MX" sz="800" dirty="0"/>
                        <a:t>203</a:t>
                      </a:r>
                    </a:p>
                  </a:txBody>
                  <a:tcPr/>
                </a:tc>
                <a:tc>
                  <a:txBody>
                    <a:bodyPr/>
                    <a:lstStyle/>
                    <a:p>
                      <a:pPr algn="ctr"/>
                      <a:r>
                        <a:rPr lang="es-MX" sz="800" dirty="0"/>
                        <a:t>203</a:t>
                      </a:r>
                    </a:p>
                  </a:txBody>
                  <a:tcPr/>
                </a:tc>
                <a:tc>
                  <a:txBody>
                    <a:bodyPr/>
                    <a:lstStyle/>
                    <a:p>
                      <a:pPr algn="ctr"/>
                      <a:r>
                        <a:rPr lang="es-MX" sz="800" dirty="0"/>
                        <a:t>203</a:t>
                      </a:r>
                    </a:p>
                  </a:txBody>
                  <a:tcPr/>
                </a:tc>
                <a:tc>
                  <a:txBody>
                    <a:bodyPr/>
                    <a:lstStyle/>
                    <a:p>
                      <a:pPr algn="ctr"/>
                      <a:r>
                        <a:rPr lang="es-MX" sz="800" dirty="0"/>
                        <a:t>133</a:t>
                      </a:r>
                    </a:p>
                  </a:txBody>
                  <a:tcPr/>
                </a:tc>
                <a:tc>
                  <a:txBody>
                    <a:bodyPr/>
                    <a:lstStyle/>
                    <a:p>
                      <a:pPr algn="ctr"/>
                      <a:r>
                        <a:rPr lang="es-MX" sz="800" dirty="0"/>
                        <a:t>203</a:t>
                      </a:r>
                    </a:p>
                  </a:txBody>
                  <a:tcPr/>
                </a:tc>
                <a:tc>
                  <a:txBody>
                    <a:bodyPr/>
                    <a:lstStyle/>
                    <a:p>
                      <a:pPr algn="ctr"/>
                      <a:r>
                        <a:rPr lang="es-MX" sz="800" dirty="0"/>
                        <a:t>203</a:t>
                      </a:r>
                    </a:p>
                  </a:txBody>
                  <a:tcPr/>
                </a:tc>
                <a:tc>
                  <a:txBody>
                    <a:bodyPr/>
                    <a:lstStyle/>
                    <a:p>
                      <a:pPr algn="ctr"/>
                      <a:r>
                        <a:rPr lang="es-MX" sz="800" dirty="0"/>
                        <a:t>16</a:t>
                      </a:r>
                    </a:p>
                  </a:txBody>
                  <a:tcPr/>
                </a:tc>
                <a:tc>
                  <a:txBody>
                    <a:bodyPr/>
                    <a:lstStyle/>
                    <a:p>
                      <a:pPr algn="ctr"/>
                      <a:r>
                        <a:rPr lang="es-MX" sz="800" dirty="0"/>
                        <a:t>126</a:t>
                      </a:r>
                    </a:p>
                  </a:txBody>
                  <a:tcPr/>
                </a:tc>
                <a:tc>
                  <a:txBody>
                    <a:bodyPr/>
                    <a:lstStyle/>
                    <a:p>
                      <a:pPr algn="ctr"/>
                      <a:r>
                        <a:rPr lang="es-MX" sz="800" dirty="0"/>
                        <a:t>129</a:t>
                      </a:r>
                    </a:p>
                  </a:txBody>
                  <a:tcPr/>
                </a:tc>
                <a:tc>
                  <a:txBody>
                    <a:bodyPr/>
                    <a:lstStyle/>
                    <a:p>
                      <a:pPr algn="ctr"/>
                      <a:r>
                        <a:rPr lang="es-MX" sz="800" dirty="0"/>
                        <a:t>130</a:t>
                      </a:r>
                    </a:p>
                  </a:txBody>
                  <a:tcPr/>
                </a:tc>
                <a:tc>
                  <a:txBody>
                    <a:bodyPr/>
                    <a:lstStyle/>
                    <a:p>
                      <a:pPr algn="ctr"/>
                      <a:r>
                        <a:rPr lang="es-MX" sz="800" dirty="0"/>
                        <a:t>17</a:t>
                      </a:r>
                    </a:p>
                  </a:txBody>
                  <a:tcPr/>
                </a:tc>
                <a:tc>
                  <a:txBody>
                    <a:bodyPr/>
                    <a:lstStyle/>
                    <a:p>
                      <a:pPr algn="ctr"/>
                      <a:r>
                        <a:rPr lang="es-MX" sz="800" dirty="0"/>
                        <a:t>128</a:t>
                      </a:r>
                    </a:p>
                  </a:txBody>
                  <a:tcPr/>
                </a:tc>
                <a:tc>
                  <a:txBody>
                    <a:bodyPr/>
                    <a:lstStyle/>
                    <a:p>
                      <a:pPr algn="ctr"/>
                      <a:r>
                        <a:rPr lang="es-MX" sz="800" dirty="0"/>
                        <a:t>134</a:t>
                      </a:r>
                    </a:p>
                  </a:txBody>
                  <a:tcPr/>
                </a:tc>
                <a:tc>
                  <a:txBody>
                    <a:bodyPr/>
                    <a:lstStyle/>
                    <a:p>
                      <a:pPr algn="ctr"/>
                      <a:r>
                        <a:rPr lang="es-MX" sz="800" dirty="0"/>
                        <a:t>18</a:t>
                      </a:r>
                    </a:p>
                  </a:txBody>
                  <a:tcPr/>
                </a:tc>
                <a:tc>
                  <a:txBody>
                    <a:bodyPr/>
                    <a:lstStyle/>
                    <a:p>
                      <a:pPr algn="ctr"/>
                      <a:r>
                        <a:rPr lang="es-MX" sz="800" dirty="0"/>
                        <a:t>203</a:t>
                      </a:r>
                    </a:p>
                  </a:txBody>
                  <a:tcPr/>
                </a:tc>
                <a:extLst>
                  <a:ext uri="{0D108BD9-81ED-4DB2-BD59-A6C34878D82A}">
                    <a16:rowId xmlns:a16="http://schemas.microsoft.com/office/drawing/2014/main" val="1660116910"/>
                  </a:ext>
                </a:extLst>
              </a:tr>
              <a:tr h="231295">
                <a:tc>
                  <a:txBody>
                    <a:bodyPr/>
                    <a:lstStyle/>
                    <a:p>
                      <a:pPr algn="ctr"/>
                      <a:r>
                        <a:rPr lang="es-MX" sz="800" dirty="0"/>
                        <a:t>1</a:t>
                      </a:r>
                    </a:p>
                  </a:txBody>
                  <a:tcPr/>
                </a:tc>
                <a:tc>
                  <a:txBody>
                    <a:bodyPr/>
                    <a:lstStyle/>
                    <a:p>
                      <a:pPr algn="ctr"/>
                      <a:r>
                        <a:rPr lang="es-MX" sz="800" dirty="0"/>
                        <a:t>2</a:t>
                      </a:r>
                    </a:p>
                  </a:txBody>
                  <a:tcPr/>
                </a:tc>
                <a:tc>
                  <a:txBody>
                    <a:bodyPr/>
                    <a:lstStyle/>
                    <a:p>
                      <a:pPr algn="ctr"/>
                      <a:r>
                        <a:rPr lang="es-MX" sz="800" dirty="0"/>
                        <a:t>200</a:t>
                      </a:r>
                    </a:p>
                  </a:txBody>
                  <a:tcPr/>
                </a:tc>
                <a:tc>
                  <a:txBody>
                    <a:bodyPr/>
                    <a:lstStyle/>
                    <a:p>
                      <a:pPr algn="ctr"/>
                      <a:r>
                        <a:rPr lang="es-MX" sz="800" dirty="0"/>
                        <a:t>200</a:t>
                      </a:r>
                    </a:p>
                  </a:txBody>
                  <a:tcPr/>
                </a:tc>
                <a:tc>
                  <a:txBody>
                    <a:bodyPr/>
                    <a:lstStyle/>
                    <a:p>
                      <a:pPr algn="ctr"/>
                      <a:r>
                        <a:rPr lang="es-MX" sz="800" dirty="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extLst>
                  <a:ext uri="{0D108BD9-81ED-4DB2-BD59-A6C34878D82A}">
                    <a16:rowId xmlns:a16="http://schemas.microsoft.com/office/drawing/2014/main" val="206981765"/>
                  </a:ext>
                </a:extLst>
              </a:tr>
              <a:tr h="231295">
                <a:tc>
                  <a:txBody>
                    <a:bodyPr/>
                    <a:lstStyle/>
                    <a:p>
                      <a:pPr algn="ctr"/>
                      <a:r>
                        <a:rPr lang="es-MX" sz="800" dirty="0"/>
                        <a:t>2</a:t>
                      </a:r>
                    </a:p>
                  </a:txBody>
                  <a:tcPr/>
                </a:tc>
                <a:tc>
                  <a:txBody>
                    <a:bodyPr/>
                    <a:lstStyle/>
                    <a:p>
                      <a:pPr algn="ctr"/>
                      <a:r>
                        <a:rPr lang="es-MX" sz="800" dirty="0"/>
                        <a:t>2</a:t>
                      </a:r>
                    </a:p>
                  </a:txBody>
                  <a:tcPr/>
                </a:tc>
                <a:tc>
                  <a:txBody>
                    <a:bodyPr/>
                    <a:lstStyle/>
                    <a:p>
                      <a:pPr algn="ctr"/>
                      <a:r>
                        <a:rPr lang="es-MX" sz="800" dirty="0"/>
                        <a:t>100</a:t>
                      </a:r>
                    </a:p>
                  </a:txBody>
                  <a:tcPr/>
                </a:tc>
                <a:tc>
                  <a:txBody>
                    <a:bodyPr/>
                    <a:lstStyle/>
                    <a:p>
                      <a:pPr algn="ctr"/>
                      <a:r>
                        <a:rPr lang="es-MX" sz="800" dirty="0"/>
                        <a:t>100</a:t>
                      </a:r>
                    </a:p>
                  </a:txBody>
                  <a:tcPr/>
                </a:tc>
                <a:tc>
                  <a:txBody>
                    <a:bodyPr/>
                    <a:lstStyle/>
                    <a:p>
                      <a:pPr algn="ctr"/>
                      <a:r>
                        <a:rPr lang="es-MX" sz="800" dirty="0"/>
                        <a:t>7</a:t>
                      </a:r>
                    </a:p>
                  </a:txBody>
                  <a:tcPr/>
                </a:tc>
                <a:tc>
                  <a:txBody>
                    <a:bodyPr/>
                    <a:lstStyle/>
                    <a:p>
                      <a:pPr algn="ctr"/>
                      <a:r>
                        <a:rPr lang="es-MX" sz="800" dirty="0"/>
                        <a:t>3</a:t>
                      </a:r>
                    </a:p>
                  </a:txBody>
                  <a:tcPr/>
                </a:tc>
                <a:tc>
                  <a:txBody>
                    <a:bodyPr/>
                    <a:lstStyle/>
                    <a:p>
                      <a:pPr algn="ctr"/>
                      <a:r>
                        <a:rPr lang="es-MX" sz="800" dirty="0"/>
                        <a:t>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100</a:t>
                      </a:r>
                    </a:p>
                  </a:txBody>
                  <a:tcPr/>
                </a:tc>
                <a:extLst>
                  <a:ext uri="{0D108BD9-81ED-4DB2-BD59-A6C34878D82A}">
                    <a16:rowId xmlns:a16="http://schemas.microsoft.com/office/drawing/2014/main" val="986541973"/>
                  </a:ext>
                </a:extLst>
              </a:tr>
              <a:tr h="231295">
                <a:tc>
                  <a:txBody>
                    <a:bodyPr/>
                    <a:lstStyle/>
                    <a:p>
                      <a:pPr algn="ctr"/>
                      <a:r>
                        <a:rPr lang="es-MX" sz="800" dirty="0"/>
                        <a:t>3</a:t>
                      </a:r>
                    </a:p>
                  </a:txBody>
                  <a:tcPr/>
                </a:tc>
                <a:tc>
                  <a:txBody>
                    <a:bodyPr/>
                    <a:lstStyle/>
                    <a:p>
                      <a:pPr algn="ctr"/>
                      <a:r>
                        <a:rPr lang="es-MX" sz="800" dirty="0"/>
                        <a:t>4</a:t>
                      </a:r>
                    </a:p>
                  </a:txBody>
                  <a:tcPr/>
                </a:tc>
                <a:tc>
                  <a:txBody>
                    <a:bodyPr/>
                    <a:lstStyle/>
                    <a:p>
                      <a:pPr algn="ctr"/>
                      <a:r>
                        <a:rPr lang="es-MX" sz="800" dirty="0"/>
                        <a:t>201</a:t>
                      </a:r>
                    </a:p>
                  </a:txBody>
                  <a:tcPr/>
                </a:tc>
                <a:tc>
                  <a:txBody>
                    <a:bodyPr/>
                    <a:lstStyle/>
                    <a:p>
                      <a:pPr algn="ctr"/>
                      <a:r>
                        <a:rPr lang="es-MX" sz="800" dirty="0"/>
                        <a:t>201</a:t>
                      </a:r>
                    </a:p>
                  </a:txBody>
                  <a:tcPr/>
                </a:tc>
                <a:tc>
                  <a:txBody>
                    <a:bodyPr/>
                    <a:lstStyle/>
                    <a:p>
                      <a:pPr algn="ctr"/>
                      <a:r>
                        <a:rPr lang="es-MX" sz="800" dirty="0"/>
                        <a:t>201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201</a:t>
                      </a:r>
                    </a:p>
                  </a:txBody>
                  <a:tcPr/>
                </a:tc>
                <a:extLst>
                  <a:ext uri="{0D108BD9-81ED-4DB2-BD59-A6C34878D82A}">
                    <a16:rowId xmlns:a16="http://schemas.microsoft.com/office/drawing/2014/main" val="1361900909"/>
                  </a:ext>
                </a:extLst>
              </a:tr>
              <a:tr h="231295">
                <a:tc>
                  <a:txBody>
                    <a:bodyPr/>
                    <a:lstStyle/>
                    <a:p>
                      <a:pPr algn="ctr"/>
                      <a:r>
                        <a:rPr lang="es-MX" sz="800" dirty="0"/>
                        <a:t>4</a:t>
                      </a:r>
                    </a:p>
                  </a:txBody>
                  <a:tcPr/>
                </a:tc>
                <a:tc>
                  <a:txBody>
                    <a:bodyPr/>
                    <a:lstStyle/>
                    <a:p>
                      <a:pPr algn="ctr"/>
                      <a:r>
                        <a:rPr lang="es-MX" sz="800" dirty="0"/>
                        <a:t>4</a:t>
                      </a:r>
                    </a:p>
                  </a:txBody>
                  <a:tcPr/>
                </a:tc>
                <a:tc>
                  <a:txBody>
                    <a:bodyPr/>
                    <a:lstStyle/>
                    <a:p>
                      <a:pPr algn="ctr"/>
                      <a:r>
                        <a:rPr lang="es-MX" sz="800" dirty="0"/>
                        <a:t>101</a:t>
                      </a:r>
                    </a:p>
                  </a:txBody>
                  <a:tcPr/>
                </a:tc>
                <a:tc>
                  <a:txBody>
                    <a:bodyPr/>
                    <a:lstStyle/>
                    <a:p>
                      <a:pPr algn="ctr"/>
                      <a:r>
                        <a:rPr lang="es-MX" sz="800" dirty="0"/>
                        <a:t>101</a:t>
                      </a:r>
                    </a:p>
                  </a:txBody>
                  <a:tcPr/>
                </a:tc>
                <a:tc>
                  <a:txBody>
                    <a:bodyPr/>
                    <a:lstStyle/>
                    <a:p>
                      <a:pPr algn="ctr"/>
                      <a:r>
                        <a:rPr lang="es-MX" sz="800" dirty="0"/>
                        <a:t>5</a:t>
                      </a:r>
                    </a:p>
                  </a:txBody>
                  <a:tcPr/>
                </a:tc>
                <a:tc>
                  <a:txBody>
                    <a:bodyPr/>
                    <a:lstStyle/>
                    <a:p>
                      <a:pPr algn="ctr"/>
                      <a:r>
                        <a:rPr lang="es-MX" sz="800" dirty="0"/>
                        <a:t>101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101</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101</a:t>
                      </a:r>
                    </a:p>
                  </a:txBody>
                  <a:tcPr/>
                </a:tc>
                <a:extLst>
                  <a:ext uri="{0D108BD9-81ED-4DB2-BD59-A6C34878D82A}">
                    <a16:rowId xmlns:a16="http://schemas.microsoft.com/office/drawing/2014/main" val="3831797921"/>
                  </a:ext>
                </a:extLst>
              </a:tr>
              <a:tr h="231295">
                <a:tc>
                  <a:txBody>
                    <a:bodyPr/>
                    <a:lstStyle/>
                    <a:p>
                      <a:pPr algn="ctr"/>
                      <a:r>
                        <a:rPr lang="es-MX" sz="800" dirty="0"/>
                        <a:t>5</a:t>
                      </a:r>
                    </a:p>
                  </a:txBody>
                  <a:tcPr/>
                </a:tc>
                <a:tc>
                  <a:txBody>
                    <a:bodyPr/>
                    <a:lstStyle/>
                    <a:p>
                      <a:pPr algn="ctr"/>
                      <a:r>
                        <a:rPr lang="es-MX" sz="800" dirty="0"/>
                        <a:t>6</a:t>
                      </a:r>
                    </a:p>
                  </a:txBody>
                  <a:tcPr/>
                </a:tc>
                <a:tc>
                  <a:txBody>
                    <a:bodyPr/>
                    <a:lstStyle/>
                    <a:p>
                      <a:pPr algn="ctr"/>
                      <a:r>
                        <a:rPr lang="es-MX" sz="800" dirty="0"/>
                        <a:t>202</a:t>
                      </a:r>
                    </a:p>
                  </a:txBody>
                  <a:tcPr/>
                </a:tc>
                <a:tc>
                  <a:txBody>
                    <a:bodyPr/>
                    <a:lstStyle/>
                    <a:p>
                      <a:pPr algn="ctr"/>
                      <a:r>
                        <a:rPr lang="es-MX" sz="800" dirty="0"/>
                        <a:t>202</a:t>
                      </a:r>
                    </a:p>
                  </a:txBody>
                  <a:tcPr/>
                </a:tc>
                <a:tc>
                  <a:txBody>
                    <a:bodyPr/>
                    <a:lstStyle/>
                    <a:p>
                      <a:pPr algn="ctr"/>
                      <a:r>
                        <a:rPr lang="es-MX" sz="800" dirty="0"/>
                        <a:t>202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202</a:t>
                      </a:r>
                    </a:p>
                  </a:txBody>
                  <a:tcPr/>
                </a:tc>
                <a:extLst>
                  <a:ext uri="{0D108BD9-81ED-4DB2-BD59-A6C34878D82A}">
                    <a16:rowId xmlns:a16="http://schemas.microsoft.com/office/drawing/2014/main" val="3189545521"/>
                  </a:ext>
                </a:extLst>
              </a:tr>
              <a:tr h="231295">
                <a:tc>
                  <a:txBody>
                    <a:bodyPr/>
                    <a:lstStyle/>
                    <a:p>
                      <a:pPr algn="ctr"/>
                      <a:r>
                        <a:rPr lang="es-MX" sz="800" dirty="0"/>
                        <a:t>6</a:t>
                      </a:r>
                    </a:p>
                  </a:txBody>
                  <a:tcPr/>
                </a:tc>
                <a:tc>
                  <a:txBody>
                    <a:bodyPr/>
                    <a:lstStyle/>
                    <a:p>
                      <a:pPr algn="ctr"/>
                      <a:r>
                        <a:rPr lang="es-MX" sz="800" dirty="0"/>
                        <a:t>6</a:t>
                      </a:r>
                    </a:p>
                  </a:txBody>
                  <a:tcPr/>
                </a:tc>
                <a:tc>
                  <a:txBody>
                    <a:bodyPr/>
                    <a:lstStyle/>
                    <a:p>
                      <a:pPr algn="ctr"/>
                      <a:r>
                        <a:rPr lang="es-MX" sz="800" dirty="0"/>
                        <a:t>103</a:t>
                      </a:r>
                    </a:p>
                  </a:txBody>
                  <a:tcPr/>
                </a:tc>
                <a:tc>
                  <a:txBody>
                    <a:bodyPr/>
                    <a:lstStyle/>
                    <a:p>
                      <a:pPr algn="ctr"/>
                      <a:r>
                        <a:rPr lang="es-MX" sz="800" dirty="0"/>
                        <a:t>103</a:t>
                      </a:r>
                    </a:p>
                  </a:txBody>
                  <a:tcPr/>
                </a:tc>
                <a:tc>
                  <a:txBody>
                    <a:bodyPr/>
                    <a:lstStyle/>
                    <a:p>
                      <a:pPr algn="ctr"/>
                      <a:r>
                        <a:rPr lang="es-MX" sz="800" dirty="0"/>
                        <a:t>103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103</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103</a:t>
                      </a:r>
                    </a:p>
                  </a:txBody>
                  <a:tcPr/>
                </a:tc>
                <a:extLst>
                  <a:ext uri="{0D108BD9-81ED-4DB2-BD59-A6C34878D82A}">
                    <a16:rowId xmlns:a16="http://schemas.microsoft.com/office/drawing/2014/main" val="1634541821"/>
                  </a:ext>
                </a:extLst>
              </a:tr>
              <a:tr h="231295">
                <a:tc>
                  <a:txBody>
                    <a:bodyPr/>
                    <a:lstStyle/>
                    <a:p>
                      <a:pPr algn="ctr"/>
                      <a:r>
                        <a:rPr lang="es-MX" sz="800" dirty="0"/>
                        <a:t>7</a:t>
                      </a:r>
                    </a:p>
                  </a:txBody>
                  <a:tcPr/>
                </a:tc>
                <a:tc>
                  <a:txBody>
                    <a:bodyPr/>
                    <a:lstStyle/>
                    <a:p>
                      <a:pPr algn="ctr"/>
                      <a:r>
                        <a:rPr lang="es-MX" sz="800" dirty="0"/>
                        <a:t>8</a:t>
                      </a:r>
                    </a:p>
                  </a:txBody>
                  <a:tcPr/>
                </a:tc>
                <a:tc>
                  <a:txBody>
                    <a:bodyPr/>
                    <a:lstStyle/>
                    <a:p>
                      <a:pPr algn="ctr"/>
                      <a:r>
                        <a:rPr lang="es-MX" sz="800" dirty="0"/>
                        <a:t>202</a:t>
                      </a:r>
                    </a:p>
                  </a:txBody>
                  <a:tcPr/>
                </a:tc>
                <a:tc>
                  <a:txBody>
                    <a:bodyPr/>
                    <a:lstStyle/>
                    <a:p>
                      <a:pPr algn="ctr"/>
                      <a:r>
                        <a:rPr lang="es-MX" sz="800" dirty="0"/>
                        <a:t>202</a:t>
                      </a:r>
                    </a:p>
                  </a:txBody>
                  <a:tcPr/>
                </a:tc>
                <a:tc>
                  <a:txBody>
                    <a:bodyPr/>
                    <a:lstStyle/>
                    <a:p>
                      <a:pPr algn="ctr"/>
                      <a:r>
                        <a:rPr lang="es-MX" sz="800" dirty="0"/>
                        <a:t>202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202</a:t>
                      </a:r>
                    </a:p>
                  </a:txBody>
                  <a:tcPr/>
                </a:tc>
                <a:extLst>
                  <a:ext uri="{0D108BD9-81ED-4DB2-BD59-A6C34878D82A}">
                    <a16:rowId xmlns:a16="http://schemas.microsoft.com/office/drawing/2014/main" val="1541414915"/>
                  </a:ext>
                </a:extLst>
              </a:tr>
              <a:tr h="231295">
                <a:tc>
                  <a:txBody>
                    <a:bodyPr/>
                    <a:lstStyle/>
                    <a:p>
                      <a:pPr algn="ctr"/>
                      <a:r>
                        <a:rPr lang="es-MX" sz="800" dirty="0"/>
                        <a:t>8</a:t>
                      </a:r>
                    </a:p>
                  </a:txBody>
                  <a:tcPr/>
                </a:tc>
                <a:tc>
                  <a:txBody>
                    <a:bodyPr/>
                    <a:lstStyle/>
                    <a:p>
                      <a:pPr algn="ctr"/>
                      <a:r>
                        <a:rPr lang="es-MX" sz="800" dirty="0"/>
                        <a:t>8</a:t>
                      </a:r>
                    </a:p>
                  </a:txBody>
                  <a:tcPr/>
                </a:tc>
                <a:tc>
                  <a:txBody>
                    <a:bodyPr/>
                    <a:lstStyle/>
                    <a:p>
                      <a:pPr algn="ctr"/>
                      <a:r>
                        <a:rPr lang="es-MX" sz="800" dirty="0"/>
                        <a:t>102</a:t>
                      </a:r>
                    </a:p>
                  </a:txBody>
                  <a:tcPr/>
                </a:tc>
                <a:tc>
                  <a:txBody>
                    <a:bodyPr/>
                    <a:lstStyle/>
                    <a:p>
                      <a:pPr algn="ctr"/>
                      <a:r>
                        <a:rPr lang="es-MX" sz="800" dirty="0"/>
                        <a:t>102</a:t>
                      </a:r>
                    </a:p>
                  </a:txBody>
                  <a:tcPr/>
                </a:tc>
                <a:tc>
                  <a:txBody>
                    <a:bodyPr/>
                    <a:lstStyle/>
                    <a:p>
                      <a:pPr algn="ctr"/>
                      <a:r>
                        <a:rPr lang="es-MX" sz="800" dirty="0"/>
                        <a:t>102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102</a:t>
                      </a:r>
                    </a:p>
                  </a:txBody>
                  <a:tcPr/>
                </a:tc>
                <a:extLst>
                  <a:ext uri="{0D108BD9-81ED-4DB2-BD59-A6C34878D82A}">
                    <a16:rowId xmlns:a16="http://schemas.microsoft.com/office/drawing/2014/main" val="1854525035"/>
                  </a:ext>
                </a:extLst>
              </a:tr>
              <a:tr h="231295">
                <a:tc>
                  <a:txBody>
                    <a:bodyPr/>
                    <a:lstStyle/>
                    <a:p>
                      <a:pPr algn="ctr"/>
                      <a:r>
                        <a:rPr lang="es-MX" sz="800" dirty="0"/>
                        <a:t>9</a:t>
                      </a:r>
                    </a:p>
                  </a:txBody>
                  <a:tcPr/>
                </a:tc>
                <a:tc>
                  <a:txBody>
                    <a:bodyPr/>
                    <a:lstStyle/>
                    <a:p>
                      <a:pPr algn="ctr"/>
                      <a:r>
                        <a:rPr lang="es-MX" sz="800" dirty="0"/>
                        <a:t>105</a:t>
                      </a:r>
                    </a:p>
                  </a:txBody>
                  <a:tcPr/>
                </a:tc>
                <a:tc>
                  <a:txBody>
                    <a:bodyPr/>
                    <a:lstStyle/>
                    <a:p>
                      <a:pPr algn="ctr"/>
                      <a:r>
                        <a:rPr lang="es-MX" sz="800" dirty="0"/>
                        <a:t>105</a:t>
                      </a:r>
                    </a:p>
                  </a:txBody>
                  <a:tcPr/>
                </a:tc>
                <a:tc>
                  <a:txBody>
                    <a:bodyPr/>
                    <a:lstStyle/>
                    <a:p>
                      <a:pPr algn="ctr"/>
                      <a:r>
                        <a:rPr lang="es-MX" sz="800" dirty="0"/>
                        <a:t>105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105</a:t>
                      </a:r>
                    </a:p>
                  </a:txBody>
                  <a:tcPr/>
                </a:tc>
                <a:tc>
                  <a:txBody>
                    <a:bodyPr/>
                    <a:lstStyle/>
                    <a:p>
                      <a:pPr algn="ctr"/>
                      <a:r>
                        <a:rPr lang="es-MX" sz="800"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800" dirty="0"/>
                        <a:t>105</a:t>
                      </a:r>
                    </a:p>
                  </a:txBody>
                  <a:tcPr/>
                </a:tc>
                <a:tc>
                  <a:txBody>
                    <a:bodyPr/>
                    <a:lstStyle/>
                    <a:p>
                      <a:pPr algn="ctr"/>
                      <a:r>
                        <a:rPr lang="es-MX" sz="800" dirty="0"/>
                        <a:t>106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105</a:t>
                      </a:r>
                    </a:p>
                  </a:txBody>
                  <a:tcPr/>
                </a:tc>
                <a:extLst>
                  <a:ext uri="{0D108BD9-81ED-4DB2-BD59-A6C34878D82A}">
                    <a16:rowId xmlns:a16="http://schemas.microsoft.com/office/drawing/2014/main" val="3183896529"/>
                  </a:ext>
                </a:extLst>
              </a:tr>
              <a:tr h="231295">
                <a:tc>
                  <a:txBody>
                    <a:bodyPr/>
                    <a:lstStyle/>
                    <a:p>
                      <a:pPr algn="ctr"/>
                      <a:r>
                        <a:rPr lang="es-MX" sz="800" dirty="0"/>
                        <a:t>10</a:t>
                      </a:r>
                    </a:p>
                  </a:txBody>
                  <a:tcPr/>
                </a:tc>
                <a:tc>
                  <a:txBody>
                    <a:bodyPr/>
                    <a:lstStyle/>
                    <a:p>
                      <a:pPr algn="ctr"/>
                      <a:r>
                        <a:rPr lang="es-MX" sz="800" dirty="0"/>
                        <a:t>10</a:t>
                      </a:r>
                    </a:p>
                  </a:txBody>
                  <a:tcPr/>
                </a:tc>
                <a:tc>
                  <a:txBody>
                    <a:bodyPr/>
                    <a:lstStyle/>
                    <a:p>
                      <a:pPr algn="ctr"/>
                      <a:r>
                        <a:rPr lang="es-MX" sz="800" dirty="0"/>
                        <a:t>104</a:t>
                      </a:r>
                    </a:p>
                  </a:txBody>
                  <a:tcPr/>
                </a:tc>
                <a:tc>
                  <a:txBody>
                    <a:bodyPr/>
                    <a:lstStyle/>
                    <a:p>
                      <a:pPr algn="ctr"/>
                      <a:r>
                        <a:rPr lang="es-MX" sz="800" dirty="0"/>
                        <a:t>104</a:t>
                      </a:r>
                    </a:p>
                  </a:txBody>
                  <a:tcPr/>
                </a:tc>
                <a:tc>
                  <a:txBody>
                    <a:bodyPr/>
                    <a:lstStyle/>
                    <a:p>
                      <a:pPr algn="ctr"/>
                      <a:r>
                        <a:rPr lang="es-MX" sz="800" dirty="0"/>
                        <a:t>104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104</a:t>
                      </a:r>
                    </a:p>
                  </a:txBody>
                  <a:tcPr/>
                </a:tc>
                <a:tc>
                  <a:txBody>
                    <a:bodyPr/>
                    <a:lstStyle/>
                    <a:p>
                      <a:pPr algn="ctr"/>
                      <a:r>
                        <a:rPr lang="es-MX" sz="800"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104</a:t>
                      </a:r>
                    </a:p>
                  </a:txBody>
                  <a:tcPr/>
                </a:tc>
                <a:tc>
                  <a:txBody>
                    <a:bodyPr/>
                    <a:lstStyle/>
                    <a:p>
                      <a:pPr algn="ctr"/>
                      <a:r>
                        <a:rPr lang="es-MX" sz="800" dirty="0"/>
                        <a:t>10</a:t>
                      </a:r>
                    </a:p>
                  </a:txBody>
                  <a:tcPr/>
                </a:tc>
                <a:tc>
                  <a:txBody>
                    <a:bodyPr/>
                    <a:lstStyle/>
                    <a:p>
                      <a:pPr algn="ctr"/>
                      <a:r>
                        <a:rPr lang="es-MX" sz="800"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104</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104</a:t>
                      </a:r>
                    </a:p>
                  </a:txBody>
                  <a:tcPr/>
                </a:tc>
                <a:extLst>
                  <a:ext uri="{0D108BD9-81ED-4DB2-BD59-A6C34878D82A}">
                    <a16:rowId xmlns:a16="http://schemas.microsoft.com/office/drawing/2014/main" val="811065836"/>
                  </a:ext>
                </a:extLst>
              </a:tr>
              <a:tr h="231295">
                <a:tc>
                  <a:txBody>
                    <a:bodyPr/>
                    <a:lstStyle/>
                    <a:p>
                      <a:pPr algn="ctr"/>
                      <a:r>
                        <a:rPr lang="es-MX" sz="800" dirty="0"/>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107</a:t>
                      </a:r>
                    </a:p>
                  </a:txBody>
                  <a:tcPr/>
                </a:tc>
                <a:tc>
                  <a:txBody>
                    <a:bodyPr/>
                    <a:lstStyle/>
                    <a:p>
                      <a:pPr algn="ctr"/>
                      <a:r>
                        <a:rPr lang="es-MX" sz="800"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107</a:t>
                      </a:r>
                    </a:p>
                  </a:txBody>
                  <a:tcPr/>
                </a:tc>
                <a:tc>
                  <a:txBody>
                    <a:bodyPr/>
                    <a:lstStyle/>
                    <a:p>
                      <a:pPr algn="ctr"/>
                      <a:r>
                        <a:rPr lang="es-MX" sz="800" dirty="0"/>
                        <a:t>108</a:t>
                      </a:r>
                    </a:p>
                  </a:txBody>
                  <a:tcPr/>
                </a:tc>
                <a:tc>
                  <a:txBody>
                    <a:bodyPr/>
                    <a:lstStyle/>
                    <a:p>
                      <a:pPr algn="ctr"/>
                      <a:r>
                        <a:rPr lang="es-MX" sz="800" dirty="0"/>
                        <a:t>109</a:t>
                      </a:r>
                    </a:p>
                  </a:txBody>
                  <a:tcPr/>
                </a:tc>
                <a:tc>
                  <a:txBody>
                    <a:bodyPr/>
                    <a:lstStyle/>
                    <a:p>
                      <a:pPr algn="ctr"/>
                      <a:r>
                        <a:rPr lang="es-MX" sz="800" dirty="0"/>
                        <a:t>110</a:t>
                      </a:r>
                    </a:p>
                  </a:txBody>
                  <a:tcPr/>
                </a:tc>
                <a:tc>
                  <a:txBody>
                    <a:bodyPr/>
                    <a:lstStyle/>
                    <a:p>
                      <a:pPr algn="ctr"/>
                      <a:r>
                        <a:rPr lang="es-MX" sz="800" dirty="0"/>
                        <a:t>111</a:t>
                      </a:r>
                    </a:p>
                  </a:txBody>
                  <a:tcPr/>
                </a:tc>
                <a:tc>
                  <a:txBody>
                    <a:bodyPr/>
                    <a:lstStyle/>
                    <a:p>
                      <a:pPr algn="ctr"/>
                      <a:r>
                        <a:rPr lang="es-MX" sz="800" dirty="0"/>
                        <a:t>112</a:t>
                      </a:r>
                    </a:p>
                  </a:txBody>
                  <a:tcPr/>
                </a:tc>
                <a:tc>
                  <a:txBody>
                    <a:bodyPr/>
                    <a:lstStyle/>
                    <a:p>
                      <a:pPr algn="ctr"/>
                      <a:r>
                        <a:rPr lang="es-MX" sz="800" dirty="0"/>
                        <a:t>113</a:t>
                      </a:r>
                    </a:p>
                  </a:txBody>
                  <a:tcPr/>
                </a:tc>
                <a:tc>
                  <a:txBody>
                    <a:bodyPr/>
                    <a:lstStyle/>
                    <a:p>
                      <a:pPr algn="ctr"/>
                      <a:r>
                        <a:rPr lang="es-MX" sz="800" dirty="0"/>
                        <a:t>114</a:t>
                      </a:r>
                    </a:p>
                  </a:txBody>
                  <a:tcPr/>
                </a:tc>
                <a:tc>
                  <a:txBody>
                    <a:bodyPr/>
                    <a:lstStyle/>
                    <a:p>
                      <a:pPr algn="ctr"/>
                      <a:r>
                        <a:rPr lang="es-MX" sz="800" dirty="0"/>
                        <a:t>115</a:t>
                      </a:r>
                    </a:p>
                  </a:txBody>
                  <a:tcPr/>
                </a:tc>
                <a:tc>
                  <a:txBody>
                    <a:bodyPr/>
                    <a:lstStyle/>
                    <a:p>
                      <a:pPr algn="ctr"/>
                      <a:r>
                        <a:rPr lang="es-MX" sz="800" dirty="0"/>
                        <a:t>116</a:t>
                      </a:r>
                    </a:p>
                  </a:txBody>
                  <a:tcPr/>
                </a:tc>
                <a:tc>
                  <a:txBody>
                    <a:bodyPr/>
                    <a:lstStyle/>
                    <a:p>
                      <a:pPr algn="ctr"/>
                      <a:r>
                        <a:rPr lang="es-MX" sz="800" dirty="0"/>
                        <a:t>107</a:t>
                      </a:r>
                    </a:p>
                  </a:txBody>
                  <a:tcPr/>
                </a:tc>
                <a:tc>
                  <a:txBody>
                    <a:bodyPr/>
                    <a:lstStyle/>
                    <a:p>
                      <a:pPr algn="ctr"/>
                      <a:r>
                        <a:rPr lang="es-MX" sz="800" dirty="0"/>
                        <a:t>13</a:t>
                      </a:r>
                    </a:p>
                  </a:txBody>
                  <a:tcPr/>
                </a:tc>
                <a:tc>
                  <a:txBody>
                    <a:bodyPr/>
                    <a:lstStyle/>
                    <a:p>
                      <a:pPr algn="ctr"/>
                      <a:r>
                        <a:rPr lang="es-MX" sz="800" dirty="0"/>
                        <a:t>107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107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107</a:t>
                      </a:r>
                    </a:p>
                  </a:txBody>
                  <a:tcPr/>
                </a:tc>
                <a:extLst>
                  <a:ext uri="{0D108BD9-81ED-4DB2-BD59-A6C34878D82A}">
                    <a16:rowId xmlns:a16="http://schemas.microsoft.com/office/drawing/2014/main" val="1206956055"/>
                  </a:ext>
                </a:extLst>
              </a:tr>
              <a:tr h="231295">
                <a:tc>
                  <a:txBody>
                    <a:bodyPr/>
                    <a:lstStyle/>
                    <a:p>
                      <a:pPr algn="ctr"/>
                      <a:r>
                        <a:rPr lang="es-MX" sz="800" dirty="0"/>
                        <a:t>12</a:t>
                      </a:r>
                    </a:p>
                  </a:txBody>
                  <a:tcPr/>
                </a:tc>
                <a:tc>
                  <a:txBody>
                    <a:bodyPr/>
                    <a:lstStyle/>
                    <a:p>
                      <a:pPr algn="ctr"/>
                      <a:r>
                        <a:rPr lang="es-MX" sz="800" dirty="0"/>
                        <a:t>117</a:t>
                      </a:r>
                    </a:p>
                  </a:txBody>
                  <a:tcPr/>
                </a:tc>
                <a:tc>
                  <a:txBody>
                    <a:bodyPr/>
                    <a:lstStyle/>
                    <a:p>
                      <a:pPr algn="ctr"/>
                      <a:r>
                        <a:rPr lang="es-MX" sz="800" dirty="0"/>
                        <a:t>117</a:t>
                      </a:r>
                    </a:p>
                  </a:txBody>
                  <a:tcPr/>
                </a:tc>
                <a:tc>
                  <a:txBody>
                    <a:bodyPr/>
                    <a:lstStyle/>
                    <a:p>
                      <a:pPr algn="ctr"/>
                      <a:r>
                        <a:rPr lang="es-MX" sz="800" dirty="0"/>
                        <a:t>117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117</a:t>
                      </a:r>
                    </a:p>
                  </a:txBody>
                  <a:tcPr/>
                </a:tc>
                <a:tc>
                  <a:txBody>
                    <a:bodyPr/>
                    <a:lstStyle/>
                    <a:p>
                      <a:pPr algn="ctr"/>
                      <a:r>
                        <a:rPr lang="es-MX" sz="800" dirty="0"/>
                        <a:t>118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117</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117</a:t>
                      </a:r>
                    </a:p>
                  </a:txBody>
                  <a:tcPr/>
                </a:tc>
                <a:extLst>
                  <a:ext uri="{0D108BD9-81ED-4DB2-BD59-A6C34878D82A}">
                    <a16:rowId xmlns:a16="http://schemas.microsoft.com/office/drawing/2014/main" val="4052078570"/>
                  </a:ext>
                </a:extLst>
              </a:tr>
              <a:tr h="231295">
                <a:tc>
                  <a:txBody>
                    <a:bodyPr/>
                    <a:lstStyle/>
                    <a:p>
                      <a:pPr algn="ctr"/>
                      <a:r>
                        <a:rPr lang="es-MX" sz="800" dirty="0"/>
                        <a:t>13</a:t>
                      </a:r>
                    </a:p>
                  </a:txBody>
                  <a:tcPr/>
                </a:tc>
                <a:tc>
                  <a:txBody>
                    <a:bodyPr/>
                    <a:lstStyle/>
                    <a:p>
                      <a:pPr algn="ctr"/>
                      <a:r>
                        <a:rPr lang="es-MX" sz="800" dirty="0"/>
                        <a:t>119</a:t>
                      </a:r>
                    </a:p>
                  </a:txBody>
                  <a:tcPr/>
                </a:tc>
                <a:tc>
                  <a:txBody>
                    <a:bodyPr/>
                    <a:lstStyle/>
                    <a:p>
                      <a:pPr algn="ctr"/>
                      <a:r>
                        <a:rPr lang="es-MX" sz="800" dirty="0"/>
                        <a:t>119</a:t>
                      </a:r>
                    </a:p>
                  </a:txBody>
                  <a:tcPr/>
                </a:tc>
                <a:tc>
                  <a:txBody>
                    <a:bodyPr/>
                    <a:lstStyle/>
                    <a:p>
                      <a:pPr algn="ctr"/>
                      <a:r>
                        <a:rPr lang="es-MX" sz="800" dirty="0"/>
                        <a:t>119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119</a:t>
                      </a:r>
                    </a:p>
                  </a:txBody>
                  <a:tcPr/>
                </a:tc>
                <a:tc>
                  <a:txBody>
                    <a:bodyPr/>
                    <a:lstStyle/>
                    <a:p>
                      <a:pPr algn="ctr"/>
                      <a:r>
                        <a:rPr lang="es-MX" sz="800" dirty="0"/>
                        <a:t>120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119</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119</a:t>
                      </a:r>
                    </a:p>
                  </a:txBody>
                  <a:tcPr/>
                </a:tc>
                <a:extLst>
                  <a:ext uri="{0D108BD9-81ED-4DB2-BD59-A6C34878D82A}">
                    <a16:rowId xmlns:a16="http://schemas.microsoft.com/office/drawing/2014/main" val="49164372"/>
                  </a:ext>
                </a:extLst>
              </a:tr>
              <a:tr h="231295">
                <a:tc>
                  <a:txBody>
                    <a:bodyPr/>
                    <a:lstStyle/>
                    <a:p>
                      <a:pPr algn="ctr"/>
                      <a:r>
                        <a:rPr lang="es-MX" sz="800" dirty="0"/>
                        <a:t>14</a:t>
                      </a:r>
                    </a:p>
                  </a:txBody>
                  <a:tcPr/>
                </a:tc>
                <a:tc>
                  <a:txBody>
                    <a:bodyPr/>
                    <a:lstStyle/>
                    <a:p>
                      <a:pPr algn="ctr"/>
                      <a:r>
                        <a:rPr lang="es-MX" sz="800" dirty="0"/>
                        <a:t>200</a:t>
                      </a:r>
                    </a:p>
                  </a:txBody>
                  <a:tcPr/>
                </a:tc>
                <a:tc>
                  <a:txBody>
                    <a:bodyPr/>
                    <a:lstStyle/>
                    <a:p>
                      <a:pPr algn="ctr"/>
                      <a:r>
                        <a:rPr lang="es-MX" sz="800" dirty="0"/>
                        <a:t>14</a:t>
                      </a:r>
                    </a:p>
                  </a:txBody>
                  <a:tcPr/>
                </a:tc>
                <a:tc>
                  <a:txBody>
                    <a:bodyPr/>
                    <a:lstStyle/>
                    <a:p>
                      <a:pPr algn="ctr"/>
                      <a:r>
                        <a:rPr lang="es-MX" sz="800" dirty="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algn="ctr"/>
                      <a:r>
                        <a:rPr lang="es-MX" sz="800" dirty="0"/>
                        <a:t>123</a:t>
                      </a:r>
                    </a:p>
                  </a:txBody>
                  <a:tcPr/>
                </a:tc>
                <a:tc>
                  <a:txBody>
                    <a:bodyPr/>
                    <a:lstStyle/>
                    <a:p>
                      <a:pPr algn="ctr"/>
                      <a:r>
                        <a:rPr lang="es-MX" sz="800" dirty="0"/>
                        <a:t>121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algn="ctr"/>
                      <a:r>
                        <a:rPr lang="es-MX" sz="800"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extLst>
                  <a:ext uri="{0D108BD9-81ED-4DB2-BD59-A6C34878D82A}">
                    <a16:rowId xmlns:a16="http://schemas.microsoft.com/office/drawing/2014/main" val="3841334674"/>
                  </a:ext>
                </a:extLst>
              </a:tr>
              <a:tr h="231295">
                <a:tc>
                  <a:txBody>
                    <a:bodyPr/>
                    <a:lstStyle/>
                    <a:p>
                      <a:pPr algn="ctr"/>
                      <a:r>
                        <a:rPr lang="es-MX" sz="800" dirty="0"/>
                        <a:t>15</a:t>
                      </a:r>
                    </a:p>
                  </a:txBody>
                  <a:tcPr/>
                </a:tc>
                <a:tc>
                  <a:txBody>
                    <a:bodyPr/>
                    <a:lstStyle/>
                    <a:p>
                      <a:pPr algn="ctr"/>
                      <a:r>
                        <a:rPr lang="es-MX" sz="800" dirty="0"/>
                        <a:t>200</a:t>
                      </a:r>
                    </a:p>
                  </a:txBody>
                  <a:tcPr/>
                </a:tc>
                <a:tc>
                  <a:txBody>
                    <a:bodyPr/>
                    <a:lstStyle/>
                    <a:p>
                      <a:pPr algn="ctr"/>
                      <a:r>
                        <a:rPr lang="es-MX" sz="800" dirty="0"/>
                        <a:t>200</a:t>
                      </a:r>
                    </a:p>
                  </a:txBody>
                  <a:tcPr/>
                </a:tc>
                <a:tc>
                  <a:txBody>
                    <a:bodyPr/>
                    <a:lstStyle/>
                    <a:p>
                      <a:pPr algn="ctr"/>
                      <a:r>
                        <a:rPr lang="es-MX" sz="800" dirty="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algn="ctr"/>
                      <a:r>
                        <a:rPr lang="es-MX" sz="800" dirty="0"/>
                        <a:t>122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extLst>
                  <a:ext uri="{0D108BD9-81ED-4DB2-BD59-A6C34878D82A}">
                    <a16:rowId xmlns:a16="http://schemas.microsoft.com/office/drawing/2014/main" val="3812873318"/>
                  </a:ext>
                </a:extLst>
              </a:tr>
              <a:tr h="231295">
                <a:tc>
                  <a:txBody>
                    <a:bodyPr/>
                    <a:lstStyle/>
                    <a:p>
                      <a:pPr algn="ctr"/>
                      <a:r>
                        <a:rPr lang="es-MX" sz="800" dirty="0"/>
                        <a:t>16</a:t>
                      </a:r>
                    </a:p>
                  </a:txBody>
                  <a:tcPr/>
                </a:tc>
                <a:tc>
                  <a:txBody>
                    <a:bodyPr/>
                    <a:lstStyle/>
                    <a:p>
                      <a:pPr algn="ctr"/>
                      <a:r>
                        <a:rPr lang="es-MX" sz="800" dirty="0"/>
                        <a:t>16</a:t>
                      </a:r>
                    </a:p>
                  </a:txBody>
                  <a:tcPr/>
                </a:tc>
                <a:tc>
                  <a:txBody>
                    <a:bodyPr/>
                    <a:lstStyle/>
                    <a:p>
                      <a:pPr algn="ctr"/>
                      <a:r>
                        <a:rPr lang="es-MX" sz="800" dirty="0"/>
                        <a:t>16</a:t>
                      </a:r>
                    </a:p>
                  </a:txBody>
                  <a:tcPr/>
                </a:tc>
                <a:tc>
                  <a:txBody>
                    <a:bodyPr/>
                    <a:lstStyle/>
                    <a:p>
                      <a:pPr algn="ctr"/>
                      <a:r>
                        <a:rPr lang="es-MX" sz="800" dirty="0"/>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algn="ctr"/>
                      <a:r>
                        <a:rPr lang="es-MX" sz="800" dirty="0"/>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algn="ctr"/>
                      <a:r>
                        <a:rPr lang="es-MX" sz="800" dirty="0"/>
                        <a:t>124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125</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125</a:t>
                      </a:r>
                    </a:p>
                  </a:txBody>
                  <a:tcPr/>
                </a:tc>
                <a:extLst>
                  <a:ext uri="{0D108BD9-81ED-4DB2-BD59-A6C34878D82A}">
                    <a16:rowId xmlns:a16="http://schemas.microsoft.com/office/drawing/2014/main" val="1448944580"/>
                  </a:ext>
                </a:extLst>
              </a:tr>
              <a:tr h="231295">
                <a:tc>
                  <a:txBody>
                    <a:bodyPr/>
                    <a:lstStyle/>
                    <a:p>
                      <a:pPr algn="ctr"/>
                      <a:r>
                        <a:rPr lang="es-MX" sz="800" dirty="0"/>
                        <a:t>17</a:t>
                      </a:r>
                    </a:p>
                  </a:txBody>
                  <a:tcPr/>
                </a:tc>
                <a:tc>
                  <a:txBody>
                    <a:bodyPr/>
                    <a:lstStyle/>
                    <a:p>
                      <a:pPr algn="ctr"/>
                      <a:r>
                        <a:rPr lang="es-MX" sz="800" dirty="0"/>
                        <a:t>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132</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132</a:t>
                      </a:r>
                    </a:p>
                  </a:txBody>
                  <a:tcPr/>
                </a:tc>
                <a:extLst>
                  <a:ext uri="{0D108BD9-81ED-4DB2-BD59-A6C34878D82A}">
                    <a16:rowId xmlns:a16="http://schemas.microsoft.com/office/drawing/2014/main" val="932945836"/>
                  </a:ext>
                </a:extLst>
              </a:tr>
              <a:tr h="231295">
                <a:tc>
                  <a:txBody>
                    <a:bodyPr/>
                    <a:lstStyle/>
                    <a:p>
                      <a:pPr algn="ctr"/>
                      <a:r>
                        <a:rPr lang="es-MX" sz="800" dirty="0"/>
                        <a:t>18</a:t>
                      </a:r>
                    </a:p>
                  </a:txBody>
                  <a:tcPr/>
                </a:tc>
                <a:tc>
                  <a:txBody>
                    <a:bodyPr/>
                    <a:lstStyle/>
                    <a:p>
                      <a:pPr algn="ctr"/>
                      <a:r>
                        <a:rPr lang="es-MX" sz="800" dirty="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extLst>
                  <a:ext uri="{0D108BD9-81ED-4DB2-BD59-A6C34878D82A}">
                    <a16:rowId xmlns:a16="http://schemas.microsoft.com/office/drawing/2014/main" val="4221500752"/>
                  </a:ext>
                </a:extLst>
              </a:tr>
              <a:tr h="231295">
                <a:tc>
                  <a:txBody>
                    <a:bodyPr/>
                    <a:lstStyle/>
                    <a:p>
                      <a:pPr algn="ctr"/>
                      <a:r>
                        <a:rPr lang="es-MX" sz="800" dirty="0"/>
                        <a:t>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800" dirty="0"/>
                        <a:t>200</a:t>
                      </a:r>
                    </a:p>
                  </a:txBody>
                  <a:tcPr/>
                </a:tc>
                <a:extLst>
                  <a:ext uri="{0D108BD9-81ED-4DB2-BD59-A6C34878D82A}">
                    <a16:rowId xmlns:a16="http://schemas.microsoft.com/office/drawing/2014/main" val="388946029"/>
                  </a:ext>
                </a:extLst>
              </a:tr>
              <a:tr h="231295">
                <a:tc>
                  <a:txBody>
                    <a:bodyPr/>
                    <a:lstStyle/>
                    <a:p>
                      <a:pPr algn="ctr"/>
                      <a:r>
                        <a:rPr lang="es-MX" sz="800"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800" dirty="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extLst>
                  <a:ext uri="{0D108BD9-81ED-4DB2-BD59-A6C34878D82A}">
                    <a16:rowId xmlns:a16="http://schemas.microsoft.com/office/drawing/2014/main" val="1039690172"/>
                  </a:ext>
                </a:extLst>
              </a:tr>
              <a:tr h="231295">
                <a:tc>
                  <a:txBody>
                    <a:bodyPr/>
                    <a:lstStyle/>
                    <a:p>
                      <a:pPr algn="ctr"/>
                      <a:r>
                        <a:rPr lang="es-MX" sz="800" dirty="0"/>
                        <a:t>21</a:t>
                      </a:r>
                    </a:p>
                  </a:txBody>
                  <a:tcPr/>
                </a:tc>
                <a:tc>
                  <a:txBody>
                    <a:bodyPr/>
                    <a:lstStyle/>
                    <a:p>
                      <a:pPr algn="ctr"/>
                      <a:r>
                        <a:rPr lang="es-MX" sz="800" dirty="0"/>
                        <a:t>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136</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136</a:t>
                      </a:r>
                    </a:p>
                  </a:txBody>
                  <a:tcPr/>
                </a:tc>
                <a:extLst>
                  <a:ext uri="{0D108BD9-81ED-4DB2-BD59-A6C34878D82A}">
                    <a16:rowId xmlns:a16="http://schemas.microsoft.com/office/drawing/2014/main" val="3902361205"/>
                  </a:ext>
                </a:extLst>
              </a:tr>
              <a:tr h="231295">
                <a:tc>
                  <a:txBody>
                    <a:bodyPr/>
                    <a:lstStyle/>
                    <a:p>
                      <a:pPr algn="ctr"/>
                      <a:r>
                        <a:rPr lang="es-MX" sz="800" dirty="0"/>
                        <a:t>22</a:t>
                      </a:r>
                    </a:p>
                  </a:txBody>
                  <a:tcPr/>
                </a:tc>
                <a:tc>
                  <a:txBody>
                    <a:bodyPr/>
                    <a:lstStyle/>
                    <a:p>
                      <a:pPr algn="ctr"/>
                      <a:r>
                        <a:rPr lang="es-MX" sz="800" dirty="0"/>
                        <a:t>22</a:t>
                      </a:r>
                    </a:p>
                  </a:txBody>
                  <a:tcPr/>
                </a:tc>
                <a:tc>
                  <a:txBody>
                    <a:bodyPr/>
                    <a:lstStyle/>
                    <a:p>
                      <a:pPr algn="ctr"/>
                      <a:r>
                        <a:rPr lang="es-MX" sz="800" dirty="0"/>
                        <a:t>22</a:t>
                      </a:r>
                    </a:p>
                  </a:txBody>
                  <a:tcPr/>
                </a:tc>
                <a:tc>
                  <a:txBody>
                    <a:bodyPr/>
                    <a:lstStyle/>
                    <a:p>
                      <a:pPr algn="ctr"/>
                      <a:r>
                        <a:rPr lang="es-MX" sz="800" dirty="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algn="ctr"/>
                      <a:r>
                        <a:rPr lang="es-MX" sz="800" dirty="0"/>
                        <a:t>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800" dirty="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extLst>
                  <a:ext uri="{0D108BD9-81ED-4DB2-BD59-A6C34878D82A}">
                    <a16:rowId xmlns:a16="http://schemas.microsoft.com/office/drawing/2014/main" val="3288164652"/>
                  </a:ext>
                </a:extLst>
              </a:tr>
              <a:tr h="231295">
                <a:tc>
                  <a:txBody>
                    <a:bodyPr/>
                    <a:lstStyle/>
                    <a:p>
                      <a:pPr algn="ctr"/>
                      <a:r>
                        <a:rPr lang="es-MX" sz="800" dirty="0"/>
                        <a:t>23</a:t>
                      </a:r>
                    </a:p>
                  </a:txBody>
                  <a:tcPr/>
                </a:tc>
                <a:tc>
                  <a:txBody>
                    <a:bodyPr/>
                    <a:lstStyle/>
                    <a:p>
                      <a:pPr algn="ctr"/>
                      <a:r>
                        <a:rPr lang="es-MX" sz="800" dirty="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137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a:ln>
                            <a:noFill/>
                          </a:ln>
                          <a:solidFill>
                            <a:prstClr val="black"/>
                          </a:solidFill>
                          <a:effectLst/>
                          <a:uLnTx/>
                          <a:uFillTx/>
                          <a:latin typeface="Trade Gothic Next Light"/>
                          <a:ea typeface="+mn-ea"/>
                          <a:cs typeface="+mn-cs"/>
                        </a:rPr>
                        <a:t>200</a:t>
                      </a:r>
                      <a:endParaRPr kumimoji="0" lang="es-MX" sz="800" b="0" i="0" u="none" strike="noStrike" kern="1200" cap="none" spc="0" normalizeH="0" baseline="0" noProof="0" dirty="0">
                        <a:ln>
                          <a:noFill/>
                        </a:ln>
                        <a:solidFill>
                          <a:prstClr val="black"/>
                        </a:solidFill>
                        <a:effectLst/>
                        <a:uLnTx/>
                        <a:uFillTx/>
                        <a:latin typeface="Trade Gothic Next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800" b="0" i="0" u="none" strike="noStrike" kern="1200" cap="none" spc="0" normalizeH="0" baseline="0" noProof="0" dirty="0">
                          <a:ln>
                            <a:noFill/>
                          </a:ln>
                          <a:solidFill>
                            <a:prstClr val="black"/>
                          </a:solidFill>
                          <a:effectLst/>
                          <a:uLnTx/>
                          <a:uFillTx/>
                          <a:latin typeface="Trade Gothic Next Light"/>
                          <a:ea typeface="+mn-ea"/>
                          <a:cs typeface="+mn-cs"/>
                        </a:rPr>
                        <a:t>200</a:t>
                      </a:r>
                    </a:p>
                  </a:txBody>
                  <a:tcPr/>
                </a:tc>
                <a:extLst>
                  <a:ext uri="{0D108BD9-81ED-4DB2-BD59-A6C34878D82A}">
                    <a16:rowId xmlns:a16="http://schemas.microsoft.com/office/drawing/2014/main" val="312038793"/>
                  </a:ext>
                </a:extLst>
              </a:tr>
            </a:tbl>
          </a:graphicData>
        </a:graphic>
      </p:graphicFrame>
    </p:spTree>
    <p:extLst>
      <p:ext uri="{BB962C8B-B14F-4D97-AF65-F5344CB8AC3E}">
        <p14:creationId xmlns:p14="http://schemas.microsoft.com/office/powerpoint/2010/main" val="3845010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4E040-755F-406F-928C-534EDF51CA4C}"/>
              </a:ext>
            </a:extLst>
          </p:cNvPr>
          <p:cNvSpPr>
            <a:spLocks noGrp="1"/>
          </p:cNvSpPr>
          <p:nvPr>
            <p:ph type="title"/>
          </p:nvPr>
        </p:nvSpPr>
        <p:spPr/>
        <p:txBody>
          <a:bodyPr/>
          <a:lstStyle/>
          <a:p>
            <a:r>
              <a:rPr lang="es-MX" dirty="0"/>
              <a:t>Descripción de estados finales y estados error:</a:t>
            </a:r>
          </a:p>
        </p:txBody>
      </p:sp>
      <p:sp>
        <p:nvSpPr>
          <p:cNvPr id="3" name="Marcador de contenido 2">
            <a:extLst>
              <a:ext uri="{FF2B5EF4-FFF2-40B4-BE49-F238E27FC236}">
                <a16:creationId xmlns:a16="http://schemas.microsoft.com/office/drawing/2014/main" id="{C9059E48-0345-44BC-982F-01B824D241D4}"/>
              </a:ext>
            </a:extLst>
          </p:cNvPr>
          <p:cNvSpPr>
            <a:spLocks noGrp="1"/>
          </p:cNvSpPr>
          <p:nvPr>
            <p:ph idx="1"/>
          </p:nvPr>
        </p:nvSpPr>
        <p:spPr>
          <a:xfrm>
            <a:off x="1429566" y="2286000"/>
            <a:ext cx="9238434" cy="3810000"/>
          </a:xfrm>
        </p:spPr>
        <p:txBody>
          <a:bodyPr/>
          <a:lstStyle/>
          <a:p>
            <a:r>
              <a:rPr lang="es-MX" dirty="0">
                <a:solidFill>
                  <a:schemeClr val="accent4">
                    <a:lumMod val="60000"/>
                    <a:lumOff val="40000"/>
                  </a:schemeClr>
                </a:solidFill>
              </a:rPr>
              <a:t>100: Se encuentra un numero natural</a:t>
            </a:r>
          </a:p>
          <a:p>
            <a:r>
              <a:rPr lang="es-MX" dirty="0">
                <a:solidFill>
                  <a:schemeClr val="accent4">
                    <a:lumMod val="60000"/>
                    <a:lumOff val="40000"/>
                  </a:schemeClr>
                </a:solidFill>
              </a:rPr>
              <a:t>101: Se encuentra un numero decimal</a:t>
            </a:r>
          </a:p>
          <a:p>
            <a:r>
              <a:rPr lang="es-MX" dirty="0">
                <a:solidFill>
                  <a:schemeClr val="accent4">
                    <a:lumMod val="60000"/>
                    <a:lumOff val="40000"/>
                  </a:schemeClr>
                </a:solidFill>
              </a:rPr>
              <a:t>102: Se encuentra un numero natural con notación científica</a:t>
            </a:r>
          </a:p>
          <a:p>
            <a:r>
              <a:rPr lang="es-MX" dirty="0">
                <a:solidFill>
                  <a:schemeClr val="accent4">
                    <a:lumMod val="60000"/>
                    <a:lumOff val="40000"/>
                  </a:schemeClr>
                </a:solidFill>
              </a:rPr>
              <a:t>103: Se encuentra el numero decimal con notación científica</a:t>
            </a:r>
          </a:p>
          <a:p>
            <a:r>
              <a:rPr lang="es-MX" dirty="0">
                <a:solidFill>
                  <a:schemeClr val="accent4">
                    <a:lumMod val="60000"/>
                    <a:lumOff val="40000"/>
                  </a:schemeClr>
                </a:solidFill>
              </a:rPr>
              <a:t>104: Se encuentra una variable o palabra reservada</a:t>
            </a:r>
          </a:p>
          <a:p>
            <a:r>
              <a:rPr lang="es-MX" dirty="0">
                <a:solidFill>
                  <a:schemeClr val="accent4">
                    <a:lumMod val="60000"/>
                    <a:lumOff val="40000"/>
                  </a:schemeClr>
                </a:solidFill>
              </a:rPr>
              <a:t>105: Se encuentra el símbolo $</a:t>
            </a:r>
          </a:p>
          <a:p>
            <a:r>
              <a:rPr lang="es-MX" dirty="0">
                <a:solidFill>
                  <a:schemeClr val="accent4">
                    <a:lumMod val="60000"/>
                    <a:lumOff val="40000"/>
                  </a:schemeClr>
                </a:solidFill>
              </a:rPr>
              <a:t>106: Se encuentra una multiplicación</a:t>
            </a:r>
          </a:p>
          <a:p>
            <a:r>
              <a:rPr lang="es-MX" dirty="0">
                <a:solidFill>
                  <a:schemeClr val="accent4">
                    <a:lumMod val="60000"/>
                    <a:lumOff val="40000"/>
                  </a:schemeClr>
                </a:solidFill>
              </a:rPr>
              <a:t>107: Se encuentra un arroba</a:t>
            </a:r>
          </a:p>
        </p:txBody>
      </p:sp>
    </p:spTree>
    <p:extLst>
      <p:ext uri="{BB962C8B-B14F-4D97-AF65-F5344CB8AC3E}">
        <p14:creationId xmlns:p14="http://schemas.microsoft.com/office/powerpoint/2010/main" val="104243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5A0729-A8F1-4A96-B716-6ED3679A2F67}"/>
              </a:ext>
            </a:extLst>
          </p:cNvPr>
          <p:cNvSpPr>
            <a:spLocks noGrp="1"/>
          </p:cNvSpPr>
          <p:nvPr>
            <p:ph idx="1"/>
          </p:nvPr>
        </p:nvSpPr>
        <p:spPr>
          <a:xfrm>
            <a:off x="1429566" y="737937"/>
            <a:ext cx="4666434" cy="5358063"/>
          </a:xfrm>
        </p:spPr>
        <p:txBody>
          <a:bodyPr/>
          <a:lstStyle/>
          <a:p>
            <a:r>
              <a:rPr lang="es-MX" dirty="0">
                <a:solidFill>
                  <a:schemeClr val="accent4">
                    <a:lumMod val="60000"/>
                    <a:lumOff val="40000"/>
                  </a:schemeClr>
                </a:solidFill>
              </a:rPr>
              <a:t>108: Se encuentra una división</a:t>
            </a:r>
          </a:p>
          <a:p>
            <a:r>
              <a:rPr lang="es-MX" dirty="0">
                <a:solidFill>
                  <a:schemeClr val="accent4">
                    <a:lumMod val="60000"/>
                    <a:lumOff val="40000"/>
                  </a:schemeClr>
                </a:solidFill>
              </a:rPr>
              <a:t>109: Se encuentra una llave que abre</a:t>
            </a:r>
          </a:p>
          <a:p>
            <a:r>
              <a:rPr lang="es-MX" dirty="0">
                <a:solidFill>
                  <a:schemeClr val="accent4">
                    <a:lumMod val="60000"/>
                    <a:lumOff val="40000"/>
                  </a:schemeClr>
                </a:solidFill>
              </a:rPr>
              <a:t>110: Se encuentra una llave que cierra</a:t>
            </a:r>
          </a:p>
          <a:p>
            <a:r>
              <a:rPr lang="es-MX" dirty="0">
                <a:solidFill>
                  <a:schemeClr val="accent4">
                    <a:lumMod val="60000"/>
                    <a:lumOff val="40000"/>
                  </a:schemeClr>
                </a:solidFill>
              </a:rPr>
              <a:t>111: Se encuentra un paréntesis que abre</a:t>
            </a:r>
          </a:p>
          <a:p>
            <a:r>
              <a:rPr lang="es-MX" dirty="0">
                <a:solidFill>
                  <a:schemeClr val="accent4">
                    <a:lumMod val="60000"/>
                    <a:lumOff val="40000"/>
                  </a:schemeClr>
                </a:solidFill>
              </a:rPr>
              <a:t>112: Se encuentra un paréntesis que cierra</a:t>
            </a:r>
          </a:p>
          <a:p>
            <a:r>
              <a:rPr lang="es-MX" dirty="0">
                <a:solidFill>
                  <a:schemeClr val="accent4">
                    <a:lumMod val="60000"/>
                    <a:lumOff val="40000"/>
                  </a:schemeClr>
                </a:solidFill>
              </a:rPr>
              <a:t>113: Se encuentra un condicional OR</a:t>
            </a:r>
          </a:p>
          <a:p>
            <a:r>
              <a:rPr lang="es-MX" dirty="0">
                <a:solidFill>
                  <a:schemeClr val="accent4">
                    <a:lumMod val="60000"/>
                    <a:lumOff val="40000"/>
                  </a:schemeClr>
                </a:solidFill>
              </a:rPr>
              <a:t>114: Se encuentra un condicional AND</a:t>
            </a:r>
          </a:p>
          <a:p>
            <a:r>
              <a:rPr lang="es-MX" dirty="0">
                <a:solidFill>
                  <a:schemeClr val="accent4">
                    <a:lumMod val="60000"/>
                    <a:lumOff val="40000"/>
                  </a:schemeClr>
                </a:solidFill>
              </a:rPr>
              <a:t>115: Se encuentra un corchete que abre</a:t>
            </a:r>
          </a:p>
          <a:p>
            <a:r>
              <a:rPr lang="es-MX" dirty="0">
                <a:solidFill>
                  <a:schemeClr val="accent4">
                    <a:lumMod val="60000"/>
                    <a:lumOff val="40000"/>
                  </a:schemeClr>
                </a:solidFill>
              </a:rPr>
              <a:t>116: Se encuentra un corchete que cierra</a:t>
            </a:r>
          </a:p>
          <a:p>
            <a:r>
              <a:rPr lang="es-MX" dirty="0">
                <a:solidFill>
                  <a:schemeClr val="accent4">
                    <a:lumMod val="60000"/>
                    <a:lumOff val="40000"/>
                  </a:schemeClr>
                </a:solidFill>
              </a:rPr>
              <a:t>117: Se encuentra un menor que</a:t>
            </a:r>
          </a:p>
          <a:p>
            <a:r>
              <a:rPr lang="es-MX" dirty="0">
                <a:solidFill>
                  <a:schemeClr val="accent4">
                    <a:lumMod val="60000"/>
                    <a:lumOff val="40000"/>
                  </a:schemeClr>
                </a:solidFill>
              </a:rPr>
              <a:t>118: Se encuentra un menor o igual que</a:t>
            </a:r>
          </a:p>
        </p:txBody>
      </p:sp>
      <p:sp>
        <p:nvSpPr>
          <p:cNvPr id="4" name="Marcador de contenido 2">
            <a:extLst>
              <a:ext uri="{FF2B5EF4-FFF2-40B4-BE49-F238E27FC236}">
                <a16:creationId xmlns:a16="http://schemas.microsoft.com/office/drawing/2014/main" id="{AD49B090-9B30-4311-A0F0-028C7C272207}"/>
              </a:ext>
            </a:extLst>
          </p:cNvPr>
          <p:cNvSpPr txBox="1">
            <a:spLocks/>
          </p:cNvSpPr>
          <p:nvPr/>
        </p:nvSpPr>
        <p:spPr>
          <a:xfrm>
            <a:off x="6023811" y="737936"/>
            <a:ext cx="4666434" cy="5358063"/>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solidFill>
                  <a:schemeClr val="accent4">
                    <a:lumMod val="60000"/>
                    <a:lumOff val="40000"/>
                  </a:schemeClr>
                </a:solidFill>
              </a:rPr>
              <a:t>119: Se encuentra un mayor que</a:t>
            </a:r>
          </a:p>
          <a:p>
            <a:r>
              <a:rPr lang="es-MX" dirty="0">
                <a:solidFill>
                  <a:schemeClr val="accent4">
                    <a:lumMod val="60000"/>
                    <a:lumOff val="40000"/>
                  </a:schemeClr>
                </a:solidFill>
              </a:rPr>
              <a:t>120: Se encuentra un mayor o igual que</a:t>
            </a:r>
          </a:p>
          <a:p>
            <a:r>
              <a:rPr lang="es-MX" dirty="0">
                <a:solidFill>
                  <a:schemeClr val="accent4">
                    <a:lumMod val="60000"/>
                    <a:lumOff val="40000"/>
                  </a:schemeClr>
                </a:solidFill>
              </a:rPr>
              <a:t>121: Se encuentra un decremento</a:t>
            </a:r>
          </a:p>
          <a:p>
            <a:r>
              <a:rPr lang="es-MX" dirty="0">
                <a:solidFill>
                  <a:schemeClr val="accent4">
                    <a:lumMod val="60000"/>
                    <a:lumOff val="40000"/>
                  </a:schemeClr>
                </a:solidFill>
              </a:rPr>
              <a:t>122: Se encuentra una asignación(igual)</a:t>
            </a:r>
          </a:p>
          <a:p>
            <a:r>
              <a:rPr lang="es-MX" dirty="0">
                <a:solidFill>
                  <a:schemeClr val="accent4">
                    <a:lumMod val="60000"/>
                    <a:lumOff val="40000"/>
                  </a:schemeClr>
                </a:solidFill>
              </a:rPr>
              <a:t>123: Se encuentra un incremento</a:t>
            </a:r>
          </a:p>
          <a:p>
            <a:r>
              <a:rPr lang="es-MX" dirty="0">
                <a:solidFill>
                  <a:schemeClr val="accent4">
                    <a:lumMod val="60000"/>
                    <a:lumOff val="40000"/>
                  </a:schemeClr>
                </a:solidFill>
              </a:rPr>
              <a:t>124: Se encuentra un texto en su primera forma</a:t>
            </a:r>
          </a:p>
          <a:p>
            <a:r>
              <a:rPr lang="es-MX" dirty="0">
                <a:solidFill>
                  <a:schemeClr val="accent4">
                    <a:lumMod val="60000"/>
                    <a:lumOff val="40000"/>
                  </a:schemeClr>
                </a:solidFill>
              </a:rPr>
              <a:t>125: Se encuentran unas dobles comillas</a:t>
            </a:r>
          </a:p>
          <a:p>
            <a:r>
              <a:rPr lang="es-MX" dirty="0">
                <a:solidFill>
                  <a:schemeClr val="accent4">
                    <a:lumMod val="60000"/>
                    <a:lumOff val="40000"/>
                  </a:schemeClr>
                </a:solidFill>
              </a:rPr>
              <a:t>126: Se encuentra un punto y coma</a:t>
            </a:r>
          </a:p>
          <a:p>
            <a:r>
              <a:rPr lang="es-MX" dirty="0">
                <a:solidFill>
                  <a:schemeClr val="accent4">
                    <a:lumMod val="60000"/>
                    <a:lumOff val="40000"/>
                  </a:schemeClr>
                </a:solidFill>
              </a:rPr>
              <a:t>127: Se encuentra un punto</a:t>
            </a:r>
          </a:p>
          <a:p>
            <a:r>
              <a:rPr lang="es-MX" dirty="0">
                <a:solidFill>
                  <a:schemeClr val="accent4">
                    <a:lumMod val="60000"/>
                    <a:lumOff val="40000"/>
                  </a:schemeClr>
                </a:solidFill>
              </a:rPr>
              <a:t>128: Se encuentra un salto de linea</a:t>
            </a:r>
          </a:p>
        </p:txBody>
      </p:sp>
    </p:spTree>
    <p:extLst>
      <p:ext uri="{BB962C8B-B14F-4D97-AF65-F5344CB8AC3E}">
        <p14:creationId xmlns:p14="http://schemas.microsoft.com/office/powerpoint/2010/main" val="2856727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CACA26A4-1B17-4638-B6E1-8D70828A99F5}"/>
              </a:ext>
            </a:extLst>
          </p:cNvPr>
          <p:cNvSpPr>
            <a:spLocks noGrp="1"/>
          </p:cNvSpPr>
          <p:nvPr>
            <p:ph idx="1"/>
          </p:nvPr>
        </p:nvSpPr>
        <p:spPr>
          <a:xfrm>
            <a:off x="1429566" y="737937"/>
            <a:ext cx="4666434" cy="5358063"/>
          </a:xfrm>
        </p:spPr>
        <p:txBody>
          <a:bodyPr/>
          <a:lstStyle/>
          <a:p>
            <a:r>
              <a:rPr lang="es-MX" dirty="0">
                <a:solidFill>
                  <a:schemeClr val="accent4">
                    <a:lumMod val="60000"/>
                    <a:lumOff val="40000"/>
                  </a:schemeClr>
                </a:solidFill>
              </a:rPr>
              <a:t>129: Se encuentra una diagonal inversa</a:t>
            </a:r>
          </a:p>
          <a:p>
            <a:r>
              <a:rPr lang="es-MX" dirty="0">
                <a:solidFill>
                  <a:schemeClr val="accent4">
                    <a:lumMod val="60000"/>
                    <a:lumOff val="40000"/>
                  </a:schemeClr>
                </a:solidFill>
              </a:rPr>
              <a:t>130: Se encuentra una coma</a:t>
            </a:r>
          </a:p>
          <a:p>
            <a:r>
              <a:rPr lang="es-MX" dirty="0">
                <a:solidFill>
                  <a:schemeClr val="accent4">
                    <a:lumMod val="60000"/>
                    <a:lumOff val="40000"/>
                  </a:schemeClr>
                </a:solidFill>
              </a:rPr>
              <a:t>131: Se encuentra un texto en su segunda forma</a:t>
            </a:r>
          </a:p>
          <a:p>
            <a:r>
              <a:rPr lang="es-MX" dirty="0">
                <a:solidFill>
                  <a:schemeClr val="accent4">
                    <a:lumMod val="60000"/>
                    <a:lumOff val="40000"/>
                  </a:schemeClr>
                </a:solidFill>
              </a:rPr>
              <a:t>132: Se encuentra una comilla simple</a:t>
            </a:r>
          </a:p>
          <a:p>
            <a:r>
              <a:rPr lang="es-MX" dirty="0">
                <a:solidFill>
                  <a:schemeClr val="accent4">
                    <a:lumMod val="60000"/>
                    <a:lumOff val="40000"/>
                  </a:schemeClr>
                </a:solidFill>
              </a:rPr>
              <a:t>133: Se encuentran dos puntos</a:t>
            </a:r>
          </a:p>
          <a:p>
            <a:r>
              <a:rPr lang="es-MX" dirty="0">
                <a:solidFill>
                  <a:schemeClr val="accent4">
                    <a:lumMod val="60000"/>
                    <a:lumOff val="40000"/>
                  </a:schemeClr>
                </a:solidFill>
              </a:rPr>
              <a:t>134: Se encuentra una negación</a:t>
            </a:r>
          </a:p>
          <a:p>
            <a:r>
              <a:rPr lang="es-MX" dirty="0">
                <a:solidFill>
                  <a:schemeClr val="accent4">
                    <a:lumMod val="60000"/>
                    <a:lumOff val="40000"/>
                  </a:schemeClr>
                </a:solidFill>
              </a:rPr>
              <a:t>135: Se encuentra una comparación igual</a:t>
            </a:r>
          </a:p>
          <a:p>
            <a:r>
              <a:rPr lang="es-MX" dirty="0">
                <a:solidFill>
                  <a:schemeClr val="accent4">
                    <a:lumMod val="60000"/>
                    <a:lumOff val="40000"/>
                  </a:schemeClr>
                </a:solidFill>
              </a:rPr>
              <a:t>136: Se encuentra un comentario de una línea</a:t>
            </a:r>
          </a:p>
          <a:p>
            <a:r>
              <a:rPr lang="es-MX" dirty="0">
                <a:solidFill>
                  <a:schemeClr val="accent4">
                    <a:lumMod val="60000"/>
                    <a:lumOff val="40000"/>
                  </a:schemeClr>
                </a:solidFill>
              </a:rPr>
              <a:t>137: Se encuentra un comentario de varias líneas</a:t>
            </a:r>
          </a:p>
        </p:txBody>
      </p:sp>
      <p:sp>
        <p:nvSpPr>
          <p:cNvPr id="5" name="Marcador de contenido 2">
            <a:extLst>
              <a:ext uri="{FF2B5EF4-FFF2-40B4-BE49-F238E27FC236}">
                <a16:creationId xmlns:a16="http://schemas.microsoft.com/office/drawing/2014/main" id="{28B310F7-6F37-43F0-B06A-DB3C88218510}"/>
              </a:ext>
            </a:extLst>
          </p:cNvPr>
          <p:cNvSpPr txBox="1">
            <a:spLocks/>
          </p:cNvSpPr>
          <p:nvPr/>
        </p:nvSpPr>
        <p:spPr>
          <a:xfrm>
            <a:off x="6096000" y="601579"/>
            <a:ext cx="4666434" cy="5879432"/>
          </a:xfrm>
          <a:prstGeom prst="rect">
            <a:avLst/>
          </a:prstGeom>
        </p:spPr>
        <p:txBody>
          <a:bodyPr vert="horz" lIns="91440" tIns="45720" rIns="91440" bIns="45720" rtlCol="0">
            <a:normAutofit fontScale="92500" lnSpcReduction="10000"/>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solidFill>
                  <a:schemeClr val="accent4">
                    <a:lumMod val="60000"/>
                    <a:lumOff val="40000"/>
                  </a:schemeClr>
                </a:solidFill>
              </a:rPr>
              <a:t>138: Se encuentra una suma</a:t>
            </a:r>
          </a:p>
          <a:p>
            <a:r>
              <a:rPr lang="es-MX" dirty="0">
                <a:solidFill>
                  <a:schemeClr val="accent4">
                    <a:lumMod val="60000"/>
                    <a:lumOff val="40000"/>
                  </a:schemeClr>
                </a:solidFill>
              </a:rPr>
              <a:t>139: Se encuentra una resta</a:t>
            </a:r>
          </a:p>
          <a:p>
            <a:r>
              <a:rPr lang="es-MX" dirty="0">
                <a:solidFill>
                  <a:schemeClr val="accent4">
                    <a:lumMod val="60000"/>
                    <a:lumOff val="40000"/>
                  </a:schemeClr>
                </a:solidFill>
              </a:rPr>
              <a:t>140: Se encuentra un espacio</a:t>
            </a:r>
          </a:p>
          <a:p>
            <a:r>
              <a:rPr lang="es-MX" dirty="0">
                <a:solidFill>
                  <a:schemeClr val="accent4">
                    <a:lumMod val="60000"/>
                    <a:lumOff val="40000"/>
                  </a:schemeClr>
                </a:solidFill>
              </a:rPr>
              <a:t>141: Se encuentra un tabulador</a:t>
            </a:r>
          </a:p>
          <a:p>
            <a:pPr marL="0" indent="0" algn="ctr">
              <a:buNone/>
            </a:pPr>
            <a:r>
              <a:rPr lang="es-MX" b="1" dirty="0"/>
              <a:t>ESTADOS ERROR</a:t>
            </a:r>
          </a:p>
          <a:p>
            <a:r>
              <a:rPr lang="es-MX" dirty="0">
                <a:solidFill>
                  <a:srgbClr val="FF0000"/>
                </a:solidFill>
              </a:rPr>
              <a:t>200: Se encuentra un carácter o conjunto de caracteres que no es reconocido por el lenguaje</a:t>
            </a:r>
          </a:p>
          <a:p>
            <a:r>
              <a:rPr lang="es-MX" dirty="0">
                <a:solidFill>
                  <a:srgbClr val="FF0000"/>
                </a:solidFill>
              </a:rPr>
              <a:t>201: Se encuentra un numero decimal mal escrito</a:t>
            </a:r>
          </a:p>
          <a:p>
            <a:r>
              <a:rPr lang="es-MX" dirty="0">
                <a:solidFill>
                  <a:srgbClr val="FF0000"/>
                </a:solidFill>
              </a:rPr>
              <a:t>202: Se encuentra un numero natural o decimal con notación científica mal escrito</a:t>
            </a:r>
          </a:p>
          <a:p>
            <a:r>
              <a:rPr lang="es-MX" dirty="0">
                <a:solidFill>
                  <a:srgbClr val="FF0000"/>
                </a:solidFill>
              </a:rPr>
              <a:t>203: Se encuentra un carácter o conjunto de caracteres que no es reconocido por el lenguaje, pero este estado solo puede aparecer cuando se viene del estado 0.</a:t>
            </a:r>
          </a:p>
        </p:txBody>
      </p:sp>
    </p:spTree>
    <p:extLst>
      <p:ext uri="{BB962C8B-B14F-4D97-AF65-F5344CB8AC3E}">
        <p14:creationId xmlns:p14="http://schemas.microsoft.com/office/powerpoint/2010/main" val="304603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85181-04B4-4E9C-9E79-E62E882BB55E}"/>
              </a:ext>
            </a:extLst>
          </p:cNvPr>
          <p:cNvSpPr>
            <a:spLocks noGrp="1"/>
          </p:cNvSpPr>
          <p:nvPr>
            <p:ph type="title"/>
          </p:nvPr>
        </p:nvSpPr>
        <p:spPr>
          <a:xfrm>
            <a:off x="2301700" y="391943"/>
            <a:ext cx="7588599" cy="857559"/>
          </a:xfrm>
        </p:spPr>
        <p:txBody>
          <a:bodyPr/>
          <a:lstStyle/>
          <a:p>
            <a:r>
              <a:rPr lang="es-MX" dirty="0"/>
              <a:t>Documentación del programa:</a:t>
            </a:r>
          </a:p>
        </p:txBody>
      </p:sp>
      <p:pic>
        <p:nvPicPr>
          <p:cNvPr id="4" name="Imagen 3">
            <a:extLst>
              <a:ext uri="{FF2B5EF4-FFF2-40B4-BE49-F238E27FC236}">
                <a16:creationId xmlns:a16="http://schemas.microsoft.com/office/drawing/2014/main" id="{286F6672-1402-4188-BF0C-BDA01C7B5A67}"/>
              </a:ext>
            </a:extLst>
          </p:cNvPr>
          <p:cNvPicPr>
            <a:picLocks noChangeAspect="1"/>
          </p:cNvPicPr>
          <p:nvPr/>
        </p:nvPicPr>
        <p:blipFill rotWithShape="1">
          <a:blip r:embed="rId2"/>
          <a:srcRect l="12500" t="8240" r="32706" b="22403"/>
          <a:stretch/>
        </p:blipFill>
        <p:spPr>
          <a:xfrm>
            <a:off x="534099" y="1543573"/>
            <a:ext cx="6680433" cy="4580389"/>
          </a:xfrm>
          <a:prstGeom prst="rect">
            <a:avLst/>
          </a:prstGeom>
        </p:spPr>
      </p:pic>
      <p:sp>
        <p:nvSpPr>
          <p:cNvPr id="5" name="CuadroTexto 4">
            <a:extLst>
              <a:ext uri="{FF2B5EF4-FFF2-40B4-BE49-F238E27FC236}">
                <a16:creationId xmlns:a16="http://schemas.microsoft.com/office/drawing/2014/main" id="{D04CC4B7-CC93-49E7-A2A0-F220B99A9D08}"/>
              </a:ext>
            </a:extLst>
          </p:cNvPr>
          <p:cNvSpPr txBox="1"/>
          <p:nvPr/>
        </p:nvSpPr>
        <p:spPr>
          <a:xfrm>
            <a:off x="7633982" y="1987107"/>
            <a:ext cx="4023919" cy="3693319"/>
          </a:xfrm>
          <a:prstGeom prst="rect">
            <a:avLst/>
          </a:prstGeom>
          <a:noFill/>
        </p:spPr>
        <p:txBody>
          <a:bodyPr wrap="square" rtlCol="0">
            <a:spAutoFit/>
          </a:bodyPr>
          <a:lstStyle/>
          <a:p>
            <a:r>
              <a:rPr lang="es-MX" dirty="0"/>
              <a:t>Linea 1: Se importa una librería que te permite utilizar expresiones regulares.</a:t>
            </a:r>
          </a:p>
          <a:p>
            <a:endParaRPr lang="es-MX" dirty="0"/>
          </a:p>
          <a:p>
            <a:r>
              <a:rPr lang="es-MX" dirty="0"/>
              <a:t>Linea 3: Se establece la lista de listas que guarda la matriz de estados, está lista de listas funciona así: Cada lista contiene todos los estados de una columna en la matriz de estados, por ejemplo, la primera lista contiene todos los estados de los dígitos, o como dice en la matriz de estados de [0-9], si se revista su columna cada estado coincide, y así cada lista con su columna correspondiente.</a:t>
            </a:r>
          </a:p>
        </p:txBody>
      </p:sp>
    </p:spTree>
    <p:extLst>
      <p:ext uri="{BB962C8B-B14F-4D97-AF65-F5344CB8AC3E}">
        <p14:creationId xmlns:p14="http://schemas.microsoft.com/office/powerpoint/2010/main" val="84457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4633074-35CB-48EB-B9AC-959563ABDD7E}"/>
              </a:ext>
            </a:extLst>
          </p:cNvPr>
          <p:cNvSpPr txBox="1"/>
          <p:nvPr/>
        </p:nvSpPr>
        <p:spPr>
          <a:xfrm>
            <a:off x="7281643" y="2136337"/>
            <a:ext cx="4330353" cy="2585323"/>
          </a:xfrm>
          <a:prstGeom prst="rect">
            <a:avLst/>
          </a:prstGeom>
          <a:noFill/>
        </p:spPr>
        <p:txBody>
          <a:bodyPr wrap="none" rtlCol="0">
            <a:spAutoFit/>
          </a:bodyPr>
          <a:lstStyle/>
          <a:p>
            <a:r>
              <a:rPr lang="es-MX" dirty="0"/>
              <a:t>Linea 40: En esta linea comienza la función</a:t>
            </a:r>
          </a:p>
          <a:p>
            <a:r>
              <a:rPr lang="es-MX" dirty="0"/>
              <a:t>“abriryguardar()” esta función se encarga de</a:t>
            </a:r>
          </a:p>
          <a:p>
            <a:r>
              <a:rPr lang="es-MX" dirty="0"/>
              <a:t>abrir el archivó de texto, después guarda su</a:t>
            </a:r>
          </a:p>
          <a:p>
            <a:r>
              <a:rPr lang="es-MX" dirty="0"/>
              <a:t>contenido en la variable “codigofuente” y </a:t>
            </a:r>
          </a:p>
          <a:p>
            <a:r>
              <a:rPr lang="es-MX" dirty="0"/>
              <a:t>cierra el archivo para que cualquier otro </a:t>
            </a:r>
          </a:p>
          <a:p>
            <a:r>
              <a:rPr lang="es-MX" dirty="0"/>
              <a:t>proceso pueda usar el archivo, al final solo</a:t>
            </a:r>
          </a:p>
          <a:p>
            <a:r>
              <a:rPr lang="es-MX" dirty="0"/>
              <a:t>regresa la variable “codigofuente” que es</a:t>
            </a:r>
          </a:p>
          <a:p>
            <a:r>
              <a:rPr lang="es-MX" dirty="0"/>
              <a:t>donde tenemos todo el contenido del </a:t>
            </a:r>
          </a:p>
          <a:p>
            <a:r>
              <a:rPr lang="es-MX" dirty="0"/>
              <a:t>Archivo de texto.</a:t>
            </a:r>
          </a:p>
        </p:txBody>
      </p:sp>
      <p:pic>
        <p:nvPicPr>
          <p:cNvPr id="6" name="Imagen 5">
            <a:extLst>
              <a:ext uri="{FF2B5EF4-FFF2-40B4-BE49-F238E27FC236}">
                <a16:creationId xmlns:a16="http://schemas.microsoft.com/office/drawing/2014/main" id="{6BC031FF-6A16-44BF-9AB4-966AD8E5DBD9}"/>
              </a:ext>
            </a:extLst>
          </p:cNvPr>
          <p:cNvPicPr>
            <a:picLocks noChangeAspect="1"/>
          </p:cNvPicPr>
          <p:nvPr/>
        </p:nvPicPr>
        <p:blipFill rotWithShape="1">
          <a:blip r:embed="rId2"/>
          <a:srcRect l="12454" t="50000" r="69931" b="39552"/>
          <a:stretch/>
        </p:blipFill>
        <p:spPr>
          <a:xfrm>
            <a:off x="1015067" y="2547107"/>
            <a:ext cx="5489719" cy="1763785"/>
          </a:xfrm>
          <a:prstGeom prst="rect">
            <a:avLst/>
          </a:prstGeom>
        </p:spPr>
      </p:pic>
      <p:sp>
        <p:nvSpPr>
          <p:cNvPr id="7" name="Título 1">
            <a:extLst>
              <a:ext uri="{FF2B5EF4-FFF2-40B4-BE49-F238E27FC236}">
                <a16:creationId xmlns:a16="http://schemas.microsoft.com/office/drawing/2014/main" id="{E640CEB7-9AD5-4E26-BF64-3571BC4206A0}"/>
              </a:ext>
            </a:extLst>
          </p:cNvPr>
          <p:cNvSpPr>
            <a:spLocks noGrp="1"/>
          </p:cNvSpPr>
          <p:nvPr>
            <p:ph type="title"/>
          </p:nvPr>
        </p:nvSpPr>
        <p:spPr>
          <a:xfrm>
            <a:off x="2897158" y="780176"/>
            <a:ext cx="6397683" cy="502882"/>
          </a:xfrm>
        </p:spPr>
        <p:txBody>
          <a:bodyPr/>
          <a:lstStyle/>
          <a:p>
            <a:r>
              <a:rPr lang="es-MX" dirty="0">
                <a:solidFill>
                  <a:schemeClr val="accent5">
                    <a:lumMod val="75000"/>
                  </a:schemeClr>
                </a:solidFill>
              </a:rPr>
              <a:t>Función abriryguardar():</a:t>
            </a:r>
          </a:p>
        </p:txBody>
      </p:sp>
    </p:spTree>
    <p:extLst>
      <p:ext uri="{BB962C8B-B14F-4D97-AF65-F5344CB8AC3E}">
        <p14:creationId xmlns:p14="http://schemas.microsoft.com/office/powerpoint/2010/main" val="1575236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BA6A6A6-07FF-42EC-8C68-19407369D13B}"/>
              </a:ext>
            </a:extLst>
          </p:cNvPr>
          <p:cNvPicPr>
            <a:picLocks noChangeAspect="1"/>
          </p:cNvPicPr>
          <p:nvPr/>
        </p:nvPicPr>
        <p:blipFill rotWithShape="1">
          <a:blip r:embed="rId2"/>
          <a:srcRect l="12454" t="8112" r="63601" b="48698"/>
          <a:stretch/>
        </p:blipFill>
        <p:spPr>
          <a:xfrm>
            <a:off x="528504" y="146807"/>
            <a:ext cx="2919369" cy="2852257"/>
          </a:xfrm>
          <a:prstGeom prst="rect">
            <a:avLst/>
          </a:prstGeom>
        </p:spPr>
      </p:pic>
      <p:pic>
        <p:nvPicPr>
          <p:cNvPr id="5" name="Imagen 4">
            <a:extLst>
              <a:ext uri="{FF2B5EF4-FFF2-40B4-BE49-F238E27FC236}">
                <a16:creationId xmlns:a16="http://schemas.microsoft.com/office/drawing/2014/main" id="{41A3581A-9B1C-4070-BACA-AB10247EF380}"/>
              </a:ext>
            </a:extLst>
          </p:cNvPr>
          <p:cNvPicPr>
            <a:picLocks noChangeAspect="1"/>
          </p:cNvPicPr>
          <p:nvPr/>
        </p:nvPicPr>
        <p:blipFill rotWithShape="1">
          <a:blip r:embed="rId3"/>
          <a:srcRect l="12179" t="11796" r="75367" b="32693"/>
          <a:stretch/>
        </p:blipFill>
        <p:spPr>
          <a:xfrm>
            <a:off x="528504" y="2999064"/>
            <a:ext cx="1518408" cy="3665989"/>
          </a:xfrm>
          <a:prstGeom prst="rect">
            <a:avLst/>
          </a:prstGeom>
        </p:spPr>
      </p:pic>
      <p:pic>
        <p:nvPicPr>
          <p:cNvPr id="6" name="Imagen 5">
            <a:extLst>
              <a:ext uri="{FF2B5EF4-FFF2-40B4-BE49-F238E27FC236}">
                <a16:creationId xmlns:a16="http://schemas.microsoft.com/office/drawing/2014/main" id="{0DCB8AB4-C104-4FF9-8FC3-E1884943F9F2}"/>
              </a:ext>
            </a:extLst>
          </p:cNvPr>
          <p:cNvPicPr>
            <a:picLocks noChangeAspect="1"/>
          </p:cNvPicPr>
          <p:nvPr/>
        </p:nvPicPr>
        <p:blipFill rotWithShape="1">
          <a:blip r:embed="rId4"/>
          <a:srcRect l="12110" t="37963" r="75436" b="14020"/>
          <a:stretch/>
        </p:blipFill>
        <p:spPr>
          <a:xfrm>
            <a:off x="2046912" y="3303165"/>
            <a:ext cx="1518409" cy="3171040"/>
          </a:xfrm>
          <a:prstGeom prst="rect">
            <a:avLst/>
          </a:prstGeom>
        </p:spPr>
      </p:pic>
      <p:sp>
        <p:nvSpPr>
          <p:cNvPr id="7" name="CuadroTexto 6">
            <a:extLst>
              <a:ext uri="{FF2B5EF4-FFF2-40B4-BE49-F238E27FC236}">
                <a16:creationId xmlns:a16="http://schemas.microsoft.com/office/drawing/2014/main" id="{15A89B7E-9955-4E1B-987F-620E2A1194FE}"/>
              </a:ext>
            </a:extLst>
          </p:cNvPr>
          <p:cNvSpPr txBox="1"/>
          <p:nvPr/>
        </p:nvSpPr>
        <p:spPr>
          <a:xfrm>
            <a:off x="5083729" y="1102722"/>
            <a:ext cx="5528345" cy="5632311"/>
          </a:xfrm>
          <a:prstGeom prst="rect">
            <a:avLst/>
          </a:prstGeom>
          <a:noFill/>
        </p:spPr>
        <p:txBody>
          <a:bodyPr wrap="square" rtlCol="0">
            <a:spAutoFit/>
          </a:bodyPr>
          <a:lstStyle/>
          <a:p>
            <a:r>
              <a:rPr lang="es-MX" dirty="0"/>
              <a:t>Linea 46: En esta linea comienza la función “obtenercolumna(caracter, estadoanterior)”, está función tiene la tarea de brindarnos a que lista pertenece cada carácter, funciona de forma muy simple, si el carácter coincide con uno de los if, o con alguna de las dos expresiones regulares dentro de la función te retornara la lista que le pertenece.</a:t>
            </a:r>
          </a:p>
          <a:p>
            <a:endParaRPr lang="es-MX" dirty="0"/>
          </a:p>
          <a:p>
            <a:r>
              <a:rPr lang="es-MX" dirty="0"/>
              <a:t>Existe una situación especial, esta es la de el carácter “e” pues puede ser reconocido como una letra o como indicio de notación científica, para solucionar los problemas con esta situación el if principal solo reconoce letras, y si acaso el estado anterior es uno donde la “e” tiene importancia y puede indicar algo especial se retorna la lista que pertenece a la e, si no es así se retorna la lista asignada a las letras como si fuera cualquier otra letra. </a:t>
            </a:r>
          </a:p>
          <a:p>
            <a:endParaRPr lang="es-MX" dirty="0"/>
          </a:p>
          <a:p>
            <a:r>
              <a:rPr lang="es-MX" dirty="0"/>
              <a:t>Si el carácter no coincide con ninguno de los if se pasa a la lista de los símbolos no reconocidos.</a:t>
            </a:r>
          </a:p>
        </p:txBody>
      </p:sp>
      <p:sp>
        <p:nvSpPr>
          <p:cNvPr id="8" name="Título 1">
            <a:extLst>
              <a:ext uri="{FF2B5EF4-FFF2-40B4-BE49-F238E27FC236}">
                <a16:creationId xmlns:a16="http://schemas.microsoft.com/office/drawing/2014/main" id="{A063B94D-5BDE-4837-8021-8B0FB6ADC66B}"/>
              </a:ext>
            </a:extLst>
          </p:cNvPr>
          <p:cNvSpPr>
            <a:spLocks noGrp="1"/>
          </p:cNvSpPr>
          <p:nvPr>
            <p:ph type="title"/>
          </p:nvPr>
        </p:nvSpPr>
        <p:spPr>
          <a:xfrm>
            <a:off x="3822904" y="192947"/>
            <a:ext cx="7924479" cy="857559"/>
          </a:xfrm>
        </p:spPr>
        <p:txBody>
          <a:bodyPr/>
          <a:lstStyle/>
          <a:p>
            <a:r>
              <a:rPr lang="es-MX" sz="2400" dirty="0">
                <a:solidFill>
                  <a:schemeClr val="accent5">
                    <a:lumMod val="75000"/>
                  </a:schemeClr>
                </a:solidFill>
              </a:rPr>
              <a:t>Función obtenercolumna(carácter, estadoanterior):</a:t>
            </a:r>
          </a:p>
        </p:txBody>
      </p:sp>
    </p:spTree>
    <p:extLst>
      <p:ext uri="{BB962C8B-B14F-4D97-AF65-F5344CB8AC3E}">
        <p14:creationId xmlns:p14="http://schemas.microsoft.com/office/powerpoint/2010/main" val="3799365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E9FC1B5-EA47-4DDC-B460-4DBF04BC9DD1}"/>
              </a:ext>
            </a:extLst>
          </p:cNvPr>
          <p:cNvPicPr>
            <a:picLocks noChangeAspect="1"/>
          </p:cNvPicPr>
          <p:nvPr/>
        </p:nvPicPr>
        <p:blipFill rotWithShape="1">
          <a:blip r:embed="rId2"/>
          <a:srcRect l="11973" t="9890" r="64885" b="71572"/>
          <a:stretch/>
        </p:blipFill>
        <p:spPr>
          <a:xfrm>
            <a:off x="722269" y="2362695"/>
            <a:ext cx="4915131" cy="2132610"/>
          </a:xfrm>
          <a:prstGeom prst="rect">
            <a:avLst/>
          </a:prstGeom>
        </p:spPr>
      </p:pic>
      <p:sp>
        <p:nvSpPr>
          <p:cNvPr id="5" name="CuadroTexto 4">
            <a:extLst>
              <a:ext uri="{FF2B5EF4-FFF2-40B4-BE49-F238E27FC236}">
                <a16:creationId xmlns:a16="http://schemas.microsoft.com/office/drawing/2014/main" id="{D78235C3-CC74-4B0B-A324-20E642B7DD7C}"/>
              </a:ext>
            </a:extLst>
          </p:cNvPr>
          <p:cNvSpPr txBox="1"/>
          <p:nvPr/>
        </p:nvSpPr>
        <p:spPr>
          <a:xfrm>
            <a:off x="6241409" y="2437003"/>
            <a:ext cx="5332602" cy="4031873"/>
          </a:xfrm>
          <a:prstGeom prst="rect">
            <a:avLst/>
          </a:prstGeom>
          <a:noFill/>
        </p:spPr>
        <p:txBody>
          <a:bodyPr wrap="square" rtlCol="0">
            <a:spAutoFit/>
          </a:bodyPr>
          <a:lstStyle/>
          <a:p>
            <a:r>
              <a:rPr lang="es-MX" sz="1600" dirty="0"/>
              <a:t>Linea 126: En esta linea comienza la función “analizarcodigofuente(inftxt, matrizdeestados)”, esta función tiene el objetivo de analizar todo el código fuente y decirnos todo lo que encuentra, ya sea algo que si pertenece a nuestro lenguaje o un error.</a:t>
            </a:r>
          </a:p>
          <a:p>
            <a:endParaRPr lang="es-MX" sz="1600" dirty="0"/>
          </a:p>
          <a:p>
            <a:r>
              <a:rPr lang="es-MX" sz="1600" dirty="0"/>
              <a:t>“estado” nos ayuda para saber en que estado estamos.</a:t>
            </a:r>
          </a:p>
          <a:p>
            <a:r>
              <a:rPr lang="es-MX" sz="1600" dirty="0"/>
              <a:t>“contador” nos ayuda a saber en que carácter estamos.</a:t>
            </a:r>
          </a:p>
          <a:p>
            <a:r>
              <a:rPr lang="es-MX" sz="1600" dirty="0"/>
              <a:t>“estadoanterior” nos ayuda a saber cual fue el estado anterior.</a:t>
            </a:r>
          </a:p>
          <a:p>
            <a:r>
              <a:rPr lang="es-MX" sz="1600" dirty="0"/>
              <a:t>La linea 131 añade un espacio al final de todo el contenido, para que nada quede sin analizar.</a:t>
            </a:r>
          </a:p>
          <a:p>
            <a:r>
              <a:rPr lang="es-MX" sz="1600" dirty="0"/>
              <a:t>“</a:t>
            </a:r>
            <a:r>
              <a:rPr lang="es-MX" sz="1600" dirty="0" err="1"/>
              <a:t>numcaracteres</a:t>
            </a:r>
            <a:r>
              <a:rPr lang="es-MX" sz="1600" dirty="0"/>
              <a:t>” nos dice cuantos caracteres tiene el archivo que se lee.</a:t>
            </a:r>
          </a:p>
          <a:p>
            <a:r>
              <a:rPr lang="es-MX" sz="1600" dirty="0"/>
              <a:t>“loqueseencuentra” va juntando los caracteres analizados y los imprime cuando se llega a un estado final.</a:t>
            </a:r>
          </a:p>
        </p:txBody>
      </p:sp>
      <p:sp>
        <p:nvSpPr>
          <p:cNvPr id="6" name="Título 1">
            <a:extLst>
              <a:ext uri="{FF2B5EF4-FFF2-40B4-BE49-F238E27FC236}">
                <a16:creationId xmlns:a16="http://schemas.microsoft.com/office/drawing/2014/main" id="{992C1EEF-2C1B-48E1-91CB-34A89B67ACE4}"/>
              </a:ext>
            </a:extLst>
          </p:cNvPr>
          <p:cNvSpPr>
            <a:spLocks noGrp="1"/>
          </p:cNvSpPr>
          <p:nvPr>
            <p:ph type="title"/>
          </p:nvPr>
        </p:nvSpPr>
        <p:spPr>
          <a:xfrm>
            <a:off x="6241409" y="1555778"/>
            <a:ext cx="5478011" cy="857559"/>
          </a:xfrm>
        </p:spPr>
        <p:txBody>
          <a:bodyPr/>
          <a:lstStyle/>
          <a:p>
            <a:r>
              <a:rPr lang="es-MX" dirty="0">
                <a:solidFill>
                  <a:schemeClr val="accent5">
                    <a:lumMod val="75000"/>
                  </a:schemeClr>
                </a:solidFill>
              </a:rPr>
              <a:t>Función analizarcodigofuente(inftxt, matrizdeestados):</a:t>
            </a:r>
          </a:p>
        </p:txBody>
      </p:sp>
    </p:spTree>
    <p:extLst>
      <p:ext uri="{BB962C8B-B14F-4D97-AF65-F5344CB8AC3E}">
        <p14:creationId xmlns:p14="http://schemas.microsoft.com/office/powerpoint/2010/main" val="1385537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1222AF2-520E-47F3-A2BE-0BBCD2B86C75}"/>
              </a:ext>
            </a:extLst>
          </p:cNvPr>
          <p:cNvPicPr>
            <a:picLocks noChangeAspect="1"/>
          </p:cNvPicPr>
          <p:nvPr/>
        </p:nvPicPr>
        <p:blipFill rotWithShape="1">
          <a:blip r:embed="rId2"/>
          <a:srcRect l="11835" r="52522" b="40568"/>
          <a:stretch/>
        </p:blipFill>
        <p:spPr>
          <a:xfrm>
            <a:off x="880845" y="1224095"/>
            <a:ext cx="4882393" cy="4409810"/>
          </a:xfrm>
          <a:prstGeom prst="rect">
            <a:avLst/>
          </a:prstGeom>
        </p:spPr>
      </p:pic>
      <p:sp>
        <p:nvSpPr>
          <p:cNvPr id="5" name="CuadroTexto 4">
            <a:extLst>
              <a:ext uri="{FF2B5EF4-FFF2-40B4-BE49-F238E27FC236}">
                <a16:creationId xmlns:a16="http://schemas.microsoft.com/office/drawing/2014/main" id="{6210A681-823D-4D36-B03E-2042B9EB35CF}"/>
              </a:ext>
            </a:extLst>
          </p:cNvPr>
          <p:cNvSpPr txBox="1"/>
          <p:nvPr/>
        </p:nvSpPr>
        <p:spPr>
          <a:xfrm>
            <a:off x="6096000" y="1305341"/>
            <a:ext cx="5215155" cy="4247317"/>
          </a:xfrm>
          <a:prstGeom prst="rect">
            <a:avLst/>
          </a:prstGeom>
          <a:noFill/>
        </p:spPr>
        <p:txBody>
          <a:bodyPr wrap="square" rtlCol="0">
            <a:spAutoFit/>
          </a:bodyPr>
          <a:lstStyle/>
          <a:p>
            <a:r>
              <a:rPr lang="es-MX" dirty="0"/>
              <a:t>El ciclo while en la linea 136 no se terminará hasta que se hayan analizado todos los caracteres en el archivo fuente, después se obtiene el carácter en la linea 138, luego se hace uso de la función “obtenercolumna” para saber a que columna pertenece el carácter tomado, continua añadiendo el carácter a la cadena lo “loquesencuentra” y después se obtiene el nuevo estado, dependiendo de la columna y su estado en la matriz de estados.</a:t>
            </a:r>
          </a:p>
          <a:p>
            <a:endParaRPr lang="es-MX" dirty="0"/>
          </a:p>
          <a:p>
            <a:r>
              <a:rPr lang="es-MX" dirty="0"/>
              <a:t>Si el nuevo estado resulta ser un estado final se indicara que se encontró y se imprimirá, la cadena “loqueseencuentra” se vacía, dependiendo del estado final puede que se regrese a un carácter anterior o no, y se regresa al estado 0.</a:t>
            </a:r>
          </a:p>
        </p:txBody>
      </p:sp>
    </p:spTree>
    <p:extLst>
      <p:ext uri="{BB962C8B-B14F-4D97-AF65-F5344CB8AC3E}">
        <p14:creationId xmlns:p14="http://schemas.microsoft.com/office/powerpoint/2010/main" val="375171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8C129-E30E-4463-A8D6-0D6040F637A1}"/>
              </a:ext>
            </a:extLst>
          </p:cNvPr>
          <p:cNvSpPr>
            <a:spLocks noGrp="1"/>
          </p:cNvSpPr>
          <p:nvPr>
            <p:ph type="title"/>
          </p:nvPr>
        </p:nvSpPr>
        <p:spPr>
          <a:xfrm>
            <a:off x="2418120" y="545432"/>
            <a:ext cx="7355760" cy="995305"/>
          </a:xfrm>
        </p:spPr>
        <p:txBody>
          <a:bodyPr/>
          <a:lstStyle/>
          <a:p>
            <a:r>
              <a:rPr lang="es-MX" dirty="0"/>
              <a:t>Expresiones regulares que llevan todos los proyectos:</a:t>
            </a:r>
          </a:p>
        </p:txBody>
      </p:sp>
      <p:sp>
        <p:nvSpPr>
          <p:cNvPr id="3" name="Marcador de contenido 2">
            <a:extLst>
              <a:ext uri="{FF2B5EF4-FFF2-40B4-BE49-F238E27FC236}">
                <a16:creationId xmlns:a16="http://schemas.microsoft.com/office/drawing/2014/main" id="{B245B62D-44BB-45BE-B711-08202B0040E6}"/>
              </a:ext>
            </a:extLst>
          </p:cNvPr>
          <p:cNvSpPr>
            <a:spLocks noGrp="1"/>
          </p:cNvSpPr>
          <p:nvPr>
            <p:ph idx="1"/>
          </p:nvPr>
        </p:nvSpPr>
        <p:spPr>
          <a:xfrm>
            <a:off x="2021305" y="1800032"/>
            <a:ext cx="2390274" cy="4367463"/>
          </a:xfrm>
        </p:spPr>
        <p:style>
          <a:lnRef idx="2">
            <a:schemeClr val="accent1">
              <a:shade val="50000"/>
            </a:schemeClr>
          </a:lnRef>
          <a:fillRef idx="1">
            <a:schemeClr val="accent1"/>
          </a:fillRef>
          <a:effectRef idx="0">
            <a:schemeClr val="accent1"/>
          </a:effectRef>
          <a:fontRef idx="minor">
            <a:schemeClr val="lt1"/>
          </a:fontRef>
        </p:style>
        <p:txBody>
          <a:bodyPr/>
          <a:lstStyle/>
          <a:p>
            <a:r>
              <a:rPr lang="es-MX" dirty="0"/>
              <a:t>Doble comillas: “</a:t>
            </a:r>
            <a:endParaRPr lang="es-MX" baseline="30000" dirty="0"/>
          </a:p>
          <a:p>
            <a:r>
              <a:rPr lang="es-MX" dirty="0"/>
              <a:t>Punto y coma: ;</a:t>
            </a:r>
            <a:endParaRPr lang="es-MX" baseline="30000" dirty="0"/>
          </a:p>
          <a:p>
            <a:r>
              <a:rPr lang="es-MX" dirty="0"/>
              <a:t>Punto: .</a:t>
            </a:r>
          </a:p>
          <a:p>
            <a:r>
              <a:rPr lang="es-MX" dirty="0"/>
              <a:t>Signo $: $</a:t>
            </a:r>
            <a:endParaRPr lang="es-MX" baseline="30000" dirty="0"/>
          </a:p>
          <a:p>
            <a:r>
              <a:rPr lang="es-MX" dirty="0"/>
              <a:t>Arroba: @</a:t>
            </a:r>
          </a:p>
          <a:p>
            <a:r>
              <a:rPr lang="es-MX" dirty="0"/>
              <a:t>Diagonal inversa: \</a:t>
            </a:r>
          </a:p>
          <a:p>
            <a:r>
              <a:rPr lang="es-MX" dirty="0"/>
              <a:t>Espacio</a:t>
            </a:r>
          </a:p>
          <a:p>
            <a:r>
              <a:rPr lang="es-MX" dirty="0"/>
              <a:t>Coma: ,</a:t>
            </a:r>
          </a:p>
          <a:p>
            <a:r>
              <a:rPr lang="es-MX" dirty="0"/>
              <a:t>Comilla simple: ‘</a:t>
            </a:r>
          </a:p>
        </p:txBody>
      </p:sp>
      <p:sp>
        <p:nvSpPr>
          <p:cNvPr id="4" name="Marcador de contenido 2">
            <a:extLst>
              <a:ext uri="{FF2B5EF4-FFF2-40B4-BE49-F238E27FC236}">
                <a16:creationId xmlns:a16="http://schemas.microsoft.com/office/drawing/2014/main" id="{CAC3D42E-8D0A-40B4-8022-2FBD805E1E5D}"/>
              </a:ext>
            </a:extLst>
          </p:cNvPr>
          <p:cNvSpPr txBox="1">
            <a:spLocks/>
          </p:cNvSpPr>
          <p:nvPr/>
        </p:nvSpPr>
        <p:spPr>
          <a:xfrm>
            <a:off x="4411579" y="1800032"/>
            <a:ext cx="5807242" cy="4367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Dos puntos: :</a:t>
            </a:r>
          </a:p>
          <a:p>
            <a:r>
              <a:rPr lang="es-MX" dirty="0"/>
              <a:t>Negación: !</a:t>
            </a:r>
          </a:p>
          <a:p>
            <a:r>
              <a:rPr lang="es-MX" dirty="0"/>
              <a:t>Brinco de linea: \n</a:t>
            </a:r>
          </a:p>
          <a:p>
            <a:r>
              <a:rPr lang="es-MX" dirty="0"/>
              <a:t>Igual comparación: %=%</a:t>
            </a:r>
          </a:p>
          <a:p>
            <a:r>
              <a:rPr lang="es-MX" dirty="0"/>
              <a:t>Tabulador</a:t>
            </a:r>
          </a:p>
          <a:p>
            <a:r>
              <a:rPr lang="es-MX" dirty="0"/>
              <a:t>Comentario de una línea: //(letra|digito|espacio)*</a:t>
            </a:r>
          </a:p>
          <a:p>
            <a:r>
              <a:rPr lang="es-MX" dirty="0"/>
              <a:t>Comentario de varias líneas: /*(letra|digito|espacio)**/</a:t>
            </a:r>
          </a:p>
          <a:p>
            <a:r>
              <a:rPr lang="es-MX" dirty="0"/>
              <a:t>Texto forma 1: “(letra|digito|espacio)*”</a:t>
            </a:r>
          </a:p>
          <a:p>
            <a:r>
              <a:rPr lang="es-MX" dirty="0"/>
              <a:t>Texto forma 2: ‘(letra|digito|espacio)*’</a:t>
            </a:r>
          </a:p>
        </p:txBody>
      </p:sp>
    </p:spTree>
    <p:extLst>
      <p:ext uri="{BB962C8B-B14F-4D97-AF65-F5344CB8AC3E}">
        <p14:creationId xmlns:p14="http://schemas.microsoft.com/office/powerpoint/2010/main" val="1287437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1383BCD-05E6-4C55-B586-A24DAAF40733}"/>
              </a:ext>
            </a:extLst>
          </p:cNvPr>
          <p:cNvPicPr>
            <a:picLocks noChangeAspect="1"/>
          </p:cNvPicPr>
          <p:nvPr/>
        </p:nvPicPr>
        <p:blipFill rotWithShape="1">
          <a:blip r:embed="rId2"/>
          <a:srcRect l="19472" t="28055" r="47982" b="26214"/>
          <a:stretch/>
        </p:blipFill>
        <p:spPr>
          <a:xfrm>
            <a:off x="558889" y="1234594"/>
            <a:ext cx="5766411" cy="4388812"/>
          </a:xfrm>
          <a:prstGeom prst="rect">
            <a:avLst/>
          </a:prstGeom>
        </p:spPr>
      </p:pic>
      <p:sp>
        <p:nvSpPr>
          <p:cNvPr id="5" name="CuadroTexto 4">
            <a:extLst>
              <a:ext uri="{FF2B5EF4-FFF2-40B4-BE49-F238E27FC236}">
                <a16:creationId xmlns:a16="http://schemas.microsoft.com/office/drawing/2014/main" id="{EAFBB787-BBCF-4E96-AAA7-E87DB3B9B2A7}"/>
              </a:ext>
            </a:extLst>
          </p:cNvPr>
          <p:cNvSpPr txBox="1"/>
          <p:nvPr/>
        </p:nvSpPr>
        <p:spPr>
          <a:xfrm>
            <a:off x="6585358" y="2274838"/>
            <a:ext cx="5047753" cy="2308324"/>
          </a:xfrm>
          <a:prstGeom prst="rect">
            <a:avLst/>
          </a:prstGeom>
          <a:noFill/>
        </p:spPr>
        <p:txBody>
          <a:bodyPr wrap="square" rtlCol="0">
            <a:spAutoFit/>
          </a:bodyPr>
          <a:lstStyle/>
          <a:p>
            <a:r>
              <a:rPr lang="es-MX" dirty="0"/>
              <a:t>El estado 104 es un estado especial, por que quiere decir que se encontró un identificador, si el identificador encontrado coincide con una de las palabras reservadas se indica que se encontró esa palabra reservada y lo que significa. </a:t>
            </a:r>
          </a:p>
          <a:p>
            <a:r>
              <a:rPr lang="es-MX" dirty="0"/>
              <a:t>Si el identificador encontrado no coincide con ninguna de las palabras reservadas se toma como una variable.</a:t>
            </a:r>
          </a:p>
        </p:txBody>
      </p:sp>
    </p:spTree>
    <p:extLst>
      <p:ext uri="{BB962C8B-B14F-4D97-AF65-F5344CB8AC3E}">
        <p14:creationId xmlns:p14="http://schemas.microsoft.com/office/powerpoint/2010/main" val="3525402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ADB0C4F-F2B0-46B3-B2D2-32EF4E20A8F7}"/>
              </a:ext>
            </a:extLst>
          </p:cNvPr>
          <p:cNvSpPr>
            <a:spLocks noGrp="1"/>
          </p:cNvSpPr>
          <p:nvPr>
            <p:ph idx="1"/>
          </p:nvPr>
        </p:nvSpPr>
        <p:spPr>
          <a:xfrm>
            <a:off x="1939255" y="3284290"/>
            <a:ext cx="8313490" cy="3154260"/>
          </a:xfrm>
        </p:spPr>
        <p:txBody>
          <a:bodyPr/>
          <a:lstStyle/>
          <a:p>
            <a:pPr marL="0" indent="0">
              <a:buNone/>
            </a:pPr>
            <a:r>
              <a:rPr lang="es-MX" dirty="0"/>
              <a:t>Para finalizar la función se tienen los estados de error, estos indican el tipo de error que se encontró, el estado 200 y el estado 203 son iguales por que uno solo sale cuando se viene del estado 0 y el otro es dentro de cualquier estado, si se viene del estado 0 no se regresa al carácter anterior o se crea un bucle interminable, por eso mismo se hace la separación.</a:t>
            </a:r>
          </a:p>
          <a:p>
            <a:pPr marL="0" indent="0">
              <a:buNone/>
            </a:pPr>
            <a:r>
              <a:rPr lang="es-MX" dirty="0"/>
              <a:t>En la linea 412 se obtiene el ultimo estado que será el estado anterior en la siguiente iteración del ciclo y después se incrementa el contador para tomar el siguiente carácter.</a:t>
            </a:r>
          </a:p>
        </p:txBody>
      </p:sp>
      <p:pic>
        <p:nvPicPr>
          <p:cNvPr id="4" name="Imagen 3">
            <a:extLst>
              <a:ext uri="{FF2B5EF4-FFF2-40B4-BE49-F238E27FC236}">
                <a16:creationId xmlns:a16="http://schemas.microsoft.com/office/drawing/2014/main" id="{157CA230-A3A4-4D26-99C1-04000243AFEC}"/>
              </a:ext>
            </a:extLst>
          </p:cNvPr>
          <p:cNvPicPr>
            <a:picLocks noChangeAspect="1"/>
          </p:cNvPicPr>
          <p:nvPr/>
        </p:nvPicPr>
        <p:blipFill rotWithShape="1">
          <a:blip r:embed="rId2"/>
          <a:srcRect l="11972" t="44442" r="19840" b="14908"/>
          <a:stretch/>
        </p:blipFill>
        <p:spPr>
          <a:xfrm>
            <a:off x="1939255" y="419450"/>
            <a:ext cx="8313490" cy="2684477"/>
          </a:xfrm>
          <a:prstGeom prst="rect">
            <a:avLst/>
          </a:prstGeom>
        </p:spPr>
      </p:pic>
    </p:spTree>
    <p:extLst>
      <p:ext uri="{BB962C8B-B14F-4D97-AF65-F5344CB8AC3E}">
        <p14:creationId xmlns:p14="http://schemas.microsoft.com/office/powerpoint/2010/main" val="1094824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8C9C83-6A8C-446B-B1BC-DB00C26DCA98}"/>
              </a:ext>
            </a:extLst>
          </p:cNvPr>
          <p:cNvPicPr>
            <a:picLocks noChangeAspect="1"/>
          </p:cNvPicPr>
          <p:nvPr/>
        </p:nvPicPr>
        <p:blipFill rotWithShape="1">
          <a:blip r:embed="rId2"/>
          <a:srcRect l="11285" t="73786" r="64495" b="18465"/>
          <a:stretch/>
        </p:blipFill>
        <p:spPr>
          <a:xfrm>
            <a:off x="1594001" y="1477951"/>
            <a:ext cx="9003995" cy="1560353"/>
          </a:xfrm>
          <a:prstGeom prst="rect">
            <a:avLst/>
          </a:prstGeom>
        </p:spPr>
      </p:pic>
      <p:sp>
        <p:nvSpPr>
          <p:cNvPr id="5" name="Título 1">
            <a:extLst>
              <a:ext uri="{FF2B5EF4-FFF2-40B4-BE49-F238E27FC236}">
                <a16:creationId xmlns:a16="http://schemas.microsoft.com/office/drawing/2014/main" id="{6E35B1C8-AC3B-4C0D-8288-42B8974DE8C3}"/>
              </a:ext>
            </a:extLst>
          </p:cNvPr>
          <p:cNvSpPr>
            <a:spLocks noGrp="1"/>
          </p:cNvSpPr>
          <p:nvPr>
            <p:ph type="title"/>
          </p:nvPr>
        </p:nvSpPr>
        <p:spPr>
          <a:xfrm>
            <a:off x="4204282" y="528506"/>
            <a:ext cx="3783435" cy="483870"/>
          </a:xfrm>
        </p:spPr>
        <p:txBody>
          <a:bodyPr/>
          <a:lstStyle/>
          <a:p>
            <a:r>
              <a:rPr lang="es-MX" dirty="0">
                <a:solidFill>
                  <a:schemeClr val="accent5">
                    <a:lumMod val="75000"/>
                  </a:schemeClr>
                </a:solidFill>
              </a:rPr>
              <a:t>Líneas Finales:</a:t>
            </a:r>
          </a:p>
        </p:txBody>
      </p:sp>
      <p:sp>
        <p:nvSpPr>
          <p:cNvPr id="6" name="CuadroTexto 5">
            <a:extLst>
              <a:ext uri="{FF2B5EF4-FFF2-40B4-BE49-F238E27FC236}">
                <a16:creationId xmlns:a16="http://schemas.microsoft.com/office/drawing/2014/main" id="{1462F718-0AB1-4E6B-9694-AE407C00B45D}"/>
              </a:ext>
            </a:extLst>
          </p:cNvPr>
          <p:cNvSpPr txBox="1"/>
          <p:nvPr/>
        </p:nvSpPr>
        <p:spPr>
          <a:xfrm>
            <a:off x="1594000" y="3429000"/>
            <a:ext cx="9003995" cy="1754326"/>
          </a:xfrm>
          <a:prstGeom prst="rect">
            <a:avLst/>
          </a:prstGeom>
          <a:noFill/>
        </p:spPr>
        <p:txBody>
          <a:bodyPr wrap="square" rtlCol="0">
            <a:spAutoFit/>
          </a:bodyPr>
          <a:lstStyle/>
          <a:p>
            <a:r>
              <a:rPr lang="es-MX" dirty="0"/>
              <a:t>Para finalizar el código entero se tienen la linea 416 y 418, en la linea 416 se usa la función “abriryguardar()” para guardar toda la información de el archivo que se analizar en una variable.</a:t>
            </a:r>
          </a:p>
          <a:p>
            <a:endParaRPr lang="es-MX" dirty="0"/>
          </a:p>
          <a:p>
            <a:r>
              <a:rPr lang="es-MX" dirty="0"/>
              <a:t>En la linea 418 solamente se utiliza la función “analizarcodigofuente(codigofuente, matrizdeestados)” para realizar todo el proceso de análisis del archivo.</a:t>
            </a:r>
          </a:p>
        </p:txBody>
      </p:sp>
    </p:spTree>
    <p:extLst>
      <p:ext uri="{BB962C8B-B14F-4D97-AF65-F5344CB8AC3E}">
        <p14:creationId xmlns:p14="http://schemas.microsoft.com/office/powerpoint/2010/main" val="3345654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D45F6-55E2-483F-AD35-F14E651C8213}"/>
              </a:ext>
            </a:extLst>
          </p:cNvPr>
          <p:cNvSpPr>
            <a:spLocks noGrp="1"/>
          </p:cNvSpPr>
          <p:nvPr>
            <p:ph type="title"/>
          </p:nvPr>
        </p:nvSpPr>
        <p:spPr>
          <a:xfrm>
            <a:off x="5044901" y="251569"/>
            <a:ext cx="2102198" cy="510431"/>
          </a:xfrm>
        </p:spPr>
        <p:txBody>
          <a:bodyPr/>
          <a:lstStyle/>
          <a:p>
            <a:r>
              <a:rPr lang="es-MX" dirty="0"/>
              <a:t>Pruebas</a:t>
            </a:r>
          </a:p>
        </p:txBody>
      </p:sp>
      <p:sp>
        <p:nvSpPr>
          <p:cNvPr id="3" name="Marcador de contenido 2">
            <a:extLst>
              <a:ext uri="{FF2B5EF4-FFF2-40B4-BE49-F238E27FC236}">
                <a16:creationId xmlns:a16="http://schemas.microsoft.com/office/drawing/2014/main" id="{CF99AAC9-C5DF-4523-9306-E1014545291E}"/>
              </a:ext>
            </a:extLst>
          </p:cNvPr>
          <p:cNvSpPr>
            <a:spLocks noGrp="1"/>
          </p:cNvSpPr>
          <p:nvPr>
            <p:ph idx="1"/>
          </p:nvPr>
        </p:nvSpPr>
        <p:spPr>
          <a:xfrm>
            <a:off x="822442" y="506784"/>
            <a:ext cx="3355276" cy="823519"/>
          </a:xfrm>
        </p:spPr>
        <p:txBody>
          <a:bodyPr>
            <a:normAutofit fontScale="62500" lnSpcReduction="20000"/>
          </a:bodyPr>
          <a:lstStyle/>
          <a:p>
            <a:r>
              <a:rPr lang="es-MX" dirty="0"/>
              <a:t>El archivo “codigofuente.txt” contiene cada uno de los caracteres y símbolos reconocidos por el lenguaje para comprobar que los reconoce correctamente y funciona sin problemas.</a:t>
            </a:r>
          </a:p>
        </p:txBody>
      </p:sp>
      <p:pic>
        <p:nvPicPr>
          <p:cNvPr id="4" name="Imagen 3">
            <a:extLst>
              <a:ext uri="{FF2B5EF4-FFF2-40B4-BE49-F238E27FC236}">
                <a16:creationId xmlns:a16="http://schemas.microsoft.com/office/drawing/2014/main" id="{7825061F-733E-4A6E-8F63-2E443ECAC052}"/>
              </a:ext>
            </a:extLst>
          </p:cNvPr>
          <p:cNvPicPr>
            <a:picLocks noChangeAspect="1"/>
          </p:cNvPicPr>
          <p:nvPr/>
        </p:nvPicPr>
        <p:blipFill rotWithShape="1">
          <a:blip r:embed="rId2"/>
          <a:srcRect r="83191"/>
          <a:stretch/>
        </p:blipFill>
        <p:spPr>
          <a:xfrm>
            <a:off x="552471" y="1544381"/>
            <a:ext cx="1545017" cy="5019675"/>
          </a:xfrm>
          <a:prstGeom prst="rect">
            <a:avLst/>
          </a:prstGeom>
        </p:spPr>
      </p:pic>
      <p:pic>
        <p:nvPicPr>
          <p:cNvPr id="5" name="Imagen 4">
            <a:extLst>
              <a:ext uri="{FF2B5EF4-FFF2-40B4-BE49-F238E27FC236}">
                <a16:creationId xmlns:a16="http://schemas.microsoft.com/office/drawing/2014/main" id="{2EE32121-2CF0-440B-9EB9-0BAA5C8A4202}"/>
              </a:ext>
            </a:extLst>
          </p:cNvPr>
          <p:cNvPicPr>
            <a:picLocks noChangeAspect="1"/>
          </p:cNvPicPr>
          <p:nvPr/>
        </p:nvPicPr>
        <p:blipFill rotWithShape="1">
          <a:blip r:embed="rId3"/>
          <a:srcRect t="20420" r="69501"/>
          <a:stretch/>
        </p:blipFill>
        <p:spPr>
          <a:xfrm>
            <a:off x="2241536" y="1427744"/>
            <a:ext cx="2803365" cy="5252950"/>
          </a:xfrm>
          <a:prstGeom prst="rect">
            <a:avLst/>
          </a:prstGeom>
        </p:spPr>
      </p:pic>
      <p:sp>
        <p:nvSpPr>
          <p:cNvPr id="6" name="Título 1">
            <a:extLst>
              <a:ext uri="{FF2B5EF4-FFF2-40B4-BE49-F238E27FC236}">
                <a16:creationId xmlns:a16="http://schemas.microsoft.com/office/drawing/2014/main" id="{B72545E5-DFA2-4476-86EF-119A175E2F0D}"/>
              </a:ext>
            </a:extLst>
          </p:cNvPr>
          <p:cNvSpPr txBox="1">
            <a:spLocks/>
          </p:cNvSpPr>
          <p:nvPr/>
        </p:nvSpPr>
        <p:spPr>
          <a:xfrm>
            <a:off x="7571384" y="663327"/>
            <a:ext cx="2816981" cy="510431"/>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r>
              <a:rPr lang="es-MX" dirty="0">
                <a:solidFill>
                  <a:schemeClr val="accent5">
                    <a:lumMod val="75000"/>
                  </a:schemeClr>
                </a:solidFill>
              </a:rPr>
              <a:t>Resultado:</a:t>
            </a:r>
          </a:p>
        </p:txBody>
      </p:sp>
      <p:pic>
        <p:nvPicPr>
          <p:cNvPr id="7" name="Imagen 6">
            <a:extLst>
              <a:ext uri="{FF2B5EF4-FFF2-40B4-BE49-F238E27FC236}">
                <a16:creationId xmlns:a16="http://schemas.microsoft.com/office/drawing/2014/main" id="{70AA916E-7BCA-4693-9C98-58DEA5D4259E}"/>
              </a:ext>
            </a:extLst>
          </p:cNvPr>
          <p:cNvPicPr>
            <a:picLocks noChangeAspect="1"/>
          </p:cNvPicPr>
          <p:nvPr/>
        </p:nvPicPr>
        <p:blipFill rotWithShape="1">
          <a:blip r:embed="rId4"/>
          <a:srcRect l="11697" t="11034" r="63532"/>
          <a:stretch/>
        </p:blipFill>
        <p:spPr>
          <a:xfrm>
            <a:off x="5583034" y="1174865"/>
            <a:ext cx="2770155" cy="5389191"/>
          </a:xfrm>
          <a:prstGeom prst="rect">
            <a:avLst/>
          </a:prstGeom>
        </p:spPr>
      </p:pic>
      <p:pic>
        <p:nvPicPr>
          <p:cNvPr id="8" name="Imagen 7">
            <a:extLst>
              <a:ext uri="{FF2B5EF4-FFF2-40B4-BE49-F238E27FC236}">
                <a16:creationId xmlns:a16="http://schemas.microsoft.com/office/drawing/2014/main" id="{DE172D00-FE0B-4EC2-86A8-B1C7532C5D1A}"/>
              </a:ext>
            </a:extLst>
          </p:cNvPr>
          <p:cNvPicPr>
            <a:picLocks noChangeAspect="1"/>
          </p:cNvPicPr>
          <p:nvPr/>
        </p:nvPicPr>
        <p:blipFill rotWithShape="1">
          <a:blip r:embed="rId5"/>
          <a:srcRect l="11903" t="11090" r="56652" b="2528"/>
          <a:stretch/>
        </p:blipFill>
        <p:spPr>
          <a:xfrm>
            <a:off x="8353189" y="1173758"/>
            <a:ext cx="3583591" cy="5332351"/>
          </a:xfrm>
          <a:prstGeom prst="rect">
            <a:avLst/>
          </a:prstGeom>
        </p:spPr>
      </p:pic>
    </p:spTree>
    <p:extLst>
      <p:ext uri="{BB962C8B-B14F-4D97-AF65-F5344CB8AC3E}">
        <p14:creationId xmlns:p14="http://schemas.microsoft.com/office/powerpoint/2010/main" val="1890491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3FF7001-772E-41E2-98B8-AD2BFD8CD353}"/>
              </a:ext>
            </a:extLst>
          </p:cNvPr>
          <p:cNvSpPr>
            <a:spLocks noGrp="1"/>
          </p:cNvSpPr>
          <p:nvPr>
            <p:ph idx="1"/>
          </p:nvPr>
        </p:nvSpPr>
        <p:spPr>
          <a:xfrm>
            <a:off x="274715" y="1172362"/>
            <a:ext cx="4065223" cy="843094"/>
          </a:xfrm>
        </p:spPr>
        <p:txBody>
          <a:bodyPr>
            <a:normAutofit fontScale="62500" lnSpcReduction="20000"/>
          </a:bodyPr>
          <a:lstStyle/>
          <a:p>
            <a:r>
              <a:rPr lang="es-MX" dirty="0"/>
              <a:t>El archivo “codigofuente2.txt” contiene un pequeño programa escrito en nuestro lenguaje para comprobar el funcionamiento y que cosas son admitidas y que da error, funcionando como debe ser.</a:t>
            </a:r>
          </a:p>
          <a:p>
            <a:endParaRPr lang="es-MX" dirty="0"/>
          </a:p>
        </p:txBody>
      </p:sp>
      <p:sp>
        <p:nvSpPr>
          <p:cNvPr id="4" name="Título 1">
            <a:extLst>
              <a:ext uri="{FF2B5EF4-FFF2-40B4-BE49-F238E27FC236}">
                <a16:creationId xmlns:a16="http://schemas.microsoft.com/office/drawing/2014/main" id="{341C3CC1-EC26-4000-BE00-00DDBB825E54}"/>
              </a:ext>
            </a:extLst>
          </p:cNvPr>
          <p:cNvSpPr txBox="1">
            <a:spLocks/>
          </p:cNvSpPr>
          <p:nvPr/>
        </p:nvSpPr>
        <p:spPr>
          <a:xfrm>
            <a:off x="7495883" y="212471"/>
            <a:ext cx="2816981" cy="510431"/>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r>
              <a:rPr lang="es-MX" dirty="0">
                <a:solidFill>
                  <a:schemeClr val="accent5">
                    <a:lumMod val="75000"/>
                  </a:schemeClr>
                </a:solidFill>
              </a:rPr>
              <a:t>Resultado:</a:t>
            </a:r>
          </a:p>
        </p:txBody>
      </p:sp>
      <p:pic>
        <p:nvPicPr>
          <p:cNvPr id="5" name="Imagen 4">
            <a:extLst>
              <a:ext uri="{FF2B5EF4-FFF2-40B4-BE49-F238E27FC236}">
                <a16:creationId xmlns:a16="http://schemas.microsoft.com/office/drawing/2014/main" id="{AA1B7D7B-AAB7-4C1C-A19B-9DD93FDF8B8A}"/>
              </a:ext>
            </a:extLst>
          </p:cNvPr>
          <p:cNvPicPr>
            <a:picLocks noChangeAspect="1"/>
          </p:cNvPicPr>
          <p:nvPr/>
        </p:nvPicPr>
        <p:blipFill rotWithShape="1">
          <a:blip r:embed="rId2"/>
          <a:srcRect r="17752" b="50000"/>
          <a:stretch/>
        </p:blipFill>
        <p:spPr>
          <a:xfrm>
            <a:off x="196775" y="2385225"/>
            <a:ext cx="4221105" cy="3300413"/>
          </a:xfrm>
          <a:prstGeom prst="rect">
            <a:avLst/>
          </a:prstGeom>
        </p:spPr>
      </p:pic>
      <p:pic>
        <p:nvPicPr>
          <p:cNvPr id="6" name="Imagen 5">
            <a:extLst>
              <a:ext uri="{FF2B5EF4-FFF2-40B4-BE49-F238E27FC236}">
                <a16:creationId xmlns:a16="http://schemas.microsoft.com/office/drawing/2014/main" id="{88B9884A-855A-46A0-99D6-EA281EBD3BBE}"/>
              </a:ext>
            </a:extLst>
          </p:cNvPr>
          <p:cNvPicPr>
            <a:picLocks noChangeAspect="1"/>
          </p:cNvPicPr>
          <p:nvPr/>
        </p:nvPicPr>
        <p:blipFill rotWithShape="1">
          <a:blip r:embed="rId3"/>
          <a:srcRect l="11272" t="13066" r="54106"/>
          <a:stretch/>
        </p:blipFill>
        <p:spPr>
          <a:xfrm>
            <a:off x="4696118" y="722902"/>
            <a:ext cx="4221105" cy="5741099"/>
          </a:xfrm>
          <a:prstGeom prst="rect">
            <a:avLst/>
          </a:prstGeom>
        </p:spPr>
      </p:pic>
      <p:pic>
        <p:nvPicPr>
          <p:cNvPr id="7" name="Imagen 6">
            <a:extLst>
              <a:ext uri="{FF2B5EF4-FFF2-40B4-BE49-F238E27FC236}">
                <a16:creationId xmlns:a16="http://schemas.microsoft.com/office/drawing/2014/main" id="{379CC8D9-0F3D-4E73-82A5-C4D34ED5D2C3}"/>
              </a:ext>
            </a:extLst>
          </p:cNvPr>
          <p:cNvPicPr>
            <a:picLocks noChangeAspect="1"/>
          </p:cNvPicPr>
          <p:nvPr/>
        </p:nvPicPr>
        <p:blipFill rotWithShape="1">
          <a:blip r:embed="rId4"/>
          <a:srcRect l="11973" t="14082" r="61482"/>
          <a:stretch/>
        </p:blipFill>
        <p:spPr>
          <a:xfrm>
            <a:off x="8904373" y="722902"/>
            <a:ext cx="3236434" cy="5741099"/>
          </a:xfrm>
          <a:prstGeom prst="rect">
            <a:avLst/>
          </a:prstGeom>
        </p:spPr>
      </p:pic>
      <p:sp>
        <p:nvSpPr>
          <p:cNvPr id="8" name="Marcador de contenido 2">
            <a:extLst>
              <a:ext uri="{FF2B5EF4-FFF2-40B4-BE49-F238E27FC236}">
                <a16:creationId xmlns:a16="http://schemas.microsoft.com/office/drawing/2014/main" id="{86755D5A-52B9-477D-B6B7-1A394B265BF9}"/>
              </a:ext>
            </a:extLst>
          </p:cNvPr>
          <p:cNvSpPr txBox="1">
            <a:spLocks/>
          </p:cNvSpPr>
          <p:nvPr/>
        </p:nvSpPr>
        <p:spPr>
          <a:xfrm>
            <a:off x="4696119" y="6464000"/>
            <a:ext cx="7444688" cy="393999"/>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Lo que se imprime es mucho, pero en esto ya se puede ver que funciona como se esperaba.</a:t>
            </a:r>
          </a:p>
        </p:txBody>
      </p:sp>
    </p:spTree>
    <p:extLst>
      <p:ext uri="{BB962C8B-B14F-4D97-AF65-F5344CB8AC3E}">
        <p14:creationId xmlns:p14="http://schemas.microsoft.com/office/powerpoint/2010/main" val="3440804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90DF1E-40E6-4A1B-85BA-7EC5554DF7DD}"/>
              </a:ext>
            </a:extLst>
          </p:cNvPr>
          <p:cNvSpPr>
            <a:spLocks noGrp="1"/>
          </p:cNvSpPr>
          <p:nvPr>
            <p:ph idx="1"/>
          </p:nvPr>
        </p:nvSpPr>
        <p:spPr>
          <a:xfrm>
            <a:off x="1385906" y="946375"/>
            <a:ext cx="4612222" cy="2543313"/>
          </a:xfrm>
        </p:spPr>
        <p:txBody>
          <a:bodyPr>
            <a:normAutofit/>
          </a:bodyPr>
          <a:lstStyle/>
          <a:p>
            <a:pPr marL="0" indent="0">
              <a:buNone/>
            </a:pPr>
            <a:r>
              <a:rPr lang="es-MX" dirty="0"/>
              <a:t>El archivo “codigofuente3.txt” se diseña para ver que los estados finales con asterisco si regresen a un carácter anterior y siguen reconociendo los símbolos, números y todo sin problemas.</a:t>
            </a:r>
          </a:p>
          <a:p>
            <a:pPr marL="0" indent="0">
              <a:buNone/>
            </a:pPr>
            <a:endParaRPr lang="es-MX" dirty="0"/>
          </a:p>
        </p:txBody>
      </p:sp>
      <p:pic>
        <p:nvPicPr>
          <p:cNvPr id="4" name="Imagen 3">
            <a:extLst>
              <a:ext uri="{FF2B5EF4-FFF2-40B4-BE49-F238E27FC236}">
                <a16:creationId xmlns:a16="http://schemas.microsoft.com/office/drawing/2014/main" id="{201AA53C-4885-46CC-95F1-9B14EFD02E7B}"/>
              </a:ext>
            </a:extLst>
          </p:cNvPr>
          <p:cNvPicPr>
            <a:picLocks noChangeAspect="1"/>
          </p:cNvPicPr>
          <p:nvPr/>
        </p:nvPicPr>
        <p:blipFill rotWithShape="1">
          <a:blip r:embed="rId2"/>
          <a:srcRect r="79175" b="73734"/>
          <a:stretch/>
        </p:blipFill>
        <p:spPr>
          <a:xfrm>
            <a:off x="2272700" y="3219623"/>
            <a:ext cx="2496214" cy="2261003"/>
          </a:xfrm>
          <a:prstGeom prst="rect">
            <a:avLst/>
          </a:prstGeom>
        </p:spPr>
      </p:pic>
      <p:sp>
        <p:nvSpPr>
          <p:cNvPr id="5" name="Título 1">
            <a:extLst>
              <a:ext uri="{FF2B5EF4-FFF2-40B4-BE49-F238E27FC236}">
                <a16:creationId xmlns:a16="http://schemas.microsoft.com/office/drawing/2014/main" id="{0A1FDD55-36F8-4811-AC93-DC84E2CACC53}"/>
              </a:ext>
            </a:extLst>
          </p:cNvPr>
          <p:cNvSpPr txBox="1">
            <a:spLocks/>
          </p:cNvSpPr>
          <p:nvPr/>
        </p:nvSpPr>
        <p:spPr>
          <a:xfrm>
            <a:off x="7495882" y="265551"/>
            <a:ext cx="2816981" cy="510431"/>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r>
              <a:rPr lang="es-MX" dirty="0">
                <a:solidFill>
                  <a:schemeClr val="accent5">
                    <a:lumMod val="75000"/>
                  </a:schemeClr>
                </a:solidFill>
              </a:rPr>
              <a:t>Resultado:</a:t>
            </a:r>
          </a:p>
        </p:txBody>
      </p:sp>
      <p:pic>
        <p:nvPicPr>
          <p:cNvPr id="6" name="Imagen 5">
            <a:extLst>
              <a:ext uri="{FF2B5EF4-FFF2-40B4-BE49-F238E27FC236}">
                <a16:creationId xmlns:a16="http://schemas.microsoft.com/office/drawing/2014/main" id="{959B0C7B-B27D-4F4B-BB6B-642913AEA058}"/>
              </a:ext>
            </a:extLst>
          </p:cNvPr>
          <p:cNvPicPr>
            <a:picLocks noChangeAspect="1"/>
          </p:cNvPicPr>
          <p:nvPr/>
        </p:nvPicPr>
        <p:blipFill rotWithShape="1">
          <a:blip r:embed="rId3"/>
          <a:srcRect l="11560" t="13701" r="61482"/>
          <a:stretch/>
        </p:blipFill>
        <p:spPr>
          <a:xfrm>
            <a:off x="7260989" y="946375"/>
            <a:ext cx="3286768" cy="5699154"/>
          </a:xfrm>
          <a:prstGeom prst="rect">
            <a:avLst/>
          </a:prstGeom>
        </p:spPr>
      </p:pic>
    </p:spTree>
    <p:extLst>
      <p:ext uri="{BB962C8B-B14F-4D97-AF65-F5344CB8AC3E}">
        <p14:creationId xmlns:p14="http://schemas.microsoft.com/office/powerpoint/2010/main" val="219140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41F4B-1C74-49DE-AEF3-7ED5B7959237}"/>
              </a:ext>
            </a:extLst>
          </p:cNvPr>
          <p:cNvSpPr>
            <a:spLocks noGrp="1"/>
          </p:cNvSpPr>
          <p:nvPr>
            <p:ph type="title"/>
          </p:nvPr>
        </p:nvSpPr>
        <p:spPr/>
        <p:txBody>
          <a:bodyPr/>
          <a:lstStyle/>
          <a:p>
            <a:r>
              <a:rPr lang="es-MX" dirty="0"/>
              <a:t>Alfabeto del lenguaje:</a:t>
            </a:r>
          </a:p>
        </p:txBody>
      </p:sp>
      <p:graphicFrame>
        <p:nvGraphicFramePr>
          <p:cNvPr id="4" name="Tabla 4">
            <a:extLst>
              <a:ext uri="{FF2B5EF4-FFF2-40B4-BE49-F238E27FC236}">
                <a16:creationId xmlns:a16="http://schemas.microsoft.com/office/drawing/2014/main" id="{CFD9D801-85D0-485D-8CEE-149D0A463738}"/>
              </a:ext>
            </a:extLst>
          </p:cNvPr>
          <p:cNvGraphicFramePr>
            <a:graphicFrameLocks noGrp="1"/>
          </p:cNvGraphicFramePr>
          <p:nvPr>
            <p:ph idx="1"/>
            <p:extLst>
              <p:ext uri="{D42A27DB-BD31-4B8C-83A1-F6EECF244321}">
                <p14:modId xmlns:p14="http://schemas.microsoft.com/office/powerpoint/2010/main" val="2289741802"/>
              </p:ext>
            </p:extLst>
          </p:nvPr>
        </p:nvGraphicFramePr>
        <p:xfrm>
          <a:off x="1429566" y="2729957"/>
          <a:ext cx="9237660" cy="2261726"/>
        </p:xfrm>
        <a:graphic>
          <a:graphicData uri="http://schemas.openxmlformats.org/drawingml/2006/table">
            <a:tbl>
              <a:tblPr>
                <a:tableStyleId>{5C22544A-7EE6-4342-B048-85BDC9FD1C3A}</a:tableStyleId>
              </a:tblPr>
              <a:tblGrid>
                <a:gridCol w="1539610">
                  <a:extLst>
                    <a:ext uri="{9D8B030D-6E8A-4147-A177-3AD203B41FA5}">
                      <a16:colId xmlns:a16="http://schemas.microsoft.com/office/drawing/2014/main" val="1592965996"/>
                    </a:ext>
                  </a:extLst>
                </a:gridCol>
                <a:gridCol w="1539610">
                  <a:extLst>
                    <a:ext uri="{9D8B030D-6E8A-4147-A177-3AD203B41FA5}">
                      <a16:colId xmlns:a16="http://schemas.microsoft.com/office/drawing/2014/main" val="2788436876"/>
                    </a:ext>
                  </a:extLst>
                </a:gridCol>
                <a:gridCol w="1539610">
                  <a:extLst>
                    <a:ext uri="{9D8B030D-6E8A-4147-A177-3AD203B41FA5}">
                      <a16:colId xmlns:a16="http://schemas.microsoft.com/office/drawing/2014/main" val="2817237450"/>
                    </a:ext>
                  </a:extLst>
                </a:gridCol>
                <a:gridCol w="1539610">
                  <a:extLst>
                    <a:ext uri="{9D8B030D-6E8A-4147-A177-3AD203B41FA5}">
                      <a16:colId xmlns:a16="http://schemas.microsoft.com/office/drawing/2014/main" val="2404463609"/>
                    </a:ext>
                  </a:extLst>
                </a:gridCol>
                <a:gridCol w="1539610">
                  <a:extLst>
                    <a:ext uri="{9D8B030D-6E8A-4147-A177-3AD203B41FA5}">
                      <a16:colId xmlns:a16="http://schemas.microsoft.com/office/drawing/2014/main" val="2288902760"/>
                    </a:ext>
                  </a:extLst>
                </a:gridCol>
                <a:gridCol w="1539610">
                  <a:extLst>
                    <a:ext uri="{9D8B030D-6E8A-4147-A177-3AD203B41FA5}">
                      <a16:colId xmlns:a16="http://schemas.microsoft.com/office/drawing/2014/main" val="3269988153"/>
                    </a:ext>
                  </a:extLst>
                </a:gridCol>
              </a:tblGrid>
              <a:tr h="407526">
                <a:tc>
                  <a:txBody>
                    <a:bodyPr/>
                    <a:lstStyle/>
                    <a:p>
                      <a:pPr algn="ctr"/>
                      <a:r>
                        <a:rPr lang="es-MX" b="0" dirty="0">
                          <a:solidFill>
                            <a:schemeClr val="tx1"/>
                          </a:solidFill>
                          <a:latin typeface="+mn-lt"/>
                        </a:rPr>
                        <a:t>[0-9]</a:t>
                      </a:r>
                    </a:p>
                  </a:txBody>
                  <a:tcPr>
                    <a:solidFill>
                      <a:schemeClr val="accent1"/>
                    </a:solidFill>
                  </a:tcPr>
                </a:tc>
                <a:tc>
                  <a:txBody>
                    <a:bodyPr/>
                    <a:lstStyle/>
                    <a:p>
                      <a:pPr algn="ctr"/>
                      <a:r>
                        <a:rPr lang="es-MX" b="0" dirty="0">
                          <a:solidFill>
                            <a:schemeClr val="tx1"/>
                          </a:solidFill>
                          <a:latin typeface="+mn-lt"/>
                        </a:rPr>
                        <a:t>espacio</a:t>
                      </a:r>
                    </a:p>
                  </a:txBody>
                  <a:tcPr>
                    <a:solidFill>
                      <a:schemeClr val="accent1"/>
                    </a:solidFill>
                  </a:tcPr>
                </a:tc>
                <a:tc>
                  <a:txBody>
                    <a:bodyPr/>
                    <a:lstStyle/>
                    <a:p>
                      <a:pPr algn="ctr"/>
                      <a:r>
                        <a:rPr lang="es-MX" b="0" dirty="0">
                          <a:solidFill>
                            <a:schemeClr val="tx1"/>
                          </a:solidFill>
                          <a:latin typeface="+mn-lt"/>
                        </a:rPr>
                        <a:t>tabulador</a:t>
                      </a:r>
                    </a:p>
                  </a:txBody>
                  <a:tcPr>
                    <a:solidFill>
                      <a:schemeClr val="accent1"/>
                    </a:solidFill>
                  </a:tcPr>
                </a:tc>
                <a:tc>
                  <a:txBody>
                    <a:bodyPr/>
                    <a:lstStyle/>
                    <a:p>
                      <a:pPr algn="ctr"/>
                      <a:r>
                        <a:rPr lang="es-MX" b="0" dirty="0">
                          <a:solidFill>
                            <a:schemeClr val="tx1"/>
                          </a:solidFill>
                          <a:latin typeface="+mn-lt"/>
                        </a:rPr>
                        <a:t>e</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extLst>
                  <a:ext uri="{0D108BD9-81ED-4DB2-BD59-A6C34878D82A}">
                    <a16:rowId xmlns:a16="http://schemas.microsoft.com/office/drawing/2014/main" val="1423681024"/>
                  </a:ext>
                </a:extLst>
              </a:tr>
              <a:tr h="370840">
                <a:tc>
                  <a:txBody>
                    <a:bodyPr/>
                    <a:lstStyle/>
                    <a:p>
                      <a:pPr algn="ctr"/>
                      <a:r>
                        <a:rPr lang="es-MX" b="0" dirty="0">
                          <a:solidFill>
                            <a:schemeClr val="tx1"/>
                          </a:solidFill>
                          <a:latin typeface="+mn-lt"/>
                        </a:rPr>
                        <a:t>letra</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&lt;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extLst>
                  <a:ext uri="{0D108BD9-81ED-4DB2-BD59-A6C34878D82A}">
                    <a16:rowId xmlns:a16="http://schemas.microsoft.com/office/drawing/2014/main" val="798791152"/>
                  </a:ext>
                </a:extLst>
              </a:tr>
              <a:tr h="370840">
                <a:tc>
                  <a:txBody>
                    <a:bodyPr/>
                    <a:lstStyle/>
                    <a:p>
                      <a:pPr algn="ctr"/>
                      <a:r>
                        <a:rPr lang="es-MX" b="0" dirty="0">
                          <a:solidFill>
                            <a:schemeClr val="tx1"/>
                          </a:solidFill>
                          <a:latin typeface="+mn-lt"/>
                        </a:rPr>
                        <a:t>_</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extLst>
                  <a:ext uri="{0D108BD9-81ED-4DB2-BD59-A6C34878D82A}">
                    <a16:rowId xmlns:a16="http://schemas.microsoft.com/office/drawing/2014/main" val="2390166045"/>
                  </a:ext>
                </a:extLst>
              </a:tr>
              <a:tr h="370840">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&amp;</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extLst>
                  <a:ext uri="{0D108BD9-81ED-4DB2-BD59-A6C34878D82A}">
                    <a16:rowId xmlns:a16="http://schemas.microsoft.com/office/drawing/2014/main" val="2628017857"/>
                  </a:ext>
                </a:extLst>
              </a:tr>
              <a:tr h="370840">
                <a:tc>
                  <a:txBody>
                    <a:bodyPr/>
                    <a:lstStyle/>
                    <a:p>
                      <a:pPr algn="ctr"/>
                      <a:r>
                        <a:rPr lang="es-MX" b="0" dirty="0">
                          <a:solidFill>
                            <a:schemeClr val="tx1"/>
                          </a:solidFill>
                          <a:latin typeface="+mn-lt"/>
                        </a:rPr>
                        <a:t>&gt;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extLst>
                  <a:ext uri="{0D108BD9-81ED-4DB2-BD59-A6C34878D82A}">
                    <a16:rowId xmlns:a16="http://schemas.microsoft.com/office/drawing/2014/main" val="3659196650"/>
                  </a:ext>
                </a:extLst>
              </a:tr>
              <a:tr h="370840">
                <a:tc>
                  <a:txBody>
                    <a:bodyPr/>
                    <a:lstStyle/>
                    <a:p>
                      <a:pPr algn="ctr"/>
                      <a:r>
                        <a:rPr lang="es-MX" b="0" dirty="0">
                          <a:solidFill>
                            <a:schemeClr val="tx1"/>
                          </a:solidFill>
                          <a:latin typeface="+mn-lt"/>
                        </a:rPr>
                        <a:t>‘</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b="0" dirty="0">
                          <a:solidFill>
                            <a:schemeClr val="tx1"/>
                          </a:solidFill>
                          <a:latin typeface="+mn-lt"/>
                        </a:rPr>
                        <a:t>\n</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r>
                        <a:rPr lang="es-MX" b="0" dirty="0">
                          <a:solidFill>
                            <a:schemeClr val="tx1"/>
                          </a:solidFill>
                          <a:latin typeface="+mn-lt"/>
                        </a:rPr>
                        <a:t>%</a:t>
                      </a:r>
                    </a:p>
                  </a:txBody>
                  <a:tcPr>
                    <a:solidFill>
                      <a:schemeClr val="accent1"/>
                    </a:solidFill>
                  </a:tcPr>
                </a:tc>
                <a:tc>
                  <a:txBody>
                    <a:bodyPr/>
                    <a:lstStyle/>
                    <a:p>
                      <a:pPr algn="ctr"/>
                      <a:endParaRPr lang="es-MX" b="0" dirty="0">
                        <a:solidFill>
                          <a:schemeClr val="tx1"/>
                        </a:solidFill>
                        <a:latin typeface="+mn-lt"/>
                      </a:endParaRPr>
                    </a:p>
                  </a:txBody>
                  <a:tcPr>
                    <a:solidFill>
                      <a:schemeClr val="bg1"/>
                    </a:solidFill>
                  </a:tcPr>
                </a:tc>
                <a:tc>
                  <a:txBody>
                    <a:bodyPr/>
                    <a:lstStyle/>
                    <a:p>
                      <a:pPr algn="ctr"/>
                      <a:endParaRPr lang="es-MX" b="0" dirty="0">
                        <a:solidFill>
                          <a:schemeClr val="tx1"/>
                        </a:solidFill>
                        <a:latin typeface="+mn-lt"/>
                      </a:endParaRPr>
                    </a:p>
                  </a:txBody>
                  <a:tcPr>
                    <a:solidFill>
                      <a:schemeClr val="bg1"/>
                    </a:solidFill>
                  </a:tcPr>
                </a:tc>
                <a:extLst>
                  <a:ext uri="{0D108BD9-81ED-4DB2-BD59-A6C34878D82A}">
                    <a16:rowId xmlns:a16="http://schemas.microsoft.com/office/drawing/2014/main" val="2476507735"/>
                  </a:ext>
                </a:extLst>
              </a:tr>
            </a:tbl>
          </a:graphicData>
        </a:graphic>
      </p:graphicFrame>
    </p:spTree>
    <p:extLst>
      <p:ext uri="{BB962C8B-B14F-4D97-AF65-F5344CB8AC3E}">
        <p14:creationId xmlns:p14="http://schemas.microsoft.com/office/powerpoint/2010/main" val="234519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E4967-CC4B-43F6-A496-100E53999962}"/>
              </a:ext>
            </a:extLst>
          </p:cNvPr>
          <p:cNvSpPr>
            <a:spLocks noGrp="1"/>
          </p:cNvSpPr>
          <p:nvPr>
            <p:ph type="title"/>
          </p:nvPr>
        </p:nvSpPr>
        <p:spPr/>
        <p:txBody>
          <a:bodyPr/>
          <a:lstStyle/>
          <a:p>
            <a:r>
              <a:rPr lang="es-MX" dirty="0"/>
              <a:t>Números enteros</a:t>
            </a:r>
          </a:p>
        </p:txBody>
      </p:sp>
      <p:sp>
        <p:nvSpPr>
          <p:cNvPr id="3" name="Marcador de contenido 2">
            <a:extLst>
              <a:ext uri="{FF2B5EF4-FFF2-40B4-BE49-F238E27FC236}">
                <a16:creationId xmlns:a16="http://schemas.microsoft.com/office/drawing/2014/main" id="{5972E9E8-0C74-456B-8401-60C18BC3B649}"/>
              </a:ext>
            </a:extLst>
          </p:cNvPr>
          <p:cNvSpPr>
            <a:spLocks noGrp="1"/>
          </p:cNvSpPr>
          <p:nvPr>
            <p:ph idx="1"/>
          </p:nvPr>
        </p:nvSpPr>
        <p:spPr>
          <a:xfrm>
            <a:off x="1429566" y="2286000"/>
            <a:ext cx="9238434" cy="3810000"/>
          </a:xfrm>
        </p:spPr>
        <p:txBody>
          <a:bodyPr/>
          <a:lstStyle/>
          <a:p>
            <a:r>
              <a:rPr lang="es-MX" dirty="0"/>
              <a:t>Expresión regular: ~digito</a:t>
            </a:r>
            <a:r>
              <a:rPr lang="es-MX" baseline="30000" dirty="0"/>
              <a:t>+</a:t>
            </a:r>
            <a:endParaRPr lang="es-MX" dirty="0"/>
          </a:p>
        </p:txBody>
      </p:sp>
      <p:sp>
        <p:nvSpPr>
          <p:cNvPr id="4" name="Elipse 3">
            <a:extLst>
              <a:ext uri="{FF2B5EF4-FFF2-40B4-BE49-F238E27FC236}">
                <a16:creationId xmlns:a16="http://schemas.microsoft.com/office/drawing/2014/main" id="{4C584E3B-6003-4EA0-ADBE-D15FA5E99205}"/>
              </a:ext>
            </a:extLst>
          </p:cNvPr>
          <p:cNvSpPr/>
          <p:nvPr/>
        </p:nvSpPr>
        <p:spPr>
          <a:xfrm>
            <a:off x="3556931" y="37338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6" name="Elipse 5">
            <a:extLst>
              <a:ext uri="{FF2B5EF4-FFF2-40B4-BE49-F238E27FC236}">
                <a16:creationId xmlns:a16="http://schemas.microsoft.com/office/drawing/2014/main" id="{C4DD9EE6-7BA7-4FD4-AED6-55D56DCD471E}"/>
              </a:ext>
            </a:extLst>
          </p:cNvPr>
          <p:cNvSpPr/>
          <p:nvPr/>
        </p:nvSpPr>
        <p:spPr>
          <a:xfrm>
            <a:off x="5259896" y="37338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9" name="Conector recto de flecha 8">
            <a:extLst>
              <a:ext uri="{FF2B5EF4-FFF2-40B4-BE49-F238E27FC236}">
                <a16:creationId xmlns:a16="http://schemas.microsoft.com/office/drawing/2014/main" id="{F7399557-09F6-4019-B4BE-6BA211B7987E}"/>
              </a:ext>
            </a:extLst>
          </p:cNvPr>
          <p:cNvCxnSpPr>
            <a:stCxn id="4" idx="6"/>
            <a:endCxn id="6" idx="2"/>
          </p:cNvCxnSpPr>
          <p:nvPr/>
        </p:nvCxnSpPr>
        <p:spPr>
          <a:xfrm>
            <a:off x="4471331" y="4191000"/>
            <a:ext cx="788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6C32266A-E7BB-4CF5-85F9-66ABB2B5E727}"/>
              </a:ext>
            </a:extLst>
          </p:cNvPr>
          <p:cNvSpPr/>
          <p:nvPr/>
        </p:nvSpPr>
        <p:spPr>
          <a:xfrm>
            <a:off x="7076112" y="3642224"/>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D2F7AAF2-9253-4905-9364-84174E1FE171}"/>
              </a:ext>
            </a:extLst>
          </p:cNvPr>
          <p:cNvSpPr/>
          <p:nvPr/>
        </p:nvSpPr>
        <p:spPr>
          <a:xfrm>
            <a:off x="4715572" y="3821668"/>
            <a:ext cx="300082" cy="369332"/>
          </a:xfrm>
          <a:prstGeom prst="rect">
            <a:avLst/>
          </a:prstGeom>
        </p:spPr>
        <p:txBody>
          <a:bodyPr wrap="none">
            <a:spAutoFit/>
          </a:bodyPr>
          <a:lstStyle/>
          <a:p>
            <a:r>
              <a:rPr lang="es-MX" dirty="0"/>
              <a:t>~</a:t>
            </a:r>
          </a:p>
        </p:txBody>
      </p:sp>
      <p:cxnSp>
        <p:nvCxnSpPr>
          <p:cNvPr id="14" name="Conector recto de flecha 13">
            <a:extLst>
              <a:ext uri="{FF2B5EF4-FFF2-40B4-BE49-F238E27FC236}">
                <a16:creationId xmlns:a16="http://schemas.microsoft.com/office/drawing/2014/main" id="{F9716DEA-656A-462C-94D1-5D6E17E479EB}"/>
              </a:ext>
            </a:extLst>
          </p:cNvPr>
          <p:cNvCxnSpPr>
            <a:endCxn id="4" idx="2"/>
          </p:cNvCxnSpPr>
          <p:nvPr/>
        </p:nvCxnSpPr>
        <p:spPr>
          <a:xfrm>
            <a:off x="3112315" y="4191000"/>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Elipse 6">
            <a:extLst>
              <a:ext uri="{FF2B5EF4-FFF2-40B4-BE49-F238E27FC236}">
                <a16:creationId xmlns:a16="http://schemas.microsoft.com/office/drawing/2014/main" id="{75076225-D12C-45AC-93AD-46C2EE76488F}"/>
              </a:ext>
            </a:extLst>
          </p:cNvPr>
          <p:cNvSpPr/>
          <p:nvPr/>
        </p:nvSpPr>
        <p:spPr>
          <a:xfrm>
            <a:off x="7189362" y="3733800"/>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19" name="Conector recto de flecha 18">
            <a:extLst>
              <a:ext uri="{FF2B5EF4-FFF2-40B4-BE49-F238E27FC236}">
                <a16:creationId xmlns:a16="http://schemas.microsoft.com/office/drawing/2014/main" id="{66446567-09FA-4117-B81A-CCE0CA319937}"/>
              </a:ext>
            </a:extLst>
          </p:cNvPr>
          <p:cNvCxnSpPr>
            <a:stCxn id="6" idx="6"/>
            <a:endCxn id="15" idx="2"/>
          </p:cNvCxnSpPr>
          <p:nvPr/>
        </p:nvCxnSpPr>
        <p:spPr>
          <a:xfrm>
            <a:off x="6174296" y="4191000"/>
            <a:ext cx="901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54B1A365-9631-43EC-A314-DF507438B18E}"/>
              </a:ext>
            </a:extLst>
          </p:cNvPr>
          <p:cNvSpPr txBox="1"/>
          <p:nvPr/>
        </p:nvSpPr>
        <p:spPr>
          <a:xfrm>
            <a:off x="6259679" y="3821668"/>
            <a:ext cx="718466" cy="369332"/>
          </a:xfrm>
          <a:prstGeom prst="rect">
            <a:avLst/>
          </a:prstGeom>
          <a:noFill/>
        </p:spPr>
        <p:txBody>
          <a:bodyPr wrap="none" rtlCol="0">
            <a:spAutoFit/>
          </a:bodyPr>
          <a:lstStyle/>
          <a:p>
            <a:r>
              <a:rPr lang="es-MX" dirty="0"/>
              <a:t>[0…9]</a:t>
            </a:r>
          </a:p>
        </p:txBody>
      </p:sp>
      <p:sp>
        <p:nvSpPr>
          <p:cNvPr id="24" name="CuadroTexto 23">
            <a:extLst>
              <a:ext uri="{FF2B5EF4-FFF2-40B4-BE49-F238E27FC236}">
                <a16:creationId xmlns:a16="http://schemas.microsoft.com/office/drawing/2014/main" id="{2580F6C1-0A27-4DA6-B526-C51B2DA4F335}"/>
              </a:ext>
            </a:extLst>
          </p:cNvPr>
          <p:cNvSpPr txBox="1"/>
          <p:nvPr/>
        </p:nvSpPr>
        <p:spPr>
          <a:xfrm>
            <a:off x="7287329" y="2588381"/>
            <a:ext cx="718466" cy="369332"/>
          </a:xfrm>
          <a:prstGeom prst="rect">
            <a:avLst/>
          </a:prstGeom>
          <a:noFill/>
        </p:spPr>
        <p:txBody>
          <a:bodyPr wrap="none" rtlCol="0">
            <a:spAutoFit/>
          </a:bodyPr>
          <a:lstStyle/>
          <a:p>
            <a:r>
              <a:rPr lang="es-MX" dirty="0"/>
              <a:t>[0…9]</a:t>
            </a:r>
          </a:p>
        </p:txBody>
      </p:sp>
      <p:cxnSp>
        <p:nvCxnSpPr>
          <p:cNvPr id="26" name="Conector: curvado 25">
            <a:extLst>
              <a:ext uri="{FF2B5EF4-FFF2-40B4-BE49-F238E27FC236}">
                <a16:creationId xmlns:a16="http://schemas.microsoft.com/office/drawing/2014/main" id="{2BF833DF-5565-46A3-A5F0-905A50832592}"/>
              </a:ext>
            </a:extLst>
          </p:cNvPr>
          <p:cNvCxnSpPr>
            <a:stCxn id="15" idx="1"/>
            <a:endCxn id="15" idx="7"/>
          </p:cNvCxnSpPr>
          <p:nvPr/>
        </p:nvCxnSpPr>
        <p:spPr>
          <a:xfrm rot="5400000" flipH="1" flipV="1">
            <a:off x="7646562" y="3399588"/>
            <a:ext cx="12700" cy="806739"/>
          </a:xfrm>
          <a:prstGeom prst="curvedConnector3">
            <a:avLst>
              <a:gd name="adj1" fmla="val 66986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61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2B28C-0E0E-4E2C-8B28-D907BCC05987}"/>
              </a:ext>
            </a:extLst>
          </p:cNvPr>
          <p:cNvSpPr>
            <a:spLocks noGrp="1"/>
          </p:cNvSpPr>
          <p:nvPr>
            <p:ph type="title"/>
          </p:nvPr>
        </p:nvSpPr>
        <p:spPr/>
        <p:txBody>
          <a:bodyPr/>
          <a:lstStyle/>
          <a:p>
            <a:r>
              <a:rPr lang="es-MX" dirty="0"/>
              <a:t>números enteros con notación científica</a:t>
            </a:r>
          </a:p>
        </p:txBody>
      </p:sp>
      <p:sp>
        <p:nvSpPr>
          <p:cNvPr id="3" name="Marcador de contenido 2">
            <a:extLst>
              <a:ext uri="{FF2B5EF4-FFF2-40B4-BE49-F238E27FC236}">
                <a16:creationId xmlns:a16="http://schemas.microsoft.com/office/drawing/2014/main" id="{7A9DAA54-89F1-4661-BBDF-BD792DC6B93B}"/>
              </a:ext>
            </a:extLst>
          </p:cNvPr>
          <p:cNvSpPr>
            <a:spLocks noGrp="1"/>
          </p:cNvSpPr>
          <p:nvPr>
            <p:ph idx="1"/>
          </p:nvPr>
        </p:nvSpPr>
        <p:spPr/>
        <p:txBody>
          <a:bodyPr/>
          <a:lstStyle/>
          <a:p>
            <a:r>
              <a:rPr lang="es-MX" dirty="0"/>
              <a:t>Expresión regular: ~digito</a:t>
            </a:r>
            <a:r>
              <a:rPr lang="es-MX" baseline="30000" dirty="0"/>
              <a:t>+</a:t>
            </a:r>
            <a:r>
              <a:rPr lang="es-MX" dirty="0"/>
              <a:t>edigito</a:t>
            </a:r>
            <a:r>
              <a:rPr lang="es-MX" baseline="30000" dirty="0"/>
              <a:t>+</a:t>
            </a:r>
          </a:p>
          <a:p>
            <a:endParaRPr lang="es-MX" dirty="0"/>
          </a:p>
        </p:txBody>
      </p:sp>
      <p:sp>
        <p:nvSpPr>
          <p:cNvPr id="5" name="Elipse 4">
            <a:extLst>
              <a:ext uri="{FF2B5EF4-FFF2-40B4-BE49-F238E27FC236}">
                <a16:creationId xmlns:a16="http://schemas.microsoft.com/office/drawing/2014/main" id="{125B19D8-6D8B-42D4-8478-0476A3BF912A}"/>
              </a:ext>
            </a:extLst>
          </p:cNvPr>
          <p:cNvSpPr/>
          <p:nvPr/>
        </p:nvSpPr>
        <p:spPr>
          <a:xfrm>
            <a:off x="1652082" y="425428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6" name="Elipse 5">
            <a:extLst>
              <a:ext uri="{FF2B5EF4-FFF2-40B4-BE49-F238E27FC236}">
                <a16:creationId xmlns:a16="http://schemas.microsoft.com/office/drawing/2014/main" id="{4C66A8CE-E275-44C6-A25D-B21DEBED06D0}"/>
              </a:ext>
            </a:extLst>
          </p:cNvPr>
          <p:cNvSpPr/>
          <p:nvPr/>
        </p:nvSpPr>
        <p:spPr>
          <a:xfrm>
            <a:off x="3355047" y="425428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7" name="Conector recto de flecha 6">
            <a:extLst>
              <a:ext uri="{FF2B5EF4-FFF2-40B4-BE49-F238E27FC236}">
                <a16:creationId xmlns:a16="http://schemas.microsoft.com/office/drawing/2014/main" id="{12E07383-E74E-4143-8F4E-2BF4FD550CBE}"/>
              </a:ext>
            </a:extLst>
          </p:cNvPr>
          <p:cNvCxnSpPr>
            <a:stCxn id="5" idx="6"/>
            <a:endCxn id="6" idx="2"/>
          </p:cNvCxnSpPr>
          <p:nvPr/>
        </p:nvCxnSpPr>
        <p:spPr>
          <a:xfrm>
            <a:off x="2566482" y="4711487"/>
            <a:ext cx="788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B09D4F66-1C02-4A48-9FC4-ACD0EFD624DA}"/>
              </a:ext>
            </a:extLst>
          </p:cNvPr>
          <p:cNvSpPr/>
          <p:nvPr/>
        </p:nvSpPr>
        <p:spPr>
          <a:xfrm>
            <a:off x="2810723" y="4342155"/>
            <a:ext cx="300082" cy="369332"/>
          </a:xfrm>
          <a:prstGeom prst="rect">
            <a:avLst/>
          </a:prstGeom>
        </p:spPr>
        <p:txBody>
          <a:bodyPr wrap="none">
            <a:spAutoFit/>
          </a:bodyPr>
          <a:lstStyle/>
          <a:p>
            <a:r>
              <a:rPr lang="es-MX" dirty="0"/>
              <a:t>~</a:t>
            </a:r>
          </a:p>
        </p:txBody>
      </p:sp>
      <p:cxnSp>
        <p:nvCxnSpPr>
          <p:cNvPr id="10" name="Conector recto de flecha 9">
            <a:extLst>
              <a:ext uri="{FF2B5EF4-FFF2-40B4-BE49-F238E27FC236}">
                <a16:creationId xmlns:a16="http://schemas.microsoft.com/office/drawing/2014/main" id="{E1F9F697-0F13-43D3-8268-97CBB46F30FF}"/>
              </a:ext>
            </a:extLst>
          </p:cNvPr>
          <p:cNvCxnSpPr>
            <a:endCxn id="5" idx="2"/>
          </p:cNvCxnSpPr>
          <p:nvPr/>
        </p:nvCxnSpPr>
        <p:spPr>
          <a:xfrm>
            <a:off x="1207466" y="4711487"/>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2B0AA3AE-936C-4E5F-B1C4-CD4A8B30822D}"/>
              </a:ext>
            </a:extLst>
          </p:cNvPr>
          <p:cNvSpPr/>
          <p:nvPr/>
        </p:nvSpPr>
        <p:spPr>
          <a:xfrm>
            <a:off x="5284513" y="425428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12" name="Conector recto de flecha 11">
            <a:extLst>
              <a:ext uri="{FF2B5EF4-FFF2-40B4-BE49-F238E27FC236}">
                <a16:creationId xmlns:a16="http://schemas.microsoft.com/office/drawing/2014/main" id="{61E4C556-63F0-4B21-89D4-F200B8634466}"/>
              </a:ext>
            </a:extLst>
          </p:cNvPr>
          <p:cNvCxnSpPr>
            <a:cxnSpLocks/>
            <a:stCxn id="6" idx="6"/>
            <a:endCxn id="11" idx="2"/>
          </p:cNvCxnSpPr>
          <p:nvPr/>
        </p:nvCxnSpPr>
        <p:spPr>
          <a:xfrm>
            <a:off x="4269447" y="4711487"/>
            <a:ext cx="1015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8F3A4183-088E-42D6-B412-0EEEB8CF2C0B}"/>
              </a:ext>
            </a:extLst>
          </p:cNvPr>
          <p:cNvSpPr txBox="1"/>
          <p:nvPr/>
        </p:nvSpPr>
        <p:spPr>
          <a:xfrm>
            <a:off x="4354830" y="4342155"/>
            <a:ext cx="718466" cy="369332"/>
          </a:xfrm>
          <a:prstGeom prst="rect">
            <a:avLst/>
          </a:prstGeom>
          <a:noFill/>
        </p:spPr>
        <p:txBody>
          <a:bodyPr wrap="none" rtlCol="0">
            <a:spAutoFit/>
          </a:bodyPr>
          <a:lstStyle/>
          <a:p>
            <a:r>
              <a:rPr lang="es-MX" dirty="0"/>
              <a:t>[0…9]</a:t>
            </a:r>
          </a:p>
        </p:txBody>
      </p:sp>
      <p:sp>
        <p:nvSpPr>
          <p:cNvPr id="14" name="CuadroTexto 13">
            <a:extLst>
              <a:ext uri="{FF2B5EF4-FFF2-40B4-BE49-F238E27FC236}">
                <a16:creationId xmlns:a16="http://schemas.microsoft.com/office/drawing/2014/main" id="{D9AF1E99-7F37-402D-84F0-9F2362FF0CF0}"/>
              </a:ext>
            </a:extLst>
          </p:cNvPr>
          <p:cNvSpPr txBox="1"/>
          <p:nvPr/>
        </p:nvSpPr>
        <p:spPr>
          <a:xfrm>
            <a:off x="5388830" y="3490192"/>
            <a:ext cx="718466" cy="369332"/>
          </a:xfrm>
          <a:prstGeom prst="rect">
            <a:avLst/>
          </a:prstGeom>
          <a:noFill/>
        </p:spPr>
        <p:txBody>
          <a:bodyPr wrap="none" rtlCol="0">
            <a:spAutoFit/>
          </a:bodyPr>
          <a:lstStyle/>
          <a:p>
            <a:r>
              <a:rPr lang="es-MX" dirty="0"/>
              <a:t>[0…9]</a:t>
            </a:r>
          </a:p>
        </p:txBody>
      </p:sp>
      <p:cxnSp>
        <p:nvCxnSpPr>
          <p:cNvPr id="15" name="Conector: curvado 14">
            <a:extLst>
              <a:ext uri="{FF2B5EF4-FFF2-40B4-BE49-F238E27FC236}">
                <a16:creationId xmlns:a16="http://schemas.microsoft.com/office/drawing/2014/main" id="{BAD20911-48D0-4D3E-B184-CAD629C4C0A6}"/>
              </a:ext>
            </a:extLst>
          </p:cNvPr>
          <p:cNvCxnSpPr>
            <a:cxnSpLocks/>
            <a:stCxn id="11" idx="1"/>
            <a:endCxn id="11" idx="7"/>
          </p:cNvCxnSpPr>
          <p:nvPr/>
        </p:nvCxnSpPr>
        <p:spPr>
          <a:xfrm rot="5400000" flipH="1" flipV="1">
            <a:off x="5741713" y="4064909"/>
            <a:ext cx="12700" cy="646578"/>
          </a:xfrm>
          <a:prstGeom prst="curvedConnector3">
            <a:avLst>
              <a:gd name="adj1" fmla="val 4770008"/>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4606D879-E3DE-4CB4-8214-2D91D1E08C1C}"/>
              </a:ext>
            </a:extLst>
          </p:cNvPr>
          <p:cNvSpPr txBox="1"/>
          <p:nvPr/>
        </p:nvSpPr>
        <p:spPr>
          <a:xfrm>
            <a:off x="6556405" y="4342155"/>
            <a:ext cx="300082" cy="369332"/>
          </a:xfrm>
          <a:prstGeom prst="rect">
            <a:avLst/>
          </a:prstGeom>
          <a:noFill/>
        </p:spPr>
        <p:txBody>
          <a:bodyPr wrap="none" rtlCol="0">
            <a:spAutoFit/>
          </a:bodyPr>
          <a:lstStyle/>
          <a:p>
            <a:r>
              <a:rPr lang="es-MX" dirty="0"/>
              <a:t>e</a:t>
            </a:r>
          </a:p>
        </p:txBody>
      </p:sp>
      <p:sp>
        <p:nvSpPr>
          <p:cNvPr id="24" name="Elipse 23">
            <a:extLst>
              <a:ext uri="{FF2B5EF4-FFF2-40B4-BE49-F238E27FC236}">
                <a16:creationId xmlns:a16="http://schemas.microsoft.com/office/drawing/2014/main" id="{AC6644B9-F55C-4EE7-BD5E-D91D6894C6DF}"/>
              </a:ext>
            </a:extLst>
          </p:cNvPr>
          <p:cNvSpPr/>
          <p:nvPr/>
        </p:nvSpPr>
        <p:spPr>
          <a:xfrm>
            <a:off x="7213979" y="4250576"/>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q3</a:t>
            </a:r>
          </a:p>
        </p:txBody>
      </p:sp>
      <p:cxnSp>
        <p:nvCxnSpPr>
          <p:cNvPr id="26" name="Conector recto de flecha 25">
            <a:extLst>
              <a:ext uri="{FF2B5EF4-FFF2-40B4-BE49-F238E27FC236}">
                <a16:creationId xmlns:a16="http://schemas.microsoft.com/office/drawing/2014/main" id="{8DEC03BD-A762-48A8-9D11-0BEB302F435C}"/>
              </a:ext>
            </a:extLst>
          </p:cNvPr>
          <p:cNvCxnSpPr>
            <a:stCxn id="11" idx="6"/>
            <a:endCxn id="24" idx="2"/>
          </p:cNvCxnSpPr>
          <p:nvPr/>
        </p:nvCxnSpPr>
        <p:spPr>
          <a:xfrm flipV="1">
            <a:off x="6198913" y="4707776"/>
            <a:ext cx="1015066" cy="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3C95F4EB-95E7-43D5-8549-363C3DD8A21E}"/>
              </a:ext>
            </a:extLst>
          </p:cNvPr>
          <p:cNvSpPr txBox="1"/>
          <p:nvPr/>
        </p:nvSpPr>
        <p:spPr>
          <a:xfrm>
            <a:off x="8257988" y="4324780"/>
            <a:ext cx="718466" cy="369332"/>
          </a:xfrm>
          <a:prstGeom prst="rect">
            <a:avLst/>
          </a:prstGeom>
          <a:noFill/>
        </p:spPr>
        <p:txBody>
          <a:bodyPr wrap="none" rtlCol="0">
            <a:spAutoFit/>
          </a:bodyPr>
          <a:lstStyle/>
          <a:p>
            <a:r>
              <a:rPr lang="es-MX" dirty="0"/>
              <a:t>[0…9]</a:t>
            </a:r>
          </a:p>
        </p:txBody>
      </p:sp>
      <p:sp>
        <p:nvSpPr>
          <p:cNvPr id="31" name="CuadroTexto 30">
            <a:extLst>
              <a:ext uri="{FF2B5EF4-FFF2-40B4-BE49-F238E27FC236}">
                <a16:creationId xmlns:a16="http://schemas.microsoft.com/office/drawing/2014/main" id="{23F1AD92-18A9-49A5-B2A1-CC3422184356}"/>
              </a:ext>
            </a:extLst>
          </p:cNvPr>
          <p:cNvSpPr txBox="1"/>
          <p:nvPr/>
        </p:nvSpPr>
        <p:spPr>
          <a:xfrm>
            <a:off x="9348094" y="3430019"/>
            <a:ext cx="718466" cy="369332"/>
          </a:xfrm>
          <a:prstGeom prst="rect">
            <a:avLst/>
          </a:prstGeom>
          <a:noFill/>
        </p:spPr>
        <p:txBody>
          <a:bodyPr wrap="none" rtlCol="0">
            <a:spAutoFit/>
          </a:bodyPr>
          <a:lstStyle/>
          <a:p>
            <a:r>
              <a:rPr lang="es-MX" dirty="0"/>
              <a:t>[0…9]</a:t>
            </a:r>
          </a:p>
        </p:txBody>
      </p:sp>
      <p:cxnSp>
        <p:nvCxnSpPr>
          <p:cNvPr id="35" name="Conector recto de flecha 34">
            <a:extLst>
              <a:ext uri="{FF2B5EF4-FFF2-40B4-BE49-F238E27FC236}">
                <a16:creationId xmlns:a16="http://schemas.microsoft.com/office/drawing/2014/main" id="{A1815C27-1D03-47F2-93FF-CBAE320C1EB6}"/>
              </a:ext>
            </a:extLst>
          </p:cNvPr>
          <p:cNvCxnSpPr>
            <a:cxnSpLocks/>
            <a:stCxn id="24" idx="6"/>
          </p:cNvCxnSpPr>
          <p:nvPr/>
        </p:nvCxnSpPr>
        <p:spPr>
          <a:xfrm>
            <a:off x="8128379" y="4707776"/>
            <a:ext cx="1015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7F621F8C-1E7C-4841-AF85-5E46FC8A9DAC}"/>
              </a:ext>
            </a:extLst>
          </p:cNvPr>
          <p:cNvSpPr/>
          <p:nvPr/>
        </p:nvSpPr>
        <p:spPr>
          <a:xfrm>
            <a:off x="9139460" y="4159000"/>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5A093F75-A5F5-4CF0-A2C1-7BC83C4A8657}"/>
              </a:ext>
            </a:extLst>
          </p:cNvPr>
          <p:cNvSpPr/>
          <p:nvPr/>
        </p:nvSpPr>
        <p:spPr>
          <a:xfrm>
            <a:off x="9252710" y="4250576"/>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q4</a:t>
            </a:r>
          </a:p>
        </p:txBody>
      </p:sp>
      <p:cxnSp>
        <p:nvCxnSpPr>
          <p:cNvPr id="46" name="Conector: curvado 45">
            <a:extLst>
              <a:ext uri="{FF2B5EF4-FFF2-40B4-BE49-F238E27FC236}">
                <a16:creationId xmlns:a16="http://schemas.microsoft.com/office/drawing/2014/main" id="{0FA8DBE0-387A-4B3E-B595-4EF1F1E9B1E7}"/>
              </a:ext>
            </a:extLst>
          </p:cNvPr>
          <p:cNvCxnSpPr>
            <a:cxnSpLocks/>
            <a:stCxn id="44" idx="1"/>
            <a:endCxn id="44" idx="7"/>
          </p:cNvCxnSpPr>
          <p:nvPr/>
        </p:nvCxnSpPr>
        <p:spPr>
          <a:xfrm rot="5400000" flipH="1" flipV="1">
            <a:off x="9709910" y="3916364"/>
            <a:ext cx="12700" cy="806739"/>
          </a:xfrm>
          <a:prstGeom prst="curvedConnector3">
            <a:avLst>
              <a:gd name="adj1" fmla="val 43206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5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8F2DF-DF09-496C-89A1-E094BC37FB1A}"/>
              </a:ext>
            </a:extLst>
          </p:cNvPr>
          <p:cNvSpPr>
            <a:spLocks noGrp="1"/>
          </p:cNvSpPr>
          <p:nvPr>
            <p:ph type="title"/>
          </p:nvPr>
        </p:nvSpPr>
        <p:spPr/>
        <p:txBody>
          <a:bodyPr/>
          <a:lstStyle/>
          <a:p>
            <a:r>
              <a:rPr lang="es-MX" dirty="0"/>
              <a:t>números decimales</a:t>
            </a:r>
          </a:p>
        </p:txBody>
      </p:sp>
      <p:sp>
        <p:nvSpPr>
          <p:cNvPr id="3" name="Marcador de contenido 2">
            <a:extLst>
              <a:ext uri="{FF2B5EF4-FFF2-40B4-BE49-F238E27FC236}">
                <a16:creationId xmlns:a16="http://schemas.microsoft.com/office/drawing/2014/main" id="{72AA23F0-F7E4-417B-8CFA-456772E68986}"/>
              </a:ext>
            </a:extLst>
          </p:cNvPr>
          <p:cNvSpPr>
            <a:spLocks noGrp="1"/>
          </p:cNvSpPr>
          <p:nvPr>
            <p:ph idx="1"/>
          </p:nvPr>
        </p:nvSpPr>
        <p:spPr/>
        <p:txBody>
          <a:bodyPr/>
          <a:lstStyle/>
          <a:p>
            <a:r>
              <a:rPr lang="es-MX" dirty="0"/>
              <a:t>Expresión regular: ~digito</a:t>
            </a:r>
            <a:r>
              <a:rPr lang="es-MX" baseline="30000" dirty="0"/>
              <a:t>+</a:t>
            </a:r>
            <a:r>
              <a:rPr lang="es-MX" dirty="0"/>
              <a:t>.digito</a:t>
            </a:r>
            <a:r>
              <a:rPr lang="es-MX" baseline="30000" dirty="0"/>
              <a:t>+</a:t>
            </a:r>
          </a:p>
        </p:txBody>
      </p:sp>
      <p:sp>
        <p:nvSpPr>
          <p:cNvPr id="4" name="Elipse 3">
            <a:extLst>
              <a:ext uri="{FF2B5EF4-FFF2-40B4-BE49-F238E27FC236}">
                <a16:creationId xmlns:a16="http://schemas.microsoft.com/office/drawing/2014/main" id="{F99A829D-643A-4D48-BA0A-80D201892FBB}"/>
              </a:ext>
            </a:extLst>
          </p:cNvPr>
          <p:cNvSpPr/>
          <p:nvPr/>
        </p:nvSpPr>
        <p:spPr>
          <a:xfrm>
            <a:off x="1652082" y="425428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5" name="Elipse 4">
            <a:extLst>
              <a:ext uri="{FF2B5EF4-FFF2-40B4-BE49-F238E27FC236}">
                <a16:creationId xmlns:a16="http://schemas.microsoft.com/office/drawing/2014/main" id="{1F127B7A-9AFB-44C2-89E2-47605B3051DE}"/>
              </a:ext>
            </a:extLst>
          </p:cNvPr>
          <p:cNvSpPr/>
          <p:nvPr/>
        </p:nvSpPr>
        <p:spPr>
          <a:xfrm>
            <a:off x="3355047" y="425428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6" name="Conector recto de flecha 5">
            <a:extLst>
              <a:ext uri="{FF2B5EF4-FFF2-40B4-BE49-F238E27FC236}">
                <a16:creationId xmlns:a16="http://schemas.microsoft.com/office/drawing/2014/main" id="{A6DC2CD4-4C9E-4163-A361-A0496FD8B552}"/>
              </a:ext>
            </a:extLst>
          </p:cNvPr>
          <p:cNvCxnSpPr>
            <a:stCxn id="4" idx="6"/>
            <a:endCxn id="5" idx="2"/>
          </p:cNvCxnSpPr>
          <p:nvPr/>
        </p:nvCxnSpPr>
        <p:spPr>
          <a:xfrm>
            <a:off x="2566482" y="4711487"/>
            <a:ext cx="788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4EB4D9FE-B617-4536-92B7-D30A1AC018F1}"/>
              </a:ext>
            </a:extLst>
          </p:cNvPr>
          <p:cNvSpPr/>
          <p:nvPr/>
        </p:nvSpPr>
        <p:spPr>
          <a:xfrm>
            <a:off x="2810723" y="4342155"/>
            <a:ext cx="300082" cy="369332"/>
          </a:xfrm>
          <a:prstGeom prst="rect">
            <a:avLst/>
          </a:prstGeom>
        </p:spPr>
        <p:txBody>
          <a:bodyPr wrap="none">
            <a:spAutoFit/>
          </a:bodyPr>
          <a:lstStyle/>
          <a:p>
            <a:r>
              <a:rPr lang="es-MX" dirty="0"/>
              <a:t>~</a:t>
            </a:r>
          </a:p>
        </p:txBody>
      </p:sp>
      <p:cxnSp>
        <p:nvCxnSpPr>
          <p:cNvPr id="8" name="Conector recto de flecha 7">
            <a:extLst>
              <a:ext uri="{FF2B5EF4-FFF2-40B4-BE49-F238E27FC236}">
                <a16:creationId xmlns:a16="http://schemas.microsoft.com/office/drawing/2014/main" id="{EE33AE65-E2F5-4C6F-AEC8-EE9DF05CF6C3}"/>
              </a:ext>
            </a:extLst>
          </p:cNvPr>
          <p:cNvCxnSpPr>
            <a:endCxn id="4" idx="2"/>
          </p:cNvCxnSpPr>
          <p:nvPr/>
        </p:nvCxnSpPr>
        <p:spPr>
          <a:xfrm>
            <a:off x="1207466" y="4711487"/>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0F1C3BF1-A950-4ED8-BB5C-E0F568D87112}"/>
              </a:ext>
            </a:extLst>
          </p:cNvPr>
          <p:cNvSpPr/>
          <p:nvPr/>
        </p:nvSpPr>
        <p:spPr>
          <a:xfrm>
            <a:off x="5284513" y="425428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10" name="Conector recto de flecha 9">
            <a:extLst>
              <a:ext uri="{FF2B5EF4-FFF2-40B4-BE49-F238E27FC236}">
                <a16:creationId xmlns:a16="http://schemas.microsoft.com/office/drawing/2014/main" id="{7F92CD8B-3994-4D5D-8712-DF69420EC9EE}"/>
              </a:ext>
            </a:extLst>
          </p:cNvPr>
          <p:cNvCxnSpPr>
            <a:cxnSpLocks/>
            <a:stCxn id="5" idx="6"/>
            <a:endCxn id="9" idx="2"/>
          </p:cNvCxnSpPr>
          <p:nvPr/>
        </p:nvCxnSpPr>
        <p:spPr>
          <a:xfrm>
            <a:off x="4269447" y="4711487"/>
            <a:ext cx="1015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12CF41A7-1801-48F9-9670-6C8544177F74}"/>
              </a:ext>
            </a:extLst>
          </p:cNvPr>
          <p:cNvSpPr txBox="1"/>
          <p:nvPr/>
        </p:nvSpPr>
        <p:spPr>
          <a:xfrm>
            <a:off x="4354830" y="4342155"/>
            <a:ext cx="718466" cy="369332"/>
          </a:xfrm>
          <a:prstGeom prst="rect">
            <a:avLst/>
          </a:prstGeom>
          <a:noFill/>
        </p:spPr>
        <p:txBody>
          <a:bodyPr wrap="none" rtlCol="0">
            <a:spAutoFit/>
          </a:bodyPr>
          <a:lstStyle/>
          <a:p>
            <a:r>
              <a:rPr lang="es-MX" dirty="0"/>
              <a:t>[0…9]</a:t>
            </a:r>
          </a:p>
        </p:txBody>
      </p:sp>
      <p:sp>
        <p:nvSpPr>
          <p:cNvPr id="12" name="CuadroTexto 11">
            <a:extLst>
              <a:ext uri="{FF2B5EF4-FFF2-40B4-BE49-F238E27FC236}">
                <a16:creationId xmlns:a16="http://schemas.microsoft.com/office/drawing/2014/main" id="{99ADB9B2-949E-4B6F-AE5A-2E4F901B262C}"/>
              </a:ext>
            </a:extLst>
          </p:cNvPr>
          <p:cNvSpPr txBox="1"/>
          <p:nvPr/>
        </p:nvSpPr>
        <p:spPr>
          <a:xfrm>
            <a:off x="5388830" y="3490192"/>
            <a:ext cx="718466" cy="369332"/>
          </a:xfrm>
          <a:prstGeom prst="rect">
            <a:avLst/>
          </a:prstGeom>
          <a:noFill/>
        </p:spPr>
        <p:txBody>
          <a:bodyPr wrap="none" rtlCol="0">
            <a:spAutoFit/>
          </a:bodyPr>
          <a:lstStyle/>
          <a:p>
            <a:r>
              <a:rPr lang="es-MX" dirty="0"/>
              <a:t>[0…9]</a:t>
            </a:r>
          </a:p>
        </p:txBody>
      </p:sp>
      <p:cxnSp>
        <p:nvCxnSpPr>
          <p:cNvPr id="13" name="Conector: curvado 12">
            <a:extLst>
              <a:ext uri="{FF2B5EF4-FFF2-40B4-BE49-F238E27FC236}">
                <a16:creationId xmlns:a16="http://schemas.microsoft.com/office/drawing/2014/main" id="{5D6875A6-4A93-4644-8B54-596D31CD39EA}"/>
              </a:ext>
            </a:extLst>
          </p:cNvPr>
          <p:cNvCxnSpPr>
            <a:cxnSpLocks/>
            <a:stCxn id="9" idx="1"/>
            <a:endCxn id="9" idx="7"/>
          </p:cNvCxnSpPr>
          <p:nvPr/>
        </p:nvCxnSpPr>
        <p:spPr>
          <a:xfrm rot="5400000" flipH="1" flipV="1">
            <a:off x="5741713" y="4064909"/>
            <a:ext cx="12700" cy="646578"/>
          </a:xfrm>
          <a:prstGeom prst="curvedConnector3">
            <a:avLst>
              <a:gd name="adj1" fmla="val 4770008"/>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20E76ACB-705F-4782-8A7A-20B919897423}"/>
              </a:ext>
            </a:extLst>
          </p:cNvPr>
          <p:cNvSpPr txBox="1"/>
          <p:nvPr/>
        </p:nvSpPr>
        <p:spPr>
          <a:xfrm>
            <a:off x="6556405" y="4342155"/>
            <a:ext cx="242374" cy="369332"/>
          </a:xfrm>
          <a:prstGeom prst="rect">
            <a:avLst/>
          </a:prstGeom>
          <a:noFill/>
        </p:spPr>
        <p:txBody>
          <a:bodyPr wrap="none" rtlCol="0">
            <a:spAutoFit/>
          </a:bodyPr>
          <a:lstStyle/>
          <a:p>
            <a:r>
              <a:rPr lang="es-MX" dirty="0"/>
              <a:t>.</a:t>
            </a:r>
          </a:p>
        </p:txBody>
      </p:sp>
      <p:sp>
        <p:nvSpPr>
          <p:cNvPr id="15" name="Elipse 14">
            <a:extLst>
              <a:ext uri="{FF2B5EF4-FFF2-40B4-BE49-F238E27FC236}">
                <a16:creationId xmlns:a16="http://schemas.microsoft.com/office/drawing/2014/main" id="{66106F07-9B6A-4491-8490-8CDEFEA1F13A}"/>
              </a:ext>
            </a:extLst>
          </p:cNvPr>
          <p:cNvSpPr/>
          <p:nvPr/>
        </p:nvSpPr>
        <p:spPr>
          <a:xfrm>
            <a:off x="7213979" y="4250576"/>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q3</a:t>
            </a:r>
          </a:p>
        </p:txBody>
      </p:sp>
      <p:cxnSp>
        <p:nvCxnSpPr>
          <p:cNvPr id="16" name="Conector recto de flecha 15">
            <a:extLst>
              <a:ext uri="{FF2B5EF4-FFF2-40B4-BE49-F238E27FC236}">
                <a16:creationId xmlns:a16="http://schemas.microsoft.com/office/drawing/2014/main" id="{5CBA52B4-DA7D-466F-AAED-7C691D066EB8}"/>
              </a:ext>
            </a:extLst>
          </p:cNvPr>
          <p:cNvCxnSpPr>
            <a:stCxn id="9" idx="6"/>
            <a:endCxn id="15" idx="2"/>
          </p:cNvCxnSpPr>
          <p:nvPr/>
        </p:nvCxnSpPr>
        <p:spPr>
          <a:xfrm flipV="1">
            <a:off x="6198913" y="4707776"/>
            <a:ext cx="1015066" cy="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FC543C03-777F-4751-87C3-88BEF30073EB}"/>
              </a:ext>
            </a:extLst>
          </p:cNvPr>
          <p:cNvSpPr txBox="1"/>
          <p:nvPr/>
        </p:nvSpPr>
        <p:spPr>
          <a:xfrm>
            <a:off x="8257988" y="4324780"/>
            <a:ext cx="718466" cy="369332"/>
          </a:xfrm>
          <a:prstGeom prst="rect">
            <a:avLst/>
          </a:prstGeom>
          <a:noFill/>
        </p:spPr>
        <p:txBody>
          <a:bodyPr wrap="none" rtlCol="0">
            <a:spAutoFit/>
          </a:bodyPr>
          <a:lstStyle/>
          <a:p>
            <a:r>
              <a:rPr lang="es-MX" dirty="0"/>
              <a:t>[0…9]</a:t>
            </a:r>
          </a:p>
        </p:txBody>
      </p:sp>
      <p:sp>
        <p:nvSpPr>
          <p:cNvPr id="18" name="CuadroTexto 17">
            <a:extLst>
              <a:ext uri="{FF2B5EF4-FFF2-40B4-BE49-F238E27FC236}">
                <a16:creationId xmlns:a16="http://schemas.microsoft.com/office/drawing/2014/main" id="{D981ED20-C291-4F7C-911E-90FFD8956A85}"/>
              </a:ext>
            </a:extLst>
          </p:cNvPr>
          <p:cNvSpPr txBox="1"/>
          <p:nvPr/>
        </p:nvSpPr>
        <p:spPr>
          <a:xfrm>
            <a:off x="9348094" y="3430019"/>
            <a:ext cx="718466" cy="369332"/>
          </a:xfrm>
          <a:prstGeom prst="rect">
            <a:avLst/>
          </a:prstGeom>
          <a:noFill/>
        </p:spPr>
        <p:txBody>
          <a:bodyPr wrap="none" rtlCol="0">
            <a:spAutoFit/>
          </a:bodyPr>
          <a:lstStyle/>
          <a:p>
            <a:r>
              <a:rPr lang="es-MX" dirty="0"/>
              <a:t>[0…9]</a:t>
            </a:r>
          </a:p>
        </p:txBody>
      </p:sp>
      <p:cxnSp>
        <p:nvCxnSpPr>
          <p:cNvPr id="19" name="Conector recto de flecha 18">
            <a:extLst>
              <a:ext uri="{FF2B5EF4-FFF2-40B4-BE49-F238E27FC236}">
                <a16:creationId xmlns:a16="http://schemas.microsoft.com/office/drawing/2014/main" id="{FF1B8E58-8C4A-49B9-A505-EA702F4DF17D}"/>
              </a:ext>
            </a:extLst>
          </p:cNvPr>
          <p:cNvCxnSpPr>
            <a:cxnSpLocks/>
            <a:stCxn id="15" idx="6"/>
          </p:cNvCxnSpPr>
          <p:nvPr/>
        </p:nvCxnSpPr>
        <p:spPr>
          <a:xfrm>
            <a:off x="8128379" y="4707776"/>
            <a:ext cx="1015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CB686AA8-6944-4F87-B8A4-75994644F47E}"/>
              </a:ext>
            </a:extLst>
          </p:cNvPr>
          <p:cNvSpPr/>
          <p:nvPr/>
        </p:nvSpPr>
        <p:spPr>
          <a:xfrm>
            <a:off x="9139460" y="4159000"/>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7A9CA301-EF79-4EA4-9361-3A258660950E}"/>
              </a:ext>
            </a:extLst>
          </p:cNvPr>
          <p:cNvSpPr/>
          <p:nvPr/>
        </p:nvSpPr>
        <p:spPr>
          <a:xfrm>
            <a:off x="9252710" y="4250576"/>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q4</a:t>
            </a:r>
          </a:p>
        </p:txBody>
      </p:sp>
      <p:cxnSp>
        <p:nvCxnSpPr>
          <p:cNvPr id="22" name="Conector: curvado 21">
            <a:extLst>
              <a:ext uri="{FF2B5EF4-FFF2-40B4-BE49-F238E27FC236}">
                <a16:creationId xmlns:a16="http://schemas.microsoft.com/office/drawing/2014/main" id="{77ABB58F-A6D1-456A-8F33-AC3CBFD11AD5}"/>
              </a:ext>
            </a:extLst>
          </p:cNvPr>
          <p:cNvCxnSpPr>
            <a:cxnSpLocks/>
            <a:stCxn id="20" idx="1"/>
            <a:endCxn id="20" idx="7"/>
          </p:cNvCxnSpPr>
          <p:nvPr/>
        </p:nvCxnSpPr>
        <p:spPr>
          <a:xfrm rot="5400000" flipH="1" flipV="1">
            <a:off x="9709910" y="3916364"/>
            <a:ext cx="12700" cy="806739"/>
          </a:xfrm>
          <a:prstGeom prst="curvedConnector3">
            <a:avLst>
              <a:gd name="adj1" fmla="val 43206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39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8EA5C-17E9-43A1-85D1-E5C680C603F5}"/>
              </a:ext>
            </a:extLst>
          </p:cNvPr>
          <p:cNvSpPr>
            <a:spLocks noGrp="1"/>
          </p:cNvSpPr>
          <p:nvPr>
            <p:ph type="title"/>
          </p:nvPr>
        </p:nvSpPr>
        <p:spPr/>
        <p:txBody>
          <a:bodyPr/>
          <a:lstStyle/>
          <a:p>
            <a:r>
              <a:rPr lang="es-MX" dirty="0"/>
              <a:t>Números decimales con notación científica</a:t>
            </a:r>
          </a:p>
        </p:txBody>
      </p:sp>
      <p:sp>
        <p:nvSpPr>
          <p:cNvPr id="3" name="Marcador de contenido 2">
            <a:extLst>
              <a:ext uri="{FF2B5EF4-FFF2-40B4-BE49-F238E27FC236}">
                <a16:creationId xmlns:a16="http://schemas.microsoft.com/office/drawing/2014/main" id="{6E1F5D15-2657-4E54-BC59-9F2A94185FE8}"/>
              </a:ext>
            </a:extLst>
          </p:cNvPr>
          <p:cNvSpPr>
            <a:spLocks noGrp="1"/>
          </p:cNvSpPr>
          <p:nvPr>
            <p:ph idx="1"/>
          </p:nvPr>
        </p:nvSpPr>
        <p:spPr/>
        <p:txBody>
          <a:bodyPr/>
          <a:lstStyle/>
          <a:p>
            <a:r>
              <a:rPr lang="es-MX" dirty="0"/>
              <a:t>Expresión regular: ~digito</a:t>
            </a:r>
            <a:r>
              <a:rPr lang="es-MX" baseline="30000" dirty="0"/>
              <a:t>+</a:t>
            </a:r>
            <a:r>
              <a:rPr lang="es-MX" dirty="0"/>
              <a:t>.digito</a:t>
            </a:r>
            <a:r>
              <a:rPr lang="es-MX" baseline="30000" dirty="0"/>
              <a:t>+</a:t>
            </a:r>
            <a:r>
              <a:rPr lang="es-MX" dirty="0"/>
              <a:t>edigito</a:t>
            </a:r>
            <a:r>
              <a:rPr lang="es-MX" baseline="30000" dirty="0"/>
              <a:t>+</a:t>
            </a:r>
          </a:p>
          <a:p>
            <a:endParaRPr lang="es-MX" dirty="0"/>
          </a:p>
        </p:txBody>
      </p:sp>
      <p:sp>
        <p:nvSpPr>
          <p:cNvPr id="4" name="Elipse 3">
            <a:extLst>
              <a:ext uri="{FF2B5EF4-FFF2-40B4-BE49-F238E27FC236}">
                <a16:creationId xmlns:a16="http://schemas.microsoft.com/office/drawing/2014/main" id="{CAE29996-5291-4506-B791-05C5900EA861}"/>
              </a:ext>
            </a:extLst>
          </p:cNvPr>
          <p:cNvSpPr/>
          <p:nvPr/>
        </p:nvSpPr>
        <p:spPr>
          <a:xfrm>
            <a:off x="755320" y="427106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5" name="Elipse 4">
            <a:extLst>
              <a:ext uri="{FF2B5EF4-FFF2-40B4-BE49-F238E27FC236}">
                <a16:creationId xmlns:a16="http://schemas.microsoft.com/office/drawing/2014/main" id="{70BC08D2-99DF-4146-B8E0-755697C3B89F}"/>
              </a:ext>
            </a:extLst>
          </p:cNvPr>
          <p:cNvSpPr/>
          <p:nvPr/>
        </p:nvSpPr>
        <p:spPr>
          <a:xfrm>
            <a:off x="2304582" y="427106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6" name="Conector recto de flecha 5">
            <a:extLst>
              <a:ext uri="{FF2B5EF4-FFF2-40B4-BE49-F238E27FC236}">
                <a16:creationId xmlns:a16="http://schemas.microsoft.com/office/drawing/2014/main" id="{39FDD007-EF1F-43CA-92FD-EDAEAAD6EE3D}"/>
              </a:ext>
            </a:extLst>
          </p:cNvPr>
          <p:cNvCxnSpPr>
            <a:stCxn id="4" idx="6"/>
            <a:endCxn id="5" idx="2"/>
          </p:cNvCxnSpPr>
          <p:nvPr/>
        </p:nvCxnSpPr>
        <p:spPr>
          <a:xfrm>
            <a:off x="1669720" y="4728265"/>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C22C3289-D738-4D40-B2FB-9084C93D34F9}"/>
              </a:ext>
            </a:extLst>
          </p:cNvPr>
          <p:cNvSpPr/>
          <p:nvPr/>
        </p:nvSpPr>
        <p:spPr>
          <a:xfrm>
            <a:off x="1837110" y="4391573"/>
            <a:ext cx="300082" cy="369332"/>
          </a:xfrm>
          <a:prstGeom prst="rect">
            <a:avLst/>
          </a:prstGeom>
        </p:spPr>
        <p:txBody>
          <a:bodyPr wrap="none">
            <a:spAutoFit/>
          </a:bodyPr>
          <a:lstStyle/>
          <a:p>
            <a:r>
              <a:rPr lang="es-MX" dirty="0"/>
              <a:t>~</a:t>
            </a:r>
          </a:p>
        </p:txBody>
      </p:sp>
      <p:cxnSp>
        <p:nvCxnSpPr>
          <p:cNvPr id="8" name="Conector recto de flecha 7">
            <a:extLst>
              <a:ext uri="{FF2B5EF4-FFF2-40B4-BE49-F238E27FC236}">
                <a16:creationId xmlns:a16="http://schemas.microsoft.com/office/drawing/2014/main" id="{6CC56F58-F3C8-4EF0-8494-5EE3E380E6B2}"/>
              </a:ext>
            </a:extLst>
          </p:cNvPr>
          <p:cNvCxnSpPr>
            <a:endCxn id="4" idx="2"/>
          </p:cNvCxnSpPr>
          <p:nvPr/>
        </p:nvCxnSpPr>
        <p:spPr>
          <a:xfrm>
            <a:off x="310704" y="4728265"/>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627B17F5-2DD5-4485-ACEF-B92219442F8D}"/>
              </a:ext>
            </a:extLst>
          </p:cNvPr>
          <p:cNvSpPr/>
          <p:nvPr/>
        </p:nvSpPr>
        <p:spPr>
          <a:xfrm>
            <a:off x="3853844" y="4271065"/>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10" name="Conector recto de flecha 9">
            <a:extLst>
              <a:ext uri="{FF2B5EF4-FFF2-40B4-BE49-F238E27FC236}">
                <a16:creationId xmlns:a16="http://schemas.microsoft.com/office/drawing/2014/main" id="{C82C3409-8196-47AA-A65F-9C07A3AF074D}"/>
              </a:ext>
            </a:extLst>
          </p:cNvPr>
          <p:cNvCxnSpPr>
            <a:cxnSpLocks/>
            <a:stCxn id="5" idx="6"/>
            <a:endCxn id="9" idx="2"/>
          </p:cNvCxnSpPr>
          <p:nvPr/>
        </p:nvCxnSpPr>
        <p:spPr>
          <a:xfrm>
            <a:off x="3218982" y="4728265"/>
            <a:ext cx="6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9843F5D2-6237-43BA-A93E-36E4C835BCA0}"/>
              </a:ext>
            </a:extLst>
          </p:cNvPr>
          <p:cNvSpPr txBox="1"/>
          <p:nvPr/>
        </p:nvSpPr>
        <p:spPr>
          <a:xfrm>
            <a:off x="3176982" y="4358933"/>
            <a:ext cx="718466" cy="369332"/>
          </a:xfrm>
          <a:prstGeom prst="rect">
            <a:avLst/>
          </a:prstGeom>
          <a:noFill/>
        </p:spPr>
        <p:txBody>
          <a:bodyPr wrap="none" rtlCol="0">
            <a:spAutoFit/>
          </a:bodyPr>
          <a:lstStyle/>
          <a:p>
            <a:r>
              <a:rPr lang="es-MX" dirty="0"/>
              <a:t>[0…9]</a:t>
            </a:r>
          </a:p>
        </p:txBody>
      </p:sp>
      <p:sp>
        <p:nvSpPr>
          <p:cNvPr id="12" name="CuadroTexto 11">
            <a:extLst>
              <a:ext uri="{FF2B5EF4-FFF2-40B4-BE49-F238E27FC236}">
                <a16:creationId xmlns:a16="http://schemas.microsoft.com/office/drawing/2014/main" id="{9A7E09CE-D4DB-45A2-8DC5-37A595356B76}"/>
              </a:ext>
            </a:extLst>
          </p:cNvPr>
          <p:cNvSpPr txBox="1"/>
          <p:nvPr/>
        </p:nvSpPr>
        <p:spPr>
          <a:xfrm>
            <a:off x="3958161" y="3730408"/>
            <a:ext cx="718466" cy="369332"/>
          </a:xfrm>
          <a:prstGeom prst="rect">
            <a:avLst/>
          </a:prstGeom>
          <a:noFill/>
        </p:spPr>
        <p:txBody>
          <a:bodyPr wrap="none" rtlCol="0">
            <a:spAutoFit/>
          </a:bodyPr>
          <a:lstStyle/>
          <a:p>
            <a:r>
              <a:rPr lang="es-MX" dirty="0"/>
              <a:t>[0…9]</a:t>
            </a:r>
          </a:p>
        </p:txBody>
      </p:sp>
      <p:cxnSp>
        <p:nvCxnSpPr>
          <p:cNvPr id="13" name="Conector: curvado 12">
            <a:extLst>
              <a:ext uri="{FF2B5EF4-FFF2-40B4-BE49-F238E27FC236}">
                <a16:creationId xmlns:a16="http://schemas.microsoft.com/office/drawing/2014/main" id="{73194002-7DF0-4356-A606-33F058C32E90}"/>
              </a:ext>
            </a:extLst>
          </p:cNvPr>
          <p:cNvCxnSpPr>
            <a:cxnSpLocks/>
            <a:stCxn id="9" idx="1"/>
            <a:endCxn id="9" idx="7"/>
          </p:cNvCxnSpPr>
          <p:nvPr/>
        </p:nvCxnSpPr>
        <p:spPr>
          <a:xfrm rot="5400000" flipH="1" flipV="1">
            <a:off x="4311044" y="4081687"/>
            <a:ext cx="12700" cy="646578"/>
          </a:xfrm>
          <a:prstGeom prst="curvedConnector3">
            <a:avLst>
              <a:gd name="adj1" fmla="val 2854417"/>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F55A6050-3D22-4A16-9C2D-25081D6980E2}"/>
              </a:ext>
            </a:extLst>
          </p:cNvPr>
          <p:cNvSpPr txBox="1"/>
          <p:nvPr/>
        </p:nvSpPr>
        <p:spPr>
          <a:xfrm>
            <a:off x="4969415" y="4338216"/>
            <a:ext cx="242374" cy="369332"/>
          </a:xfrm>
          <a:prstGeom prst="rect">
            <a:avLst/>
          </a:prstGeom>
          <a:noFill/>
        </p:spPr>
        <p:txBody>
          <a:bodyPr wrap="none" rtlCol="0">
            <a:spAutoFit/>
          </a:bodyPr>
          <a:lstStyle/>
          <a:p>
            <a:r>
              <a:rPr lang="es-MX" dirty="0"/>
              <a:t>.</a:t>
            </a:r>
          </a:p>
        </p:txBody>
      </p:sp>
      <p:sp>
        <p:nvSpPr>
          <p:cNvPr id="15" name="Elipse 14">
            <a:extLst>
              <a:ext uri="{FF2B5EF4-FFF2-40B4-BE49-F238E27FC236}">
                <a16:creationId xmlns:a16="http://schemas.microsoft.com/office/drawing/2014/main" id="{E6EFBEA5-38A4-4A59-97B8-2E6206A6B99B}"/>
              </a:ext>
            </a:extLst>
          </p:cNvPr>
          <p:cNvSpPr/>
          <p:nvPr/>
        </p:nvSpPr>
        <p:spPr>
          <a:xfrm>
            <a:off x="5403106" y="4267354"/>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q3</a:t>
            </a:r>
          </a:p>
        </p:txBody>
      </p:sp>
      <p:cxnSp>
        <p:nvCxnSpPr>
          <p:cNvPr id="16" name="Conector recto de flecha 15">
            <a:extLst>
              <a:ext uri="{FF2B5EF4-FFF2-40B4-BE49-F238E27FC236}">
                <a16:creationId xmlns:a16="http://schemas.microsoft.com/office/drawing/2014/main" id="{680486D8-9BAC-4FB3-9D90-99195CFD882E}"/>
              </a:ext>
            </a:extLst>
          </p:cNvPr>
          <p:cNvCxnSpPr>
            <a:stCxn id="9" idx="6"/>
            <a:endCxn id="15" idx="2"/>
          </p:cNvCxnSpPr>
          <p:nvPr/>
        </p:nvCxnSpPr>
        <p:spPr>
          <a:xfrm flipV="1">
            <a:off x="4768244" y="4724554"/>
            <a:ext cx="634862" cy="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F1FD6226-239A-469E-9392-800BF37F297E}"/>
              </a:ext>
            </a:extLst>
          </p:cNvPr>
          <p:cNvSpPr txBox="1"/>
          <p:nvPr/>
        </p:nvSpPr>
        <p:spPr>
          <a:xfrm>
            <a:off x="6271730" y="4363064"/>
            <a:ext cx="718466" cy="369332"/>
          </a:xfrm>
          <a:prstGeom prst="rect">
            <a:avLst/>
          </a:prstGeom>
          <a:noFill/>
        </p:spPr>
        <p:txBody>
          <a:bodyPr wrap="none" rtlCol="0">
            <a:spAutoFit/>
          </a:bodyPr>
          <a:lstStyle/>
          <a:p>
            <a:r>
              <a:rPr lang="es-MX" dirty="0"/>
              <a:t>[0…9]</a:t>
            </a:r>
          </a:p>
        </p:txBody>
      </p:sp>
      <p:sp>
        <p:nvSpPr>
          <p:cNvPr id="18" name="CuadroTexto 17">
            <a:extLst>
              <a:ext uri="{FF2B5EF4-FFF2-40B4-BE49-F238E27FC236}">
                <a16:creationId xmlns:a16="http://schemas.microsoft.com/office/drawing/2014/main" id="{F9091A99-D3B0-4C6A-9068-B291680EB307}"/>
              </a:ext>
            </a:extLst>
          </p:cNvPr>
          <p:cNvSpPr txBox="1"/>
          <p:nvPr/>
        </p:nvSpPr>
        <p:spPr>
          <a:xfrm>
            <a:off x="7052555" y="3730408"/>
            <a:ext cx="718466" cy="369332"/>
          </a:xfrm>
          <a:prstGeom prst="rect">
            <a:avLst/>
          </a:prstGeom>
          <a:noFill/>
        </p:spPr>
        <p:txBody>
          <a:bodyPr wrap="none" rtlCol="0">
            <a:spAutoFit/>
          </a:bodyPr>
          <a:lstStyle/>
          <a:p>
            <a:r>
              <a:rPr lang="es-MX" dirty="0"/>
              <a:t>[0…9]</a:t>
            </a:r>
          </a:p>
        </p:txBody>
      </p:sp>
      <p:cxnSp>
        <p:nvCxnSpPr>
          <p:cNvPr id="19" name="Conector recto de flecha 18">
            <a:extLst>
              <a:ext uri="{FF2B5EF4-FFF2-40B4-BE49-F238E27FC236}">
                <a16:creationId xmlns:a16="http://schemas.microsoft.com/office/drawing/2014/main" id="{3F5D1148-6244-4ABC-A02F-51243601E365}"/>
              </a:ext>
            </a:extLst>
          </p:cNvPr>
          <p:cNvCxnSpPr>
            <a:cxnSpLocks/>
            <a:stCxn id="15" idx="6"/>
            <a:endCxn id="21" idx="2"/>
          </p:cNvCxnSpPr>
          <p:nvPr/>
        </p:nvCxnSpPr>
        <p:spPr>
          <a:xfrm>
            <a:off x="6317506" y="4724554"/>
            <a:ext cx="6370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Elipse 20">
            <a:extLst>
              <a:ext uri="{FF2B5EF4-FFF2-40B4-BE49-F238E27FC236}">
                <a16:creationId xmlns:a16="http://schemas.microsoft.com/office/drawing/2014/main" id="{78323799-51EE-432C-B704-D113DAF8AB29}"/>
              </a:ext>
            </a:extLst>
          </p:cNvPr>
          <p:cNvSpPr/>
          <p:nvPr/>
        </p:nvSpPr>
        <p:spPr>
          <a:xfrm>
            <a:off x="6954588" y="4267354"/>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q4</a:t>
            </a:r>
          </a:p>
        </p:txBody>
      </p:sp>
      <p:cxnSp>
        <p:nvCxnSpPr>
          <p:cNvPr id="22" name="Conector: curvado 21">
            <a:extLst>
              <a:ext uri="{FF2B5EF4-FFF2-40B4-BE49-F238E27FC236}">
                <a16:creationId xmlns:a16="http://schemas.microsoft.com/office/drawing/2014/main" id="{C4E3E87B-D139-4DBF-BF8D-162BACBDFF60}"/>
              </a:ext>
            </a:extLst>
          </p:cNvPr>
          <p:cNvCxnSpPr>
            <a:cxnSpLocks/>
            <a:stCxn id="21" idx="1"/>
            <a:endCxn id="21" idx="7"/>
          </p:cNvCxnSpPr>
          <p:nvPr/>
        </p:nvCxnSpPr>
        <p:spPr>
          <a:xfrm rot="5400000" flipH="1" flipV="1">
            <a:off x="7411788" y="4077976"/>
            <a:ext cx="12700" cy="646578"/>
          </a:xfrm>
          <a:prstGeom prst="curvedConnector3">
            <a:avLst>
              <a:gd name="adj1" fmla="val 2854417"/>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ED2438B1-673C-4ED0-A68B-8723F8C14415}"/>
              </a:ext>
            </a:extLst>
          </p:cNvPr>
          <p:cNvSpPr txBox="1"/>
          <p:nvPr/>
        </p:nvSpPr>
        <p:spPr>
          <a:xfrm>
            <a:off x="8074761" y="4338139"/>
            <a:ext cx="300082" cy="369332"/>
          </a:xfrm>
          <a:prstGeom prst="rect">
            <a:avLst/>
          </a:prstGeom>
          <a:noFill/>
        </p:spPr>
        <p:txBody>
          <a:bodyPr wrap="none" rtlCol="0">
            <a:spAutoFit/>
          </a:bodyPr>
          <a:lstStyle/>
          <a:p>
            <a:r>
              <a:rPr lang="es-MX" dirty="0"/>
              <a:t>e</a:t>
            </a:r>
          </a:p>
        </p:txBody>
      </p:sp>
      <p:sp>
        <p:nvSpPr>
          <p:cNvPr id="46" name="Elipse 45">
            <a:extLst>
              <a:ext uri="{FF2B5EF4-FFF2-40B4-BE49-F238E27FC236}">
                <a16:creationId xmlns:a16="http://schemas.microsoft.com/office/drawing/2014/main" id="{E72E9876-5FD2-4433-8F2F-84D03FA3E67F}"/>
              </a:ext>
            </a:extLst>
          </p:cNvPr>
          <p:cNvSpPr/>
          <p:nvPr/>
        </p:nvSpPr>
        <p:spPr>
          <a:xfrm>
            <a:off x="8508452" y="426727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q5</a:t>
            </a:r>
          </a:p>
        </p:txBody>
      </p:sp>
      <p:cxnSp>
        <p:nvCxnSpPr>
          <p:cNvPr id="47" name="Conector recto de flecha 46">
            <a:extLst>
              <a:ext uri="{FF2B5EF4-FFF2-40B4-BE49-F238E27FC236}">
                <a16:creationId xmlns:a16="http://schemas.microsoft.com/office/drawing/2014/main" id="{8F4B30D0-5E81-4B6C-BB58-D9C445E3E1EB}"/>
              </a:ext>
            </a:extLst>
          </p:cNvPr>
          <p:cNvCxnSpPr>
            <a:endCxn id="46" idx="2"/>
          </p:cNvCxnSpPr>
          <p:nvPr/>
        </p:nvCxnSpPr>
        <p:spPr>
          <a:xfrm flipV="1">
            <a:off x="7873590" y="4724477"/>
            <a:ext cx="634862" cy="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FA7F014F-2742-4735-8908-F7C75EF5ED5A}"/>
              </a:ext>
            </a:extLst>
          </p:cNvPr>
          <p:cNvSpPr txBox="1"/>
          <p:nvPr/>
        </p:nvSpPr>
        <p:spPr>
          <a:xfrm>
            <a:off x="9377076" y="4362987"/>
            <a:ext cx="718466" cy="369332"/>
          </a:xfrm>
          <a:prstGeom prst="rect">
            <a:avLst/>
          </a:prstGeom>
          <a:noFill/>
        </p:spPr>
        <p:txBody>
          <a:bodyPr wrap="none" rtlCol="0">
            <a:spAutoFit/>
          </a:bodyPr>
          <a:lstStyle/>
          <a:p>
            <a:r>
              <a:rPr lang="es-MX" dirty="0"/>
              <a:t>[0…9]</a:t>
            </a:r>
          </a:p>
        </p:txBody>
      </p:sp>
      <p:cxnSp>
        <p:nvCxnSpPr>
          <p:cNvPr id="49" name="Conector recto de flecha 48">
            <a:extLst>
              <a:ext uri="{FF2B5EF4-FFF2-40B4-BE49-F238E27FC236}">
                <a16:creationId xmlns:a16="http://schemas.microsoft.com/office/drawing/2014/main" id="{2284BC78-51EE-405D-9EB5-9784ABE29B26}"/>
              </a:ext>
            </a:extLst>
          </p:cNvPr>
          <p:cNvCxnSpPr>
            <a:cxnSpLocks/>
            <a:stCxn id="46" idx="6"/>
          </p:cNvCxnSpPr>
          <p:nvPr/>
        </p:nvCxnSpPr>
        <p:spPr>
          <a:xfrm>
            <a:off x="9422852" y="4724477"/>
            <a:ext cx="6370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C12E0997-4FF2-4ACB-97E9-D5F18D143A87}"/>
              </a:ext>
            </a:extLst>
          </p:cNvPr>
          <p:cNvSpPr txBox="1"/>
          <p:nvPr/>
        </p:nvSpPr>
        <p:spPr>
          <a:xfrm>
            <a:off x="10276629" y="3429714"/>
            <a:ext cx="718466" cy="369332"/>
          </a:xfrm>
          <a:prstGeom prst="rect">
            <a:avLst/>
          </a:prstGeom>
          <a:noFill/>
        </p:spPr>
        <p:txBody>
          <a:bodyPr wrap="none" rtlCol="0">
            <a:spAutoFit/>
          </a:bodyPr>
          <a:lstStyle/>
          <a:p>
            <a:r>
              <a:rPr lang="es-MX" dirty="0"/>
              <a:t>[0…9]</a:t>
            </a:r>
          </a:p>
        </p:txBody>
      </p:sp>
      <p:sp>
        <p:nvSpPr>
          <p:cNvPr id="60" name="Elipse 59">
            <a:extLst>
              <a:ext uri="{FF2B5EF4-FFF2-40B4-BE49-F238E27FC236}">
                <a16:creationId xmlns:a16="http://schemas.microsoft.com/office/drawing/2014/main" id="{1E78F768-EC67-47D3-B877-240DC1A45734}"/>
              </a:ext>
            </a:extLst>
          </p:cNvPr>
          <p:cNvSpPr/>
          <p:nvPr/>
        </p:nvSpPr>
        <p:spPr>
          <a:xfrm>
            <a:off x="10067995" y="4158695"/>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Elipse 60">
            <a:extLst>
              <a:ext uri="{FF2B5EF4-FFF2-40B4-BE49-F238E27FC236}">
                <a16:creationId xmlns:a16="http://schemas.microsoft.com/office/drawing/2014/main" id="{242A3E36-2668-4055-BDB8-55784A5BADEA}"/>
              </a:ext>
            </a:extLst>
          </p:cNvPr>
          <p:cNvSpPr/>
          <p:nvPr/>
        </p:nvSpPr>
        <p:spPr>
          <a:xfrm>
            <a:off x="10181245" y="4250271"/>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q6</a:t>
            </a:r>
          </a:p>
        </p:txBody>
      </p:sp>
      <p:cxnSp>
        <p:nvCxnSpPr>
          <p:cNvPr id="62" name="Conector: curvado 61">
            <a:extLst>
              <a:ext uri="{FF2B5EF4-FFF2-40B4-BE49-F238E27FC236}">
                <a16:creationId xmlns:a16="http://schemas.microsoft.com/office/drawing/2014/main" id="{59D20C28-0FD8-4948-9E70-176DE3F1BD37}"/>
              </a:ext>
            </a:extLst>
          </p:cNvPr>
          <p:cNvCxnSpPr>
            <a:cxnSpLocks/>
            <a:stCxn id="60" idx="1"/>
            <a:endCxn id="60" idx="7"/>
          </p:cNvCxnSpPr>
          <p:nvPr/>
        </p:nvCxnSpPr>
        <p:spPr>
          <a:xfrm rot="5400000" flipH="1" flipV="1">
            <a:off x="10638445" y="3916059"/>
            <a:ext cx="12700" cy="806739"/>
          </a:xfrm>
          <a:prstGeom prst="curvedConnector3">
            <a:avLst>
              <a:gd name="adj1" fmla="val 43206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50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D7888-5B66-493A-9D85-220B25A6A7DD}"/>
              </a:ext>
            </a:extLst>
          </p:cNvPr>
          <p:cNvSpPr>
            <a:spLocks noGrp="1"/>
          </p:cNvSpPr>
          <p:nvPr>
            <p:ph type="title"/>
          </p:nvPr>
        </p:nvSpPr>
        <p:spPr/>
        <p:txBody>
          <a:bodyPr/>
          <a:lstStyle/>
          <a:p>
            <a:r>
              <a:rPr lang="es-MX" dirty="0"/>
              <a:t>Identificadores</a:t>
            </a:r>
          </a:p>
        </p:txBody>
      </p:sp>
      <p:sp>
        <p:nvSpPr>
          <p:cNvPr id="3" name="Marcador de contenido 2">
            <a:extLst>
              <a:ext uri="{FF2B5EF4-FFF2-40B4-BE49-F238E27FC236}">
                <a16:creationId xmlns:a16="http://schemas.microsoft.com/office/drawing/2014/main" id="{9D4D3465-683D-483B-86BF-C9A3F4B2D841}"/>
              </a:ext>
            </a:extLst>
          </p:cNvPr>
          <p:cNvSpPr>
            <a:spLocks noGrp="1"/>
          </p:cNvSpPr>
          <p:nvPr>
            <p:ph idx="1"/>
          </p:nvPr>
        </p:nvSpPr>
        <p:spPr/>
        <p:txBody>
          <a:bodyPr/>
          <a:lstStyle/>
          <a:p>
            <a:r>
              <a:rPr lang="es-MX" dirty="0"/>
              <a:t>Expresión regular: $letra(</a:t>
            </a:r>
            <a:r>
              <a:rPr lang="es-MX" dirty="0" err="1"/>
              <a:t>letra|digito</a:t>
            </a:r>
            <a:r>
              <a:rPr lang="es-MX" dirty="0"/>
              <a:t>|_|-)*</a:t>
            </a:r>
          </a:p>
        </p:txBody>
      </p:sp>
      <p:sp>
        <p:nvSpPr>
          <p:cNvPr id="4" name="Elipse 3">
            <a:extLst>
              <a:ext uri="{FF2B5EF4-FFF2-40B4-BE49-F238E27FC236}">
                <a16:creationId xmlns:a16="http://schemas.microsoft.com/office/drawing/2014/main" id="{C8332363-0D20-4898-8A89-EEC9DBF31D21}"/>
              </a:ext>
            </a:extLst>
          </p:cNvPr>
          <p:cNvSpPr/>
          <p:nvPr/>
        </p:nvSpPr>
        <p:spPr>
          <a:xfrm>
            <a:off x="3548542" y="426230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q0</a:t>
            </a:r>
          </a:p>
        </p:txBody>
      </p:sp>
      <p:sp>
        <p:nvSpPr>
          <p:cNvPr id="5" name="Elipse 4">
            <a:extLst>
              <a:ext uri="{FF2B5EF4-FFF2-40B4-BE49-F238E27FC236}">
                <a16:creationId xmlns:a16="http://schemas.microsoft.com/office/drawing/2014/main" id="{8F454DB9-609B-48D6-BA10-EF7157E6A254}"/>
              </a:ext>
            </a:extLst>
          </p:cNvPr>
          <p:cNvSpPr/>
          <p:nvPr/>
        </p:nvSpPr>
        <p:spPr>
          <a:xfrm>
            <a:off x="5251507" y="426230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q1</a:t>
            </a:r>
          </a:p>
        </p:txBody>
      </p:sp>
      <p:cxnSp>
        <p:nvCxnSpPr>
          <p:cNvPr id="6" name="Conector recto de flecha 5">
            <a:extLst>
              <a:ext uri="{FF2B5EF4-FFF2-40B4-BE49-F238E27FC236}">
                <a16:creationId xmlns:a16="http://schemas.microsoft.com/office/drawing/2014/main" id="{CD1E25E5-A402-47AA-90CC-1C39DA19AF7B}"/>
              </a:ext>
            </a:extLst>
          </p:cNvPr>
          <p:cNvCxnSpPr>
            <a:stCxn id="4" idx="6"/>
            <a:endCxn id="5" idx="2"/>
          </p:cNvCxnSpPr>
          <p:nvPr/>
        </p:nvCxnSpPr>
        <p:spPr>
          <a:xfrm>
            <a:off x="4462942" y="4719507"/>
            <a:ext cx="788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Elipse 6">
            <a:extLst>
              <a:ext uri="{FF2B5EF4-FFF2-40B4-BE49-F238E27FC236}">
                <a16:creationId xmlns:a16="http://schemas.microsoft.com/office/drawing/2014/main" id="{98F25229-BADD-4933-BDB2-FD7DAFD5A402}"/>
              </a:ext>
            </a:extLst>
          </p:cNvPr>
          <p:cNvSpPr/>
          <p:nvPr/>
        </p:nvSpPr>
        <p:spPr>
          <a:xfrm>
            <a:off x="7067723" y="4170731"/>
            <a:ext cx="1140901" cy="109755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AC1E469E-F9E3-4161-AF89-69C6B309289C}"/>
              </a:ext>
            </a:extLst>
          </p:cNvPr>
          <p:cNvSpPr/>
          <p:nvPr/>
        </p:nvSpPr>
        <p:spPr>
          <a:xfrm>
            <a:off x="4707183" y="4350175"/>
            <a:ext cx="301686" cy="369332"/>
          </a:xfrm>
          <a:prstGeom prst="rect">
            <a:avLst/>
          </a:prstGeom>
        </p:spPr>
        <p:txBody>
          <a:bodyPr wrap="none">
            <a:spAutoFit/>
          </a:bodyPr>
          <a:lstStyle/>
          <a:p>
            <a:r>
              <a:rPr lang="es-MX" dirty="0"/>
              <a:t>$</a:t>
            </a:r>
          </a:p>
        </p:txBody>
      </p:sp>
      <p:cxnSp>
        <p:nvCxnSpPr>
          <p:cNvPr id="9" name="Conector recto de flecha 8">
            <a:extLst>
              <a:ext uri="{FF2B5EF4-FFF2-40B4-BE49-F238E27FC236}">
                <a16:creationId xmlns:a16="http://schemas.microsoft.com/office/drawing/2014/main" id="{9C0816AF-D884-4A74-930C-8ECE19F7C180}"/>
              </a:ext>
            </a:extLst>
          </p:cNvPr>
          <p:cNvCxnSpPr>
            <a:endCxn id="4" idx="2"/>
          </p:cNvCxnSpPr>
          <p:nvPr/>
        </p:nvCxnSpPr>
        <p:spPr>
          <a:xfrm>
            <a:off x="3103926" y="4719507"/>
            <a:ext cx="444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Elipse 9">
            <a:extLst>
              <a:ext uri="{FF2B5EF4-FFF2-40B4-BE49-F238E27FC236}">
                <a16:creationId xmlns:a16="http://schemas.microsoft.com/office/drawing/2014/main" id="{D578087A-8D3A-4E28-99C3-174F7B1179F6}"/>
              </a:ext>
            </a:extLst>
          </p:cNvPr>
          <p:cNvSpPr/>
          <p:nvPr/>
        </p:nvSpPr>
        <p:spPr>
          <a:xfrm>
            <a:off x="7180973" y="4262307"/>
            <a:ext cx="914400" cy="9144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q2</a:t>
            </a:r>
          </a:p>
        </p:txBody>
      </p:sp>
      <p:cxnSp>
        <p:nvCxnSpPr>
          <p:cNvPr id="11" name="Conector recto de flecha 10">
            <a:extLst>
              <a:ext uri="{FF2B5EF4-FFF2-40B4-BE49-F238E27FC236}">
                <a16:creationId xmlns:a16="http://schemas.microsoft.com/office/drawing/2014/main" id="{60758D53-947B-4A63-9263-AA0E88648C44}"/>
              </a:ext>
            </a:extLst>
          </p:cNvPr>
          <p:cNvCxnSpPr>
            <a:stCxn id="5" idx="6"/>
            <a:endCxn id="7" idx="2"/>
          </p:cNvCxnSpPr>
          <p:nvPr/>
        </p:nvCxnSpPr>
        <p:spPr>
          <a:xfrm>
            <a:off x="6165907" y="4719507"/>
            <a:ext cx="901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0C8FEEA-8989-4519-95EE-5D44B626A96F}"/>
              </a:ext>
            </a:extLst>
          </p:cNvPr>
          <p:cNvSpPr txBox="1"/>
          <p:nvPr/>
        </p:nvSpPr>
        <p:spPr>
          <a:xfrm>
            <a:off x="6158499" y="4354959"/>
            <a:ext cx="909223" cy="369332"/>
          </a:xfrm>
          <a:prstGeom prst="rect">
            <a:avLst/>
          </a:prstGeom>
          <a:noFill/>
        </p:spPr>
        <p:txBody>
          <a:bodyPr wrap="none" rtlCol="0">
            <a:spAutoFit/>
          </a:bodyPr>
          <a:lstStyle/>
          <a:p>
            <a:r>
              <a:rPr lang="es-MX" dirty="0"/>
              <a:t>[a-</a:t>
            </a:r>
            <a:r>
              <a:rPr lang="es-MX" dirty="0" err="1"/>
              <a:t>zA</a:t>
            </a:r>
            <a:r>
              <a:rPr lang="es-MX" dirty="0"/>
              <a:t>-Z]</a:t>
            </a:r>
          </a:p>
        </p:txBody>
      </p:sp>
      <p:sp>
        <p:nvSpPr>
          <p:cNvPr id="13" name="CuadroTexto 12">
            <a:extLst>
              <a:ext uri="{FF2B5EF4-FFF2-40B4-BE49-F238E27FC236}">
                <a16:creationId xmlns:a16="http://schemas.microsoft.com/office/drawing/2014/main" id="{D29E5F42-960F-4587-8795-5CAED4CB4F19}"/>
              </a:ext>
            </a:extLst>
          </p:cNvPr>
          <p:cNvSpPr txBox="1"/>
          <p:nvPr/>
        </p:nvSpPr>
        <p:spPr>
          <a:xfrm>
            <a:off x="7180973" y="3486222"/>
            <a:ext cx="909223" cy="369332"/>
          </a:xfrm>
          <a:prstGeom prst="rect">
            <a:avLst/>
          </a:prstGeom>
          <a:noFill/>
        </p:spPr>
        <p:txBody>
          <a:bodyPr wrap="none" rtlCol="0">
            <a:spAutoFit/>
          </a:bodyPr>
          <a:lstStyle/>
          <a:p>
            <a:r>
              <a:rPr lang="es-MX" dirty="0"/>
              <a:t>[a-</a:t>
            </a:r>
            <a:r>
              <a:rPr lang="es-MX" dirty="0" err="1"/>
              <a:t>zA</a:t>
            </a:r>
            <a:r>
              <a:rPr lang="es-MX" dirty="0"/>
              <a:t>-Z]</a:t>
            </a:r>
          </a:p>
        </p:txBody>
      </p:sp>
      <p:cxnSp>
        <p:nvCxnSpPr>
          <p:cNvPr id="14" name="Conector: curvado 13">
            <a:extLst>
              <a:ext uri="{FF2B5EF4-FFF2-40B4-BE49-F238E27FC236}">
                <a16:creationId xmlns:a16="http://schemas.microsoft.com/office/drawing/2014/main" id="{4E26FCE5-A137-414F-9B0B-C6CF56C9FD0F}"/>
              </a:ext>
            </a:extLst>
          </p:cNvPr>
          <p:cNvCxnSpPr>
            <a:stCxn id="7" idx="1"/>
            <a:endCxn id="7" idx="7"/>
          </p:cNvCxnSpPr>
          <p:nvPr/>
        </p:nvCxnSpPr>
        <p:spPr>
          <a:xfrm rot="5400000" flipH="1" flipV="1">
            <a:off x="7638173" y="3928095"/>
            <a:ext cx="12700" cy="806739"/>
          </a:xfrm>
          <a:prstGeom prst="curvedConnector3">
            <a:avLst>
              <a:gd name="adj1" fmla="val 43206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curvado 15">
            <a:extLst>
              <a:ext uri="{FF2B5EF4-FFF2-40B4-BE49-F238E27FC236}">
                <a16:creationId xmlns:a16="http://schemas.microsoft.com/office/drawing/2014/main" id="{6D15EFA0-24B5-4D2C-85D8-6272A554214A}"/>
              </a:ext>
            </a:extLst>
          </p:cNvPr>
          <p:cNvCxnSpPr>
            <a:cxnSpLocks/>
            <a:stCxn id="7" idx="7"/>
            <a:endCxn id="7" idx="6"/>
          </p:cNvCxnSpPr>
          <p:nvPr/>
        </p:nvCxnSpPr>
        <p:spPr>
          <a:xfrm rot="16200000" flipH="1">
            <a:off x="7931061" y="4441945"/>
            <a:ext cx="388043" cy="167081"/>
          </a:xfrm>
          <a:prstGeom prst="curvedConnector4">
            <a:avLst>
              <a:gd name="adj1" fmla="val -22505"/>
              <a:gd name="adj2" fmla="val 23682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E042AF14-03DF-408F-A053-19BB6046026A}"/>
              </a:ext>
            </a:extLst>
          </p:cNvPr>
          <p:cNvSpPr txBox="1"/>
          <p:nvPr/>
        </p:nvSpPr>
        <p:spPr>
          <a:xfrm>
            <a:off x="8393670" y="4140448"/>
            <a:ext cx="718466" cy="369332"/>
          </a:xfrm>
          <a:prstGeom prst="rect">
            <a:avLst/>
          </a:prstGeom>
          <a:noFill/>
        </p:spPr>
        <p:txBody>
          <a:bodyPr wrap="none" rtlCol="0">
            <a:spAutoFit/>
          </a:bodyPr>
          <a:lstStyle/>
          <a:p>
            <a:r>
              <a:rPr lang="es-MX" dirty="0"/>
              <a:t>[0…9]</a:t>
            </a:r>
          </a:p>
        </p:txBody>
      </p:sp>
      <p:cxnSp>
        <p:nvCxnSpPr>
          <p:cNvPr id="23" name="Conector: curvado 22">
            <a:extLst>
              <a:ext uri="{FF2B5EF4-FFF2-40B4-BE49-F238E27FC236}">
                <a16:creationId xmlns:a16="http://schemas.microsoft.com/office/drawing/2014/main" id="{C0B82D20-2DED-4B98-8942-C0B49E876417}"/>
              </a:ext>
            </a:extLst>
          </p:cNvPr>
          <p:cNvCxnSpPr>
            <a:stCxn id="7" idx="6"/>
            <a:endCxn id="7" idx="5"/>
          </p:cNvCxnSpPr>
          <p:nvPr/>
        </p:nvCxnSpPr>
        <p:spPr>
          <a:xfrm flipH="1">
            <a:off x="8041543" y="4719507"/>
            <a:ext cx="167081" cy="388043"/>
          </a:xfrm>
          <a:prstGeom prst="curvedConnector4">
            <a:avLst>
              <a:gd name="adj1" fmla="val -156904"/>
              <a:gd name="adj2" fmla="val 11818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BADDB787-7FF1-42BE-A621-C73CB4E414DE}"/>
              </a:ext>
            </a:extLst>
          </p:cNvPr>
          <p:cNvSpPr txBox="1"/>
          <p:nvPr/>
        </p:nvSpPr>
        <p:spPr>
          <a:xfrm>
            <a:off x="8452821" y="4807375"/>
            <a:ext cx="300082" cy="369332"/>
          </a:xfrm>
          <a:prstGeom prst="rect">
            <a:avLst/>
          </a:prstGeom>
          <a:noFill/>
        </p:spPr>
        <p:txBody>
          <a:bodyPr wrap="none" rtlCol="0">
            <a:spAutoFit/>
          </a:bodyPr>
          <a:lstStyle/>
          <a:p>
            <a:r>
              <a:rPr lang="es-MX" dirty="0"/>
              <a:t>_</a:t>
            </a:r>
          </a:p>
        </p:txBody>
      </p:sp>
      <p:cxnSp>
        <p:nvCxnSpPr>
          <p:cNvPr id="28" name="Conector: curvado 27">
            <a:extLst>
              <a:ext uri="{FF2B5EF4-FFF2-40B4-BE49-F238E27FC236}">
                <a16:creationId xmlns:a16="http://schemas.microsoft.com/office/drawing/2014/main" id="{2C703DCC-807D-45D3-94D0-4BEA80FEF094}"/>
              </a:ext>
            </a:extLst>
          </p:cNvPr>
          <p:cNvCxnSpPr>
            <a:stCxn id="7" idx="5"/>
            <a:endCxn id="7" idx="3"/>
          </p:cNvCxnSpPr>
          <p:nvPr/>
        </p:nvCxnSpPr>
        <p:spPr>
          <a:xfrm rot="5400000">
            <a:off x="7638174" y="4704181"/>
            <a:ext cx="12700" cy="806739"/>
          </a:xfrm>
          <a:prstGeom prst="curvedConnector3">
            <a:avLst>
              <a:gd name="adj1" fmla="val 3990386"/>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DDE795DD-4E6A-4E78-8F98-6B653CDCA5B3}"/>
              </a:ext>
            </a:extLst>
          </p:cNvPr>
          <p:cNvSpPr txBox="1"/>
          <p:nvPr/>
        </p:nvSpPr>
        <p:spPr>
          <a:xfrm>
            <a:off x="7516924" y="5507954"/>
            <a:ext cx="255198" cy="369332"/>
          </a:xfrm>
          <a:prstGeom prst="rect">
            <a:avLst/>
          </a:prstGeom>
          <a:noFill/>
        </p:spPr>
        <p:txBody>
          <a:bodyPr wrap="none" rtlCol="0">
            <a:spAutoFit/>
          </a:bodyPr>
          <a:lstStyle/>
          <a:p>
            <a:r>
              <a:rPr lang="es-MX" dirty="0"/>
              <a:t>-</a:t>
            </a:r>
          </a:p>
        </p:txBody>
      </p:sp>
    </p:spTree>
    <p:extLst>
      <p:ext uri="{BB962C8B-B14F-4D97-AF65-F5344CB8AC3E}">
        <p14:creationId xmlns:p14="http://schemas.microsoft.com/office/powerpoint/2010/main" val="537555086"/>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1241</TotalTime>
  <Words>3542</Words>
  <Application>Microsoft Office PowerPoint</Application>
  <PresentationFormat>Panorámica</PresentationFormat>
  <Paragraphs>1645</Paragraphs>
  <Slides>35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Arial</vt:lpstr>
      <vt:lpstr>Trade Gothic Next Cond</vt:lpstr>
      <vt:lpstr>Trade Gothic Next Light</vt:lpstr>
      <vt:lpstr>PortalVTI</vt:lpstr>
      <vt:lpstr>Análisis Léxico - Diseño de compiladores</vt:lpstr>
      <vt:lpstr>Expresiones regulares:</vt:lpstr>
      <vt:lpstr>Expresiones regulares que llevan todos los proyectos:</vt:lpstr>
      <vt:lpstr>Alfabeto del lenguaje:</vt:lpstr>
      <vt:lpstr>Números enteros</vt:lpstr>
      <vt:lpstr>números enteros con notación científica</vt:lpstr>
      <vt:lpstr>números decimales</vt:lpstr>
      <vt:lpstr>Números decimales con notación científica</vt:lpstr>
      <vt:lpstr>Identificadores</vt:lpstr>
      <vt:lpstr>Símbolos especiales:</vt:lpstr>
      <vt:lpstr>Símbolos especiales:</vt:lpstr>
      <vt:lpstr>Símbolos especiales</vt:lpstr>
      <vt:lpstr>Símbolos especiales</vt:lpstr>
      <vt:lpstr>Símbolos especiales:</vt:lpstr>
      <vt:lpstr>Símbolos para todos los proyectos</vt:lpstr>
      <vt:lpstr>Comentarios</vt:lpstr>
      <vt:lpstr>texto</vt:lpstr>
      <vt:lpstr>Autómata integral</vt:lpstr>
      <vt:lpstr>Presentación de PowerPoint</vt:lpstr>
      <vt:lpstr>Lista de palabras reservadas:</vt:lpstr>
      <vt:lpstr>Presentación de PowerPoint</vt:lpstr>
      <vt:lpstr>Descripción de estados finales y estados error:</vt:lpstr>
      <vt:lpstr>Presentación de PowerPoint</vt:lpstr>
      <vt:lpstr>Presentación de PowerPoint</vt:lpstr>
      <vt:lpstr>Documentación del programa:</vt:lpstr>
      <vt:lpstr>Función abriryguardar():</vt:lpstr>
      <vt:lpstr>Función obtenercolumna(carácter, estadoanterior):</vt:lpstr>
      <vt:lpstr>Función analizarcodigofuente(inftxt, matrizdeestados):</vt:lpstr>
      <vt:lpstr>Presentación de PowerPoint</vt:lpstr>
      <vt:lpstr>Presentación de PowerPoint</vt:lpstr>
      <vt:lpstr>Presentación de PowerPoint</vt:lpstr>
      <vt:lpstr>Líneas Finales:</vt:lpstr>
      <vt:lpstr>Pruebas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Léxico - Diseño de compiladores</dc:title>
  <dc:creator>Daniel Salazar</dc:creator>
  <cp:lastModifiedBy>Daniel Salazar</cp:lastModifiedBy>
  <cp:revision>110</cp:revision>
  <dcterms:created xsi:type="dcterms:W3CDTF">2021-10-08T20:34:26Z</dcterms:created>
  <dcterms:modified xsi:type="dcterms:W3CDTF">2021-10-15T22:17:43Z</dcterms:modified>
</cp:coreProperties>
</file>