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71" r:id="rId30"/>
    <p:sldId id="268" r:id="rId31"/>
    <p:sldId id="269" r:id="rId32"/>
    <p:sldId id="270" r:id="rId33"/>
    <p:sldId id="27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7DF5-D56A-F971-EA20-EA9CCA15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0631-1A20-EC71-9AFF-1A7B862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81E7-805D-6C82-5CA4-A92860E11D6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AE644-6055-4B80-5770-C070709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753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CE34-6CA7-E326-70DB-EA39211167EF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485CA8-96AE-FAA1-02CD-4F4F4CD65AD8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1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8FFA-8F06-D9BB-2E6D-FEE3E91A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6CE4-B0B1-086E-ED68-7534664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78C4-1EAC-A14F-6A08-911A636C1527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B9695-05CD-B176-E752-BCFBC10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9639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{a}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462D0-EE2E-5D17-93A8-D625DA550A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E1F983-0D40-2A68-206B-87CECD0B2BC1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2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3864-33F2-553B-ED92-E5E3663B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A4F-A19E-7446-6FD5-ABC8AAE3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F1A1-F3FA-4D6D-EC4B-41D87AF29EC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24759-BDDC-4850-AB8A-7F07127F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5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BF1B07-97A4-0AED-BCC2-BBD96F4E33D0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6336F-D191-7BE2-EE31-1A425CF57A76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4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B68-F463-0834-1476-57112386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585-5338-9091-5A81-5F0CCFE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0822-2016-286D-465E-516C1CB9B8C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328FD2-EAF5-1008-79E7-8238F4D05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4996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9F06C4-5DC6-9290-DD82-F95C3F27A8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F17D2-30EF-7BE8-FD3D-DF716F92BD1E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1888-88CD-0E18-CDEB-874F02A0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B38-3B55-EA1A-E9EF-B3420C9B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732D-FF07-ED43-C3F4-955538E97415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572C5-A025-BF9A-4044-72773CB1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03928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a,b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B5481-265D-5A10-C6A8-95ED6C5D4E9B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60728-4F2F-8BB7-2345-245D8FADF5B7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72A2-2826-91DD-58FB-09859676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9D8-D5E4-7418-5652-A7547D5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6EE0-CDA0-DFBD-9C22-99593875A860}"/>
              </a:ext>
            </a:extLst>
          </p:cNvPr>
          <p:cNvSpPr txBox="1"/>
          <p:nvPr/>
        </p:nvSpPr>
        <p:spPr>
          <a:xfrm>
            <a:off x="164769" y="4251367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102458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C87E-8632-EE77-EDF8-03975B25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F73-0321-C58B-315E-B27FCFF3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7" y="-161230"/>
            <a:ext cx="10515600" cy="1325563"/>
          </a:xfrm>
        </p:spPr>
        <p:txBody>
          <a:bodyPr/>
          <a:lstStyle/>
          <a:p>
            <a:r>
              <a:rPr lang="en-US" dirty="0"/>
              <a:t>Deriving FOLLOW sets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935BC-22C4-B657-E118-3C18A47E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57315"/>
              </p:ext>
            </p:extLst>
          </p:nvPr>
        </p:nvGraphicFramePr>
        <p:xfrm>
          <a:off x="212270" y="731123"/>
          <a:ext cx="74295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370658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CFG Rules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Calculation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T’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T$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FIRST($)\{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{$}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2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FIRST(c)\{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{c}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Law 2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FOLLOW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Elements in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FOLLOW(T’)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 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{$, c}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6C686-0558-9AAD-556A-DDB2A2031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7055"/>
              </p:ext>
            </p:extLst>
          </p:nvPr>
        </p:nvGraphicFramePr>
        <p:xfrm>
          <a:off x="7805182" y="731123"/>
          <a:ext cx="41312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16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2954876703"/>
                    </a:ext>
                  </a:extLst>
                </a:gridCol>
              </a:tblGrid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14131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F5652-4A05-C18F-67FE-2B5F0C0A520B}"/>
              </a:ext>
            </a:extLst>
          </p:cNvPr>
          <p:cNvSpPr txBox="1"/>
          <p:nvPr/>
        </p:nvSpPr>
        <p:spPr>
          <a:xfrm>
            <a:off x="0" y="4763806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41074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6DA-144A-1261-F232-C8B29BD8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15F-8E53-AD23-B526-6B63C712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8" y="584819"/>
            <a:ext cx="10515600" cy="1325563"/>
          </a:xfrm>
        </p:spPr>
        <p:txBody>
          <a:bodyPr/>
          <a:lstStyle/>
          <a:p>
            <a:r>
              <a:rPr lang="en-US" dirty="0"/>
              <a:t>Derived sets for each nonterminal</a:t>
            </a:r>
            <a:endParaRPr lang="en-Z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4C924F-550C-5B69-84A4-B97F3C4B2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17181"/>
              </p:ext>
            </p:extLst>
          </p:nvPr>
        </p:nvGraphicFramePr>
        <p:xfrm>
          <a:off x="717138" y="2621832"/>
          <a:ext cx="10757724" cy="212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31">
                  <a:extLst>
                    <a:ext uri="{9D8B030D-6E8A-4147-A177-3AD203B41FA5}">
                      <a16:colId xmlns:a16="http://schemas.microsoft.com/office/drawing/2014/main" val="1491866525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833876327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3244804989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2050730738"/>
                    </a:ext>
                  </a:extLst>
                </a:gridCol>
              </a:tblGrid>
              <a:tr h="314754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58535"/>
                  </a:ext>
                </a:extLst>
              </a:tr>
              <a:tr h="529619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0223"/>
                  </a:ext>
                </a:extLst>
              </a:tr>
              <a:tr h="59380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25672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{$,c}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4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91C-40A0-BA47-AC67-4D13893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boolean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2026-9317-0B9A-BD76-8CC601D9FDEB}"/>
              </a:ext>
            </a:extLst>
          </p:cNvPr>
          <p:cNvSpPr txBox="1"/>
          <p:nvPr/>
        </p:nvSpPr>
        <p:spPr>
          <a:xfrm>
            <a:off x="838200" y="4518561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0518C-B0DE-4B5C-CA69-469AF27AA4D4}"/>
              </a:ext>
            </a:extLst>
          </p:cNvPr>
          <p:cNvSpPr txBox="1"/>
          <p:nvPr/>
        </p:nvSpPr>
        <p:spPr>
          <a:xfrm>
            <a:off x="973777" y="1383475"/>
            <a:ext cx="9417132" cy="323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70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5" y="-294607"/>
            <a:ext cx="10515600" cy="1325563"/>
          </a:xfrm>
        </p:spPr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552215"/>
              </p:ext>
            </p:extLst>
          </p:nvPr>
        </p:nvGraphicFramePr>
        <p:xfrm>
          <a:off x="566840" y="903626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3FB7316-1FD0-CF8F-925D-0F637C446E77}"/>
              </a:ext>
            </a:extLst>
          </p:cNvPr>
          <p:cNvGrpSpPr/>
          <p:nvPr/>
        </p:nvGrpSpPr>
        <p:grpSpPr>
          <a:xfrm>
            <a:off x="5921241" y="3205178"/>
            <a:ext cx="5620847" cy="3287697"/>
            <a:chOff x="6443756" y="2490463"/>
            <a:chExt cx="5620847" cy="328769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0F4BF36-535D-16B1-7F3E-9BA345607C59}"/>
                </a:ext>
              </a:extLst>
            </p:cNvPr>
            <p:cNvSpPr/>
            <p:nvPr/>
          </p:nvSpPr>
          <p:spPr>
            <a:xfrm>
              <a:off x="7998207" y="2549769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  <a:endParaRPr lang="en-ZA" sz="1400" baseline="-25000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0D1CF07-6150-1E0C-0743-8E1796034671}"/>
                </a:ext>
              </a:extLst>
            </p:cNvPr>
            <p:cNvSpPr/>
            <p:nvPr/>
          </p:nvSpPr>
          <p:spPr>
            <a:xfrm>
              <a:off x="9169009" y="2552839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2</a:t>
              </a:r>
              <a:endParaRPr lang="en-ZA" sz="1400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3A0664-4251-6FF8-7154-B3AD89E4D28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8549192" y="2795954"/>
              <a:ext cx="619817" cy="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2B09DE-B6E9-7387-5EEB-8529B8BC08BE}"/>
                </a:ext>
              </a:extLst>
            </p:cNvPr>
            <p:cNvSpPr txBox="1"/>
            <p:nvPr/>
          </p:nvSpPr>
          <p:spPr>
            <a:xfrm>
              <a:off x="8758838" y="2490463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E3B0C4A-C8F0-8F65-AC00-638B1F22C328}"/>
                </a:ext>
              </a:extLst>
            </p:cNvPr>
            <p:cNvSpPr/>
            <p:nvPr/>
          </p:nvSpPr>
          <p:spPr>
            <a:xfrm>
              <a:off x="7996707" y="3231936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3</a:t>
              </a:r>
              <a:endParaRPr lang="en-ZA" sz="1400" baseline="-25000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188C610-2746-9C7E-CF39-8DCCA8F23830}"/>
                </a:ext>
              </a:extLst>
            </p:cNvPr>
            <p:cNvSpPr/>
            <p:nvPr/>
          </p:nvSpPr>
          <p:spPr>
            <a:xfrm>
              <a:off x="7996703" y="3847398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5</a:t>
              </a:r>
              <a:endParaRPr lang="en-ZA" sz="1400" baseline="-25000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5F70BFA-09FE-A5DD-B643-76615A0A9D69}"/>
                </a:ext>
              </a:extLst>
            </p:cNvPr>
            <p:cNvSpPr/>
            <p:nvPr/>
          </p:nvSpPr>
          <p:spPr>
            <a:xfrm>
              <a:off x="7996704" y="5147224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10</a:t>
              </a:r>
              <a:endParaRPr lang="en-ZA" sz="1100" baseline="-25000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A12FE9D-3953-CB16-AC28-BCC6BF0F6FBD}"/>
                </a:ext>
              </a:extLst>
            </p:cNvPr>
            <p:cNvSpPr/>
            <p:nvPr/>
          </p:nvSpPr>
          <p:spPr>
            <a:xfrm>
              <a:off x="7996703" y="4474703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9</a:t>
              </a:r>
              <a:endParaRPr lang="en-ZA" sz="1400" baseline="-25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B43CE5-1B23-2911-D37E-31CA5808650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2795543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312CF3-B0FB-A232-3386-739A5621A2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3470708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570ED2-F9E9-2C67-D026-6146A86AFE50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4093582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D79E25-BB47-E69D-7FC0-A6F0F73BB92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4720887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90501-7247-097C-447F-BA4E362B1C0F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5393408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F71D56-DD4F-0C57-00A3-0C42C48E99BF}"/>
                </a:ext>
              </a:extLst>
            </p:cNvPr>
            <p:cNvSpPr/>
            <p:nvPr/>
          </p:nvSpPr>
          <p:spPr>
            <a:xfrm>
              <a:off x="9169008" y="3847397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6</a:t>
              </a:r>
              <a:endParaRPr lang="en-ZA" sz="1400" baseline="-250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6165E8AD-077B-1B04-3D90-B9422A60419C}"/>
                </a:ext>
              </a:extLst>
            </p:cNvPr>
            <p:cNvSpPr/>
            <p:nvPr/>
          </p:nvSpPr>
          <p:spPr>
            <a:xfrm>
              <a:off x="10341313" y="3847397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7</a:t>
              </a:r>
              <a:endParaRPr lang="en-ZA" sz="1400" baseline="-25000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D026012-021B-7D0D-358E-49BFDE041440}"/>
                </a:ext>
              </a:extLst>
            </p:cNvPr>
            <p:cNvSpPr/>
            <p:nvPr/>
          </p:nvSpPr>
          <p:spPr>
            <a:xfrm>
              <a:off x="11513618" y="3847396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8</a:t>
              </a:r>
              <a:endParaRPr lang="en-ZA" sz="1400" baseline="-25000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B867D34-CCFF-630E-4C35-30F85D4B29E0}"/>
                </a:ext>
              </a:extLst>
            </p:cNvPr>
            <p:cNvSpPr/>
            <p:nvPr/>
          </p:nvSpPr>
          <p:spPr>
            <a:xfrm>
              <a:off x="9154551" y="3232706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4</a:t>
              </a:r>
              <a:endParaRPr lang="en-ZA" sz="1400" baseline="-25000" dirty="0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7CA77ABA-A603-CD86-4319-382CFFAA5A85}"/>
                </a:ext>
              </a:extLst>
            </p:cNvPr>
            <p:cNvSpPr/>
            <p:nvPr/>
          </p:nvSpPr>
          <p:spPr>
            <a:xfrm>
              <a:off x="9154270" y="5141955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11</a:t>
              </a:r>
              <a:endParaRPr lang="en-ZA" sz="1100" baseline="-25000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EBF08B6-C01F-B1EA-C0EF-D54EAC70EDE5}"/>
                </a:ext>
              </a:extLst>
            </p:cNvPr>
            <p:cNvSpPr/>
            <p:nvPr/>
          </p:nvSpPr>
          <p:spPr>
            <a:xfrm>
              <a:off x="10341312" y="5141955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12</a:t>
              </a:r>
              <a:endParaRPr lang="en-ZA" sz="1100" baseline="-25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083911C-66C5-B89B-DF18-E6A783D0D910}"/>
                </a:ext>
              </a:extLst>
            </p:cNvPr>
            <p:cNvCxnSpPr>
              <a:stCxn id="11" idx="6"/>
              <a:endCxn id="27" idx="2"/>
            </p:cNvCxnSpPr>
            <p:nvPr/>
          </p:nvCxnSpPr>
          <p:spPr>
            <a:xfrm>
              <a:off x="8547692" y="3478121"/>
              <a:ext cx="606859" cy="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28D6B6-B9E4-FBB1-36FE-EE18362EC579}"/>
                </a:ext>
              </a:extLst>
            </p:cNvPr>
            <p:cNvCxnSpPr>
              <a:stCxn id="12" idx="6"/>
              <a:endCxn id="22" idx="2"/>
            </p:cNvCxnSpPr>
            <p:nvPr/>
          </p:nvCxnSpPr>
          <p:spPr>
            <a:xfrm flipV="1">
              <a:off x="8547688" y="4093582"/>
              <a:ext cx="6213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40888B-1F0D-99F5-7927-5972FEBEFBCD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9719994" y="4093580"/>
              <a:ext cx="62131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CE6F7E-7DA7-4C2E-4FDE-7861D6D90B2B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10892298" y="4093581"/>
              <a:ext cx="6213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3F72E3-4521-24CD-CE96-53D41710D187}"/>
                </a:ext>
              </a:extLst>
            </p:cNvPr>
            <p:cNvCxnSpPr>
              <a:cxnSpLocks/>
              <a:stCxn id="14" idx="6"/>
              <a:endCxn id="28" idx="2"/>
            </p:cNvCxnSpPr>
            <p:nvPr/>
          </p:nvCxnSpPr>
          <p:spPr>
            <a:xfrm flipV="1">
              <a:off x="8547689" y="5388140"/>
              <a:ext cx="606581" cy="5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EFC79EE-F003-F83D-82EB-C7D8C7CBD03F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9719993" y="5388139"/>
              <a:ext cx="6213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385C68-1738-EF3D-0F95-4954CA5E0249}"/>
                </a:ext>
              </a:extLst>
            </p:cNvPr>
            <p:cNvSpPr txBox="1"/>
            <p:nvPr/>
          </p:nvSpPr>
          <p:spPr>
            <a:xfrm>
              <a:off x="8758838" y="3117785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ZA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B94754-972C-8CDD-0F43-42DC7AF40080}"/>
                </a:ext>
              </a:extLst>
            </p:cNvPr>
            <p:cNvSpPr txBox="1"/>
            <p:nvPr/>
          </p:nvSpPr>
          <p:spPr>
            <a:xfrm>
              <a:off x="8770025" y="3774436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Z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0DDB3D-B136-5EF7-D68E-CE4EF89E0D00}"/>
                </a:ext>
              </a:extLst>
            </p:cNvPr>
            <p:cNvSpPr txBox="1"/>
            <p:nvPr/>
          </p:nvSpPr>
          <p:spPr>
            <a:xfrm>
              <a:off x="9866329" y="3783866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endParaRPr lang="en-ZA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D73A6A-1F91-7A5C-45CA-EB871EB8F21B}"/>
                </a:ext>
              </a:extLst>
            </p:cNvPr>
            <p:cNvSpPr txBox="1"/>
            <p:nvPr/>
          </p:nvSpPr>
          <p:spPr>
            <a:xfrm>
              <a:off x="11095952" y="377784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ZA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B311F-90DC-C450-4037-A32B59C3E510}"/>
                </a:ext>
              </a:extLst>
            </p:cNvPr>
            <p:cNvSpPr txBox="1"/>
            <p:nvPr/>
          </p:nvSpPr>
          <p:spPr>
            <a:xfrm>
              <a:off x="8799670" y="5072699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Z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DB09D5-5C5D-1EAC-1C40-F503A8DBF88F}"/>
                </a:ext>
              </a:extLst>
            </p:cNvPr>
            <p:cNvSpPr txBox="1"/>
            <p:nvPr/>
          </p:nvSpPr>
          <p:spPr>
            <a:xfrm>
              <a:off x="9866329" y="5072699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ZA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C8F1A3-DAF8-9B4F-B57F-5AABBF96ED2B}"/>
                </a:ext>
              </a:extLst>
            </p:cNvPr>
            <p:cNvCxnSpPr>
              <a:stCxn id="28" idx="4"/>
              <a:endCxn id="14" idx="4"/>
            </p:cNvCxnSpPr>
            <p:nvPr/>
          </p:nvCxnSpPr>
          <p:spPr>
            <a:xfrm rot="5400000">
              <a:off x="8848346" y="5058175"/>
              <a:ext cx="5269" cy="1157566"/>
            </a:xfrm>
            <a:prstGeom prst="curvedConnector3">
              <a:avLst>
                <a:gd name="adj1" fmla="val 107530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4DF206-26E1-5755-DDE5-251988D50382}"/>
                </a:ext>
              </a:extLst>
            </p:cNvPr>
            <p:cNvCxnSpPr>
              <a:stCxn id="28" idx="0"/>
              <a:endCxn id="15" idx="6"/>
            </p:cNvCxnSpPr>
            <p:nvPr/>
          </p:nvCxnSpPr>
          <p:spPr>
            <a:xfrm rot="16200000" flipV="1">
              <a:off x="8778193" y="4490384"/>
              <a:ext cx="421067" cy="88207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611DBF-2A7E-0D73-D336-566756B454B3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 flipH="1">
              <a:off x="8272200" y="3042138"/>
              <a:ext cx="1500" cy="189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FAC90E6-7CC1-D1FB-82A9-1A1CCBCDD3CB}"/>
                </a:ext>
              </a:extLst>
            </p:cNvPr>
            <p:cNvCxnSpPr>
              <a:stCxn id="22" idx="0"/>
              <a:endCxn id="11" idx="5"/>
            </p:cNvCxnSpPr>
            <p:nvPr/>
          </p:nvCxnSpPr>
          <p:spPr>
            <a:xfrm flipH="1" flipV="1">
              <a:off x="8467002" y="3652199"/>
              <a:ext cx="977499" cy="19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989CF63-A8DE-43A6-78E0-0A236406F81C}"/>
                </a:ext>
              </a:extLst>
            </p:cNvPr>
            <p:cNvCxnSpPr>
              <a:cxnSpLocks/>
              <a:stCxn id="22" idx="3"/>
              <a:endCxn id="12" idx="5"/>
            </p:cNvCxnSpPr>
            <p:nvPr/>
          </p:nvCxnSpPr>
          <p:spPr>
            <a:xfrm rot="5400000">
              <a:off x="8858348" y="3876310"/>
              <a:ext cx="1" cy="782700"/>
            </a:xfrm>
            <a:prstGeom prst="curvedConnector3">
              <a:avLst>
                <a:gd name="adj1" fmla="val 21474836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1EE097E-005F-C2BA-B1E4-0C26D45DA794}"/>
                </a:ext>
              </a:extLst>
            </p:cNvPr>
            <p:cNvCxnSpPr>
              <a:cxnSpLocks/>
              <a:stCxn id="5" idx="1"/>
              <a:endCxn id="12" idx="1"/>
            </p:cNvCxnSpPr>
            <p:nvPr/>
          </p:nvCxnSpPr>
          <p:spPr>
            <a:xfrm rot="16200000" flipH="1" flipV="1">
              <a:off x="7429330" y="3269937"/>
              <a:ext cx="1297629" cy="1504"/>
            </a:xfrm>
            <a:prstGeom prst="curvedConnector5">
              <a:avLst>
                <a:gd name="adj1" fmla="val 956"/>
                <a:gd name="adj2" fmla="val 50147606"/>
                <a:gd name="adj3" fmla="val 9956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7A8A7A3-D7B4-6BDB-4F37-279227223FBD}"/>
                </a:ext>
              </a:extLst>
            </p:cNvPr>
            <p:cNvSpPr/>
            <p:nvPr/>
          </p:nvSpPr>
          <p:spPr>
            <a:xfrm>
              <a:off x="7087877" y="3623969"/>
              <a:ext cx="994983" cy="976963"/>
            </a:xfrm>
            <a:custGeom>
              <a:avLst/>
              <a:gdLst>
                <a:gd name="connsiteX0" fmla="*/ 994983 w 994983"/>
                <a:gd name="connsiteY0" fmla="*/ 47809 h 976963"/>
                <a:gd name="connsiteX1" fmla="*/ 172732 w 994983"/>
                <a:gd name="connsiteY1" fmla="*/ 40720 h 976963"/>
                <a:gd name="connsiteX2" fmla="*/ 2611 w 994983"/>
                <a:gd name="connsiteY2" fmla="*/ 487288 h 976963"/>
                <a:gd name="connsiteX3" fmla="*/ 236527 w 994983"/>
                <a:gd name="connsiteY3" fmla="*/ 905502 h 976963"/>
                <a:gd name="connsiteX4" fmla="*/ 917011 w 994983"/>
                <a:gd name="connsiteY4" fmla="*/ 969297 h 97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983" h="976963">
                  <a:moveTo>
                    <a:pt x="994983" y="47809"/>
                  </a:moveTo>
                  <a:cubicBezTo>
                    <a:pt x="666555" y="7641"/>
                    <a:pt x="338127" y="-32526"/>
                    <a:pt x="172732" y="40720"/>
                  </a:cubicBezTo>
                  <a:cubicBezTo>
                    <a:pt x="7337" y="113966"/>
                    <a:pt x="-8021" y="343158"/>
                    <a:pt x="2611" y="487288"/>
                  </a:cubicBezTo>
                  <a:cubicBezTo>
                    <a:pt x="13243" y="631418"/>
                    <a:pt x="84127" y="825167"/>
                    <a:pt x="236527" y="905502"/>
                  </a:cubicBezTo>
                  <a:cubicBezTo>
                    <a:pt x="388927" y="985837"/>
                    <a:pt x="699634" y="983474"/>
                    <a:pt x="917011" y="969297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8EA91F-9A5C-5BE3-41CD-8C22528AD010}"/>
                </a:ext>
              </a:extLst>
            </p:cNvPr>
            <p:cNvSpPr/>
            <p:nvPr/>
          </p:nvSpPr>
          <p:spPr>
            <a:xfrm>
              <a:off x="6829415" y="3124616"/>
              <a:ext cx="1281798" cy="2127869"/>
            </a:xfrm>
            <a:custGeom>
              <a:avLst/>
              <a:gdLst>
                <a:gd name="connsiteX0" fmla="*/ 1281798 w 1281798"/>
                <a:gd name="connsiteY0" fmla="*/ 150213 h 2127869"/>
                <a:gd name="connsiteX1" fmla="*/ 154747 w 1281798"/>
                <a:gd name="connsiteY1" fmla="*/ 171478 h 2127869"/>
                <a:gd name="connsiteX2" fmla="*/ 119305 w 1281798"/>
                <a:gd name="connsiteY2" fmla="*/ 1879776 h 2127869"/>
                <a:gd name="connsiteX3" fmla="*/ 1175473 w 1281798"/>
                <a:gd name="connsiteY3" fmla="*/ 2127869 h 21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798" h="2127869">
                  <a:moveTo>
                    <a:pt x="1281798" y="150213"/>
                  </a:moveTo>
                  <a:cubicBezTo>
                    <a:pt x="815147" y="16715"/>
                    <a:pt x="348496" y="-116782"/>
                    <a:pt x="154747" y="171478"/>
                  </a:cubicBezTo>
                  <a:cubicBezTo>
                    <a:pt x="-39002" y="459738"/>
                    <a:pt x="-50816" y="1553711"/>
                    <a:pt x="119305" y="1879776"/>
                  </a:cubicBezTo>
                  <a:cubicBezTo>
                    <a:pt x="289426" y="2205841"/>
                    <a:pt x="953371" y="2088883"/>
                    <a:pt x="1175473" y="2127869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9AF8C4E-152D-A266-C3C0-F6044620DEB7}"/>
                </a:ext>
              </a:extLst>
            </p:cNvPr>
            <p:cNvSpPr txBox="1"/>
            <p:nvPr/>
          </p:nvSpPr>
          <p:spPr>
            <a:xfrm>
              <a:off x="8234031" y="292211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61AE08C-83A5-805D-4D4C-BF9303853E1F}"/>
                </a:ext>
              </a:extLst>
            </p:cNvPr>
            <p:cNvSpPr txBox="1"/>
            <p:nvPr/>
          </p:nvSpPr>
          <p:spPr>
            <a:xfrm>
              <a:off x="7189459" y="2614361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F30A24-4A50-310B-713A-8632488CE19D}"/>
                </a:ext>
              </a:extLst>
            </p:cNvPr>
            <p:cNvSpPr txBox="1"/>
            <p:nvPr/>
          </p:nvSpPr>
          <p:spPr>
            <a:xfrm>
              <a:off x="6759080" y="389832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240016-9B4D-36A8-86E0-1329E0FF2544}"/>
                </a:ext>
              </a:extLst>
            </p:cNvPr>
            <p:cNvSpPr txBox="1"/>
            <p:nvPr/>
          </p:nvSpPr>
          <p:spPr>
            <a:xfrm>
              <a:off x="7025383" y="3880298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47277A9-11EA-C316-16D4-98CC23646C30}"/>
                </a:ext>
              </a:extLst>
            </p:cNvPr>
            <p:cNvSpPr txBox="1"/>
            <p:nvPr/>
          </p:nvSpPr>
          <p:spPr>
            <a:xfrm>
              <a:off x="8733771" y="5408828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87C268-EC9A-CB90-7B7A-9A4BCDC250BD}"/>
                </a:ext>
              </a:extLst>
            </p:cNvPr>
            <p:cNvSpPr txBox="1"/>
            <p:nvPr/>
          </p:nvSpPr>
          <p:spPr>
            <a:xfrm>
              <a:off x="8971894" y="4556194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8F7509-1A52-6C39-F48A-3B79F69EF1F5}"/>
                </a:ext>
              </a:extLst>
            </p:cNvPr>
            <p:cNvSpPr txBox="1"/>
            <p:nvPr/>
          </p:nvSpPr>
          <p:spPr>
            <a:xfrm>
              <a:off x="8704180" y="4204382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680CE36-C2DB-94C9-2C99-13160E10C96C}"/>
                </a:ext>
              </a:extLst>
            </p:cNvPr>
            <p:cNvSpPr txBox="1"/>
            <p:nvPr/>
          </p:nvSpPr>
          <p:spPr>
            <a:xfrm>
              <a:off x="8842387" y="3463833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ED25F4-828D-F690-300E-3ACAC67954D3}"/>
                </a:ext>
              </a:extLst>
            </p:cNvPr>
            <p:cNvSpPr txBox="1"/>
            <p:nvPr/>
          </p:nvSpPr>
          <p:spPr>
            <a:xfrm>
              <a:off x="6443756" y="2621874"/>
              <a:ext cx="441312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1.</a:t>
              </a:r>
              <a:endParaRPr lang="en-ZA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3215A70-07FC-9538-0C2E-596F6B39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39028"/>
              </p:ext>
            </p:extLst>
          </p:nvPr>
        </p:nvGraphicFramePr>
        <p:xfrm>
          <a:off x="6084667" y="387103"/>
          <a:ext cx="51650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1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579960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562397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366509">
                <a:tc>
                  <a:txBody>
                    <a:bodyPr/>
                    <a:lstStyle/>
                    <a:p>
                      <a:r>
                        <a:rPr lang="en-US" dirty="0"/>
                        <a:t>Rule number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CFG Production 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Accepting state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2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4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8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9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12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F24BD79-C4FF-E7EB-C833-12768380102D}"/>
              </a:ext>
            </a:extLst>
          </p:cNvPr>
          <p:cNvSpPr txBox="1"/>
          <p:nvPr/>
        </p:nvSpPr>
        <p:spPr>
          <a:xfrm>
            <a:off x="5912904" y="4013201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902BE-4659-6FA1-F347-DB7AF548B385}"/>
              </a:ext>
            </a:extLst>
          </p:cNvPr>
          <p:cNvSpPr txBox="1"/>
          <p:nvPr/>
        </p:nvSpPr>
        <p:spPr>
          <a:xfrm>
            <a:off x="5924733" y="4613042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26062-A3F6-8AA9-F68F-CC03A96C72A1}"/>
              </a:ext>
            </a:extLst>
          </p:cNvPr>
          <p:cNvSpPr txBox="1"/>
          <p:nvPr/>
        </p:nvSpPr>
        <p:spPr>
          <a:xfrm>
            <a:off x="5912904" y="5215272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4843B4-081C-DD34-E954-ADAC7CC1D226}"/>
              </a:ext>
            </a:extLst>
          </p:cNvPr>
          <p:cNvSpPr txBox="1"/>
          <p:nvPr/>
        </p:nvSpPr>
        <p:spPr>
          <a:xfrm>
            <a:off x="5930671" y="5897791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5.</a:t>
            </a:r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756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64410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546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0394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75490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58907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8066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24166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25099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512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87238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D49A-7B34-5342-847A-D89CD9B6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E0D-8FA0-57B0-7E56-2AC622F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7EE6ED9-13B8-49F5-D011-6C8C84AD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6621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266-0774-C202-93AF-D9BAC5F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F46B-80AE-BB64-DB41-84818CDFC88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2C71B-03DB-9C62-F00C-747E77B7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4837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Nullable(a)∧</a:t>
                      </a:r>
                      <a:r>
                        <a:rPr lang="en-US" dirty="0"/>
                        <a:t>Nullable(T)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∧Nullable(c)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Nullable(b)∧</a:t>
                      </a: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04BE88-593B-552D-1AE5-36B7CEA3A3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80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1563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38401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325563"/>
          </a:xfrm>
        </p:spPr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512767"/>
              </p:ext>
            </p:extLst>
          </p:nvPr>
        </p:nvGraphicFramePr>
        <p:xfrm>
          <a:off x="125680" y="1330035"/>
          <a:ext cx="4440381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49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E941AC-E502-A563-4E67-B35F8A30AF78}"/>
              </a:ext>
            </a:extLst>
          </p:cNvPr>
          <p:cNvSpPr/>
          <p:nvPr/>
        </p:nvSpPr>
        <p:spPr>
          <a:xfrm>
            <a:off x="10619306" y="2936631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E1223E-188B-0C49-E833-798E15084A55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774C67-B8B6-9584-E9D0-8DE788BA9418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D4E7EC-64D3-1F30-B5F1-24974FCE9147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7A8CF68-8CFF-202A-A48D-EA15919F8029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AF3E4-FFDE-A72A-FD51-35FD837217C4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BC622B-A620-F2B2-D381-E052B36589AD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B89E-5A2D-4579-5372-BBD405723D1A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7A05-7748-FDC3-5AAE-98890D9F1EA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4503D5-47A5-8DBE-66D7-E068BEF33FE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8C8FD-5D45-7E93-2584-0FEEB38E266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F8AE6-6EA3-463F-819D-7DAE7A20406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E00BFA-DC43-160B-3EFA-BA539CA4728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DD8F-1CD6-8800-9DB7-2B498C1D6092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6CF841-47A7-A684-9C4D-821CAD5B9579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3AFC3-2630-6B63-8524-1418B042435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A7DF75-EDBD-3686-F0B8-8FDB1D60048C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D9FC98-5CBC-C43F-6548-5D9E0B4CC6BC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3279C-80E2-95F8-B63E-58BEA01997A3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5F1C6-6E85-FAC1-FEB4-5A150E8BAD6D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934A5-8E7A-F495-7E69-1858F0B005AD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405FD3-773D-F429-2DFD-4BA051A5FB6F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7E940-6902-60A3-0739-79AB507F96CA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3F855-20FF-3D17-6E9C-3E012FAF9364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0974D-27DC-B1D2-85D7-DC13B16301F1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1E400D-569A-8E59-42A7-C80ADCA2DE26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F81DBA-D03E-8BCE-3D15-830FFCC9B07B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73B33-EBEF-7A39-CED9-F1DE857B6440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2C1EE-F95A-1CFE-0D0F-A6A8C4D3191E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E889C-77E5-83E5-BC9A-244AEFAE2A05}"/>
              </a:ext>
            </a:extLst>
          </p:cNvPr>
          <p:cNvCxnSpPr>
            <a:stCxn id="7" idx="6"/>
            <a:endCxn id="3" idx="2"/>
          </p:cNvCxnSpPr>
          <p:nvPr/>
        </p:nvCxnSpPr>
        <p:spPr>
          <a:xfrm>
            <a:off x="9307193" y="2795955"/>
            <a:ext cx="1312113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D4F58-448C-AEDD-23A0-F699391EF409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9304718" y="2031371"/>
            <a:ext cx="1395278" cy="9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882D18-B401-36CF-6A0C-55B53BFA2EE3}"/>
              </a:ext>
            </a:extLst>
          </p:cNvPr>
          <p:cNvCxnSpPr>
            <a:stCxn id="9" idx="6"/>
            <a:endCxn id="3" idx="0"/>
          </p:cNvCxnSpPr>
          <p:nvPr/>
        </p:nvCxnSpPr>
        <p:spPr>
          <a:xfrm>
            <a:off x="9304718" y="1330035"/>
            <a:ext cx="1590081" cy="160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8F84E-CF1F-903B-56D9-B1D55899B7BB}"/>
              </a:ext>
            </a:extLst>
          </p:cNvPr>
          <p:cNvSpPr/>
          <p:nvPr/>
        </p:nvSpPr>
        <p:spPr>
          <a:xfrm>
            <a:off x="6858000" y="721321"/>
            <a:ext cx="4114800" cy="2250479"/>
          </a:xfrm>
          <a:custGeom>
            <a:avLst/>
            <a:gdLst>
              <a:gd name="connsiteX0" fmla="*/ 0 w 4114800"/>
              <a:gd name="connsiteY0" fmla="*/ 1821854 h 2250479"/>
              <a:gd name="connsiteX1" fmla="*/ 64294 w 4114800"/>
              <a:gd name="connsiteY1" fmla="*/ 1278929 h 2250479"/>
              <a:gd name="connsiteX2" fmla="*/ 271463 w 4114800"/>
              <a:gd name="connsiteY2" fmla="*/ 757435 h 2250479"/>
              <a:gd name="connsiteX3" fmla="*/ 771525 w 4114800"/>
              <a:gd name="connsiteY3" fmla="*/ 250229 h 2250479"/>
              <a:gd name="connsiteX4" fmla="*/ 1757363 w 4114800"/>
              <a:gd name="connsiteY4" fmla="*/ 198 h 2250479"/>
              <a:gd name="connsiteX5" fmla="*/ 3000375 w 4114800"/>
              <a:gd name="connsiteY5" fmla="*/ 221654 h 2250479"/>
              <a:gd name="connsiteX6" fmla="*/ 3679031 w 4114800"/>
              <a:gd name="connsiteY6" fmla="*/ 871735 h 2250479"/>
              <a:gd name="connsiteX7" fmla="*/ 4014788 w 4114800"/>
              <a:gd name="connsiteY7" fmla="*/ 1728985 h 2250479"/>
              <a:gd name="connsiteX8" fmla="*/ 4114800 w 4114800"/>
              <a:gd name="connsiteY8" fmla="*/ 2250479 h 225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2250479">
                <a:moveTo>
                  <a:pt x="0" y="1821854"/>
                </a:moveTo>
                <a:cubicBezTo>
                  <a:pt x="9525" y="1639093"/>
                  <a:pt x="19050" y="1456332"/>
                  <a:pt x="64294" y="1278929"/>
                </a:cubicBezTo>
                <a:cubicBezTo>
                  <a:pt x="109538" y="1101526"/>
                  <a:pt x="153591" y="928885"/>
                  <a:pt x="271463" y="757435"/>
                </a:cubicBezTo>
                <a:cubicBezTo>
                  <a:pt x="389335" y="585985"/>
                  <a:pt x="523875" y="376435"/>
                  <a:pt x="771525" y="250229"/>
                </a:cubicBezTo>
                <a:cubicBezTo>
                  <a:pt x="1019175" y="124023"/>
                  <a:pt x="1385888" y="4960"/>
                  <a:pt x="1757363" y="198"/>
                </a:cubicBezTo>
                <a:cubicBezTo>
                  <a:pt x="2128838" y="-4564"/>
                  <a:pt x="2680097" y="76398"/>
                  <a:pt x="3000375" y="221654"/>
                </a:cubicBezTo>
                <a:cubicBezTo>
                  <a:pt x="3320653" y="366910"/>
                  <a:pt x="3509962" y="620513"/>
                  <a:pt x="3679031" y="871735"/>
                </a:cubicBezTo>
                <a:cubicBezTo>
                  <a:pt x="3848100" y="1122957"/>
                  <a:pt x="3942160" y="1499194"/>
                  <a:pt x="4014788" y="1728985"/>
                </a:cubicBezTo>
                <a:cubicBezTo>
                  <a:pt x="4087416" y="1958776"/>
                  <a:pt x="4087416" y="2215951"/>
                  <a:pt x="4114800" y="22504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6F9676-E329-4BD9-A080-256B1B0AB7ED}"/>
              </a:ext>
            </a:extLst>
          </p:cNvPr>
          <p:cNvCxnSpPr>
            <a:stCxn id="6" idx="0"/>
          </p:cNvCxnSpPr>
          <p:nvPr/>
        </p:nvCxnSpPr>
        <p:spPr>
          <a:xfrm flipV="1">
            <a:off x="7969742" y="771525"/>
            <a:ext cx="131762" cy="1013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569826-CA46-9E69-4138-595D3ABAF1CB}"/>
              </a:ext>
            </a:extLst>
          </p:cNvPr>
          <p:cNvSpPr txBox="1"/>
          <p:nvPr/>
        </p:nvSpPr>
        <p:spPr>
          <a:xfrm>
            <a:off x="6633943" y="217608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FCCC7-02D1-297A-23A3-F692B5A79733}"/>
              </a:ext>
            </a:extLst>
          </p:cNvPr>
          <p:cNvSpPr txBox="1"/>
          <p:nvPr/>
        </p:nvSpPr>
        <p:spPr>
          <a:xfrm>
            <a:off x="7946781" y="14861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CC0D52-066A-B0FB-3274-6723405ABBEC}"/>
              </a:ext>
            </a:extLst>
          </p:cNvPr>
          <p:cNvSpPr txBox="1"/>
          <p:nvPr/>
        </p:nvSpPr>
        <p:spPr>
          <a:xfrm rot="2806696">
            <a:off x="9465689" y="16132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699E4-ED91-AC29-9ADC-ECE684F0CDAA}"/>
              </a:ext>
            </a:extLst>
          </p:cNvPr>
          <p:cNvSpPr txBox="1"/>
          <p:nvPr/>
        </p:nvSpPr>
        <p:spPr>
          <a:xfrm rot="2276935">
            <a:off x="9460242" y="214195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a,b,T,R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DDED6C-F44A-F6B1-4F7B-8ACE86295FA4}"/>
              </a:ext>
            </a:extLst>
          </p:cNvPr>
          <p:cNvSpPr txBox="1"/>
          <p:nvPr/>
        </p:nvSpPr>
        <p:spPr>
          <a:xfrm>
            <a:off x="9410912" y="256505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F1C35AB-946D-E720-FF69-3786B6E09853}"/>
              </a:ext>
            </a:extLst>
          </p:cNvPr>
          <p:cNvSpPr/>
          <p:nvPr/>
        </p:nvSpPr>
        <p:spPr>
          <a:xfrm>
            <a:off x="6321523" y="3421856"/>
            <a:ext cx="4486971" cy="1965592"/>
          </a:xfrm>
          <a:custGeom>
            <a:avLst/>
            <a:gdLst>
              <a:gd name="connsiteX0" fmla="*/ 293590 w 4486971"/>
              <a:gd name="connsiteY0" fmla="*/ 385763 h 1965592"/>
              <a:gd name="connsiteX1" fmla="*/ 43558 w 4486971"/>
              <a:gd name="connsiteY1" fmla="*/ 664369 h 1965592"/>
              <a:gd name="connsiteX2" fmla="*/ 696 w 4486971"/>
              <a:gd name="connsiteY2" fmla="*/ 942975 h 1965592"/>
              <a:gd name="connsiteX3" fmla="*/ 50702 w 4486971"/>
              <a:gd name="connsiteY3" fmla="*/ 1264444 h 1965592"/>
              <a:gd name="connsiteX4" fmla="*/ 257871 w 4486971"/>
              <a:gd name="connsiteY4" fmla="*/ 1614488 h 1965592"/>
              <a:gd name="connsiteX5" fmla="*/ 750790 w 4486971"/>
              <a:gd name="connsiteY5" fmla="*/ 1857375 h 1965592"/>
              <a:gd name="connsiteX6" fmla="*/ 1386583 w 4486971"/>
              <a:gd name="connsiteY6" fmla="*/ 1964532 h 1965592"/>
              <a:gd name="connsiteX7" fmla="*/ 2086671 w 4486971"/>
              <a:gd name="connsiteY7" fmla="*/ 1900238 h 1965592"/>
              <a:gd name="connsiteX8" fmla="*/ 2586733 w 4486971"/>
              <a:gd name="connsiteY8" fmla="*/ 1714500 h 1965592"/>
              <a:gd name="connsiteX9" fmla="*/ 3415408 w 4486971"/>
              <a:gd name="connsiteY9" fmla="*/ 1307307 h 1965592"/>
              <a:gd name="connsiteX10" fmla="*/ 4101208 w 4486971"/>
              <a:gd name="connsiteY10" fmla="*/ 764382 h 1965592"/>
              <a:gd name="connsiteX11" fmla="*/ 4486971 w 4486971"/>
              <a:gd name="connsiteY11" fmla="*/ 0 h 19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86971" h="1965592">
                <a:moveTo>
                  <a:pt x="293590" y="385763"/>
                </a:moveTo>
                <a:cubicBezTo>
                  <a:pt x="192982" y="478631"/>
                  <a:pt x="92374" y="571500"/>
                  <a:pt x="43558" y="664369"/>
                </a:cubicBezTo>
                <a:cubicBezTo>
                  <a:pt x="-5258" y="757238"/>
                  <a:pt x="-495" y="842963"/>
                  <a:pt x="696" y="942975"/>
                </a:cubicBezTo>
                <a:cubicBezTo>
                  <a:pt x="1887" y="1042987"/>
                  <a:pt x="7840" y="1152525"/>
                  <a:pt x="50702" y="1264444"/>
                </a:cubicBezTo>
                <a:cubicBezTo>
                  <a:pt x="93564" y="1376363"/>
                  <a:pt x="141190" y="1515666"/>
                  <a:pt x="257871" y="1614488"/>
                </a:cubicBezTo>
                <a:cubicBezTo>
                  <a:pt x="374552" y="1713310"/>
                  <a:pt x="562672" y="1799034"/>
                  <a:pt x="750790" y="1857375"/>
                </a:cubicBezTo>
                <a:cubicBezTo>
                  <a:pt x="938908" y="1915716"/>
                  <a:pt x="1163936" y="1957388"/>
                  <a:pt x="1386583" y="1964532"/>
                </a:cubicBezTo>
                <a:cubicBezTo>
                  <a:pt x="1609230" y="1971676"/>
                  <a:pt x="1886646" y="1941910"/>
                  <a:pt x="2086671" y="1900238"/>
                </a:cubicBezTo>
                <a:cubicBezTo>
                  <a:pt x="2286696" y="1858566"/>
                  <a:pt x="2365277" y="1813322"/>
                  <a:pt x="2586733" y="1714500"/>
                </a:cubicBezTo>
                <a:cubicBezTo>
                  <a:pt x="2808189" y="1615678"/>
                  <a:pt x="3162996" y="1465660"/>
                  <a:pt x="3415408" y="1307307"/>
                </a:cubicBezTo>
                <a:cubicBezTo>
                  <a:pt x="3667820" y="1148954"/>
                  <a:pt x="3922614" y="982266"/>
                  <a:pt x="4101208" y="764382"/>
                </a:cubicBezTo>
                <a:cubicBezTo>
                  <a:pt x="4279802" y="546498"/>
                  <a:pt x="4403627" y="80962"/>
                  <a:pt x="448697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C39-4D79-BDC4-8FAA-AB1909C4AACC}"/>
              </a:ext>
            </a:extLst>
          </p:cNvPr>
          <p:cNvSpPr txBox="1"/>
          <p:nvPr/>
        </p:nvSpPr>
        <p:spPr>
          <a:xfrm>
            <a:off x="6299229" y="3941912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48673-9101-8128-7882-2F36D901F3F4}"/>
              </a:ext>
            </a:extLst>
          </p:cNvPr>
          <p:cNvCxnSpPr>
            <a:stCxn id="11" idx="4"/>
          </p:cNvCxnSpPr>
          <p:nvPr/>
        </p:nvCxnSpPr>
        <p:spPr>
          <a:xfrm flipH="1">
            <a:off x="7969740" y="4757817"/>
            <a:ext cx="1" cy="637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C6AC18-E055-925C-7645-2F9FEB949606}"/>
              </a:ext>
            </a:extLst>
          </p:cNvPr>
          <p:cNvSpPr txBox="1"/>
          <p:nvPr/>
        </p:nvSpPr>
        <p:spPr>
          <a:xfrm>
            <a:off x="7005438" y="473780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FCFB07-26B5-AB28-1D9A-AF11A3A66536}"/>
              </a:ext>
            </a:extLst>
          </p:cNvPr>
          <p:cNvCxnSpPr>
            <a:stCxn id="10" idx="6"/>
            <a:endCxn id="76" idx="9"/>
          </p:cNvCxnSpPr>
          <p:nvPr/>
        </p:nvCxnSpPr>
        <p:spPr>
          <a:xfrm>
            <a:off x="8245234" y="3664705"/>
            <a:ext cx="1491697" cy="106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1BC6EC-88BF-9726-CFC9-A0F66D6A8099}"/>
              </a:ext>
            </a:extLst>
          </p:cNvPr>
          <p:cNvSpPr txBox="1"/>
          <p:nvPr/>
        </p:nvSpPr>
        <p:spPr>
          <a:xfrm rot="2276935">
            <a:off x="8173112" y="366419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a,c,T</a:t>
            </a:r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BCDE75-B4C9-C020-574B-29615A3843C3}"/>
              </a:ext>
            </a:extLst>
          </p:cNvPr>
          <p:cNvSpPr/>
          <p:nvPr/>
        </p:nvSpPr>
        <p:spPr>
          <a:xfrm>
            <a:off x="10979651" y="2906299"/>
            <a:ext cx="983786" cy="934639"/>
          </a:xfrm>
          <a:custGeom>
            <a:avLst/>
            <a:gdLst>
              <a:gd name="connsiteX0" fmla="*/ 171743 w 983786"/>
              <a:gd name="connsiteY0" fmla="*/ 186945 h 934639"/>
              <a:gd name="connsiteX1" fmla="*/ 314618 w 983786"/>
              <a:gd name="connsiteY1" fmla="*/ 72645 h 934639"/>
              <a:gd name="connsiteX2" fmla="*/ 528930 w 983786"/>
              <a:gd name="connsiteY2" fmla="*/ 1207 h 934639"/>
              <a:gd name="connsiteX3" fmla="*/ 814680 w 983786"/>
              <a:gd name="connsiteY3" fmla="*/ 44070 h 934639"/>
              <a:gd name="connsiteX4" fmla="*/ 971843 w 983786"/>
              <a:gd name="connsiteY4" fmla="*/ 236951 h 934639"/>
              <a:gd name="connsiteX5" fmla="*/ 957555 w 983786"/>
              <a:gd name="connsiteY5" fmla="*/ 522701 h 934639"/>
              <a:gd name="connsiteX6" fmla="*/ 836112 w 983786"/>
              <a:gd name="connsiteY6" fmla="*/ 729870 h 934639"/>
              <a:gd name="connsiteX7" fmla="*/ 578937 w 983786"/>
              <a:gd name="connsiteY7" fmla="*/ 879889 h 934639"/>
              <a:gd name="connsiteX8" fmla="*/ 250324 w 983786"/>
              <a:gd name="connsiteY8" fmla="*/ 922751 h 934639"/>
              <a:gd name="connsiteX9" fmla="*/ 36012 w 983786"/>
              <a:gd name="connsiteY9" fmla="*/ 679864 h 934639"/>
              <a:gd name="connsiteX10" fmla="*/ 293 w 983786"/>
              <a:gd name="connsiteY10" fmla="*/ 494126 h 934639"/>
              <a:gd name="connsiteX11" fmla="*/ 293 w 983786"/>
              <a:gd name="connsiteY11" fmla="*/ 494126 h 9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86" h="934639">
                <a:moveTo>
                  <a:pt x="171743" y="186945"/>
                </a:moveTo>
                <a:cubicBezTo>
                  <a:pt x="213415" y="145273"/>
                  <a:pt x="255087" y="103601"/>
                  <a:pt x="314618" y="72645"/>
                </a:cubicBezTo>
                <a:cubicBezTo>
                  <a:pt x="374149" y="41689"/>
                  <a:pt x="445586" y="5969"/>
                  <a:pt x="528930" y="1207"/>
                </a:cubicBezTo>
                <a:cubicBezTo>
                  <a:pt x="612274" y="-3555"/>
                  <a:pt x="740861" y="4779"/>
                  <a:pt x="814680" y="44070"/>
                </a:cubicBezTo>
                <a:cubicBezTo>
                  <a:pt x="888499" y="83361"/>
                  <a:pt x="948031" y="157179"/>
                  <a:pt x="971843" y="236951"/>
                </a:cubicBezTo>
                <a:cubicBezTo>
                  <a:pt x="995655" y="316723"/>
                  <a:pt x="980177" y="440548"/>
                  <a:pt x="957555" y="522701"/>
                </a:cubicBezTo>
                <a:cubicBezTo>
                  <a:pt x="934933" y="604854"/>
                  <a:pt x="899215" y="670339"/>
                  <a:pt x="836112" y="729870"/>
                </a:cubicBezTo>
                <a:cubicBezTo>
                  <a:pt x="773009" y="789401"/>
                  <a:pt x="676568" y="847742"/>
                  <a:pt x="578937" y="879889"/>
                </a:cubicBezTo>
                <a:cubicBezTo>
                  <a:pt x="481306" y="912036"/>
                  <a:pt x="340812" y="956089"/>
                  <a:pt x="250324" y="922751"/>
                </a:cubicBezTo>
                <a:cubicBezTo>
                  <a:pt x="159836" y="889413"/>
                  <a:pt x="77684" y="751301"/>
                  <a:pt x="36012" y="679864"/>
                </a:cubicBezTo>
                <a:cubicBezTo>
                  <a:pt x="-5660" y="608427"/>
                  <a:pt x="293" y="494126"/>
                  <a:pt x="293" y="494126"/>
                </a:cubicBezTo>
                <a:lnTo>
                  <a:pt x="293" y="49412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7D33F4-EE5B-5025-FF44-42DA6A4BAF11}"/>
              </a:ext>
            </a:extLst>
          </p:cNvPr>
          <p:cNvSpPr txBox="1"/>
          <p:nvPr/>
        </p:nvSpPr>
        <p:spPr>
          <a:xfrm>
            <a:off x="10989669" y="323998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3178-9BD6-7D68-F1FD-B261DA2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C4D-456D-94E5-247D-6BB7FB2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FB9DF8-6701-9DA5-A288-D22CAE2CE027}"/>
              </a:ext>
            </a:extLst>
          </p:cNvPr>
          <p:cNvGraphicFramePr>
            <a:graphicFrameLocks/>
          </p:cNvGraphicFramePr>
          <p:nvPr/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52783-2088-3C4A-8BAE-B3FD731CF188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1F823F3-100F-3EAF-D0A4-570BAA532527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AB296EE-E9B0-2AD5-1133-ABCDE62E205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E8989-4482-90DF-E42A-78F461E338D0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79414C-0F0E-7FE2-6025-82B2ACACC1AB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E40CBD-9279-2490-2B44-EABEF59608C5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B50310-57E1-6421-8383-1F2AE42C067E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C628EA-9676-F310-6F7F-561E8DB36A57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8C417-31DD-8E40-E6CE-494A793DCFD0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39A70-89F0-A4FC-14D0-3B8625BA4580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ADBE-F556-8E5E-DB48-3A8DE52D4D1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06794-D024-994E-CE4D-B521BE4FD96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7FDE2-E8B7-836E-8760-A56AF0E41AB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425116-4CE2-C78F-69A5-31A2A9A744D4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A85FF-E206-CAD2-0C70-06B47D3A34E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75EF-0A83-B824-D987-4785892B778F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C36D4-4449-3C43-710F-9BCB4C12EDF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200495-1D8E-7431-08B7-A582E23D59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CF63B5-E17B-B03D-B227-2C6797049F92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429A60C-411E-28A2-239B-F77023F1FCE0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7B982-84DA-BE7A-077B-2735A01E1F3B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A000-E94F-5B40-CDF2-32654098733F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9CD52-561A-D4C8-4330-F28FEBC26761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D386-9A8C-4F8D-FAA7-1339B68FF38A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F5955B-C2C6-8669-3B1B-9527DAC9FDB4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97327-3572-6C59-08A5-A1EDBC2B9F79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3BAAFF-AB79-671A-2D00-9056FCF2AB60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8A3E-2741-8746-1224-60D9EF48458E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6A3379-8362-1B8D-3821-38CFE49BB0E1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DB7B2-9266-E602-FBD6-7D8AAF1D28E5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49E29-F296-1FB6-DAAE-C7ACF1CA7132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210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0797-4ED7-5CED-BA91-889828497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2DE6-0700-9EB6-290D-D3747D14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Creating SLR Parse Table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B5E9468-C0CE-F325-E72A-40A4DEEDE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73851"/>
              </p:ext>
            </p:extLst>
          </p:nvPr>
        </p:nvGraphicFramePr>
        <p:xfrm>
          <a:off x="125678" y="787669"/>
          <a:ext cx="616824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10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2179122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70955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673015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11319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561338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415638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FC9FAF-7790-78DF-4C20-E480A11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38290"/>
              </p:ext>
            </p:extLst>
          </p:nvPr>
        </p:nvGraphicFramePr>
        <p:xfrm>
          <a:off x="125678" y="4912822"/>
          <a:ext cx="51242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16">
                  <a:extLst>
                    <a:ext uri="{9D8B030D-6E8A-4147-A177-3AD203B41FA5}">
                      <a16:colId xmlns:a16="http://schemas.microsoft.com/office/drawing/2014/main" val="1491866525"/>
                    </a:ext>
                  </a:extLst>
                </a:gridCol>
                <a:gridCol w="1115404">
                  <a:extLst>
                    <a:ext uri="{9D8B030D-6E8A-4147-A177-3AD203B41FA5}">
                      <a16:colId xmlns:a16="http://schemas.microsoft.com/office/drawing/2014/main" val="833876327"/>
                    </a:ext>
                  </a:extLst>
                </a:gridCol>
                <a:gridCol w="766841">
                  <a:extLst>
                    <a:ext uri="{9D8B030D-6E8A-4147-A177-3AD203B41FA5}">
                      <a16:colId xmlns:a16="http://schemas.microsoft.com/office/drawing/2014/main" val="3244804989"/>
                    </a:ext>
                  </a:extLst>
                </a:gridCol>
                <a:gridCol w="1534643">
                  <a:extLst>
                    <a:ext uri="{9D8B030D-6E8A-4147-A177-3AD203B41FA5}">
                      <a16:colId xmlns:a16="http://schemas.microsoft.com/office/drawing/2014/main" val="2050730738"/>
                    </a:ext>
                  </a:extLst>
                </a:gridCol>
              </a:tblGrid>
              <a:tr h="28513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58535"/>
                  </a:ext>
                </a:extLst>
              </a:tr>
              <a:tr h="28513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0223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25672"/>
                  </a:ext>
                </a:extLst>
              </a:tr>
              <a:tr h="49897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{$,c}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50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1BAD8-BC39-C380-2D07-C91A0AC7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9791"/>
              </p:ext>
            </p:extLst>
          </p:nvPr>
        </p:nvGraphicFramePr>
        <p:xfrm>
          <a:off x="6443840" y="747917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4B1253-A265-7F19-B420-9E0DEA30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293"/>
              </p:ext>
            </p:extLst>
          </p:nvPr>
        </p:nvGraphicFramePr>
        <p:xfrm>
          <a:off x="5538602" y="4956376"/>
          <a:ext cx="6360474" cy="169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823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2595315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1925336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89641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9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DC1C-A2DB-0993-C0C3-54145B9B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637-ABF5-2C29-2042-DE7630C9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1ACCC1-21F7-3B66-D4B6-C90AD3A84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80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a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716E-0DAD-9DDC-AB53-FD507B4F6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261"/>
              </p:ext>
            </p:extLst>
          </p:nvPr>
        </p:nvGraphicFramePr>
        <p:xfrm>
          <a:off x="6020890" y="593538"/>
          <a:ext cx="5811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2531450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40851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D17748-ABE8-1BD8-ACA0-BAF37C5BE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35428"/>
              </p:ext>
            </p:extLst>
          </p:nvPr>
        </p:nvGraphicFramePr>
        <p:xfrm>
          <a:off x="6020890" y="593538"/>
          <a:ext cx="5811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251941-3D6C-64CC-3E91-AE8C40D2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84601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9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E867-BEC5-F2A8-7940-4B663696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C7A-3489-329F-09B2-A63E371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017AA8-2356-490A-1167-F32F46BF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95010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a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A8C229-586D-40DB-0EA1-6A14EF6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81493"/>
              </p:ext>
            </p:extLst>
          </p:nvPr>
        </p:nvGraphicFramePr>
        <p:xfrm>
          <a:off x="6020890" y="593538"/>
          <a:ext cx="5811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8E4F1-3CAF-25A7-78AE-E46B31177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2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3BA3-26A3-648B-CD1D-94C3DA960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6C8-1BB7-5300-2E3E-546C0FC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82A24-8A4C-9D6B-7480-ABAD5EA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73031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6D4EB-F131-35D0-B408-58809F17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0594"/>
              </p:ext>
            </p:extLst>
          </p:nvPr>
        </p:nvGraphicFramePr>
        <p:xfrm>
          <a:off x="6020890" y="593538"/>
          <a:ext cx="5811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b</a:t>
                      </a:r>
                      <a:r>
                        <a:rPr lang="en-US" dirty="0" err="1"/>
                        <a:t>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78F830-33EA-F62C-5C88-9FE8CF67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5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AB8A-67A2-96BD-8351-DBE1EA93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F19-9D59-B0C4-4CBD-896BBF7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54F4DD-2696-782B-2086-F05A3923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6165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6C725-6172-8744-19B0-28A1BE03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69536"/>
              </p:ext>
            </p:extLst>
          </p:nvPr>
        </p:nvGraphicFramePr>
        <p:xfrm>
          <a:off x="6020890" y="593538"/>
          <a:ext cx="5811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3EB40-2CA2-A732-058C-F095A8A0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96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6A32-5FCA-B3EB-766D-2B6DEAC2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0A5-D4BE-58BD-E7FB-D750547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4878C-9DC9-2A73-7E06-94A1D329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3546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35FC5E-A848-72FC-F13E-ABBA2F56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69150"/>
              </p:ext>
            </p:extLst>
          </p:nvPr>
        </p:nvGraphicFramePr>
        <p:xfrm>
          <a:off x="6020890" y="593538"/>
          <a:ext cx="5811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F9D9D-B855-C917-4696-FDE73CD0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5709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highlight>
                            <a:srgbClr val="FF00FF"/>
                          </a:highlight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1482-E0FE-3772-2F4D-9976D4FF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A59C-3691-6C48-D686-8A08E2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8603-1A2D-3947-F25D-7881193F67DB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37FBE7-5152-24C2-D09D-CC2A4297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8580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65A3F8-8DAD-9885-CDE2-E50DC326E85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0253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A9EF-FD48-4611-3996-E9FD6F22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2A0-70AE-99A0-4119-562B267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BE56-676E-9AFC-8C67-4EDEDA99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9951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823359-50E9-2A12-1324-7DA3A83C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03423"/>
              </p:ext>
            </p:extLst>
          </p:nvPr>
        </p:nvGraphicFramePr>
        <p:xfrm>
          <a:off x="6020890" y="593538"/>
          <a:ext cx="5811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E719B1-CE17-5E8E-3F03-FE1E023D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8857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5511-A6DE-73F4-31B4-82E8B079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7FED-A60F-1415-2B26-A5FEFE0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5FBA-F241-CA24-4000-3DEFEE8A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175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AD6A9-C3BF-D14F-39CF-EFBAA28B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30464"/>
              </p:ext>
            </p:extLst>
          </p:nvPr>
        </p:nvGraphicFramePr>
        <p:xfrm>
          <a:off x="6020890" y="593538"/>
          <a:ext cx="58118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b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908EA-7D6A-25C1-B7F1-74C30041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757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133A-708F-8FBC-9540-4B003B00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0F09-E95B-27B4-9432-9149F255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50EFE8-49AE-C50F-2D84-6913EB3C1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1887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5BBBC-7844-9570-3104-44BB07825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4394"/>
              </p:ext>
            </p:extLst>
          </p:nvPr>
        </p:nvGraphicFramePr>
        <p:xfrm>
          <a:off x="6020890" y="593538"/>
          <a:ext cx="58118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1E136-18D0-46B6-EE3C-ECE507520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07035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65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00E0D-272E-45C4-2223-07D0C1F0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E9F-1AB9-A8CB-D815-0FA8F026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FFFCCD-1B9E-BAE6-1CE6-C5827BD1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848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6626F-5859-2E18-21FE-E0B818B7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7278"/>
              </p:ext>
            </p:extLst>
          </p:nvPr>
        </p:nvGraphicFramePr>
        <p:xfrm>
          <a:off x="6020890" y="593538"/>
          <a:ext cx="58118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b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D18FA2-B7C4-545A-0DFD-354C6A92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45506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4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4EA5-741F-F6A5-10FE-C0BF0E11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41E9-FB78-FD76-60B4-EBF56C5F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C6B267-7AF5-6101-55FE-21B98F944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4992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9444C-CE1C-2857-AD79-537B47BCE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94251"/>
              </p:ext>
            </p:extLst>
          </p:nvPr>
        </p:nvGraphicFramePr>
        <p:xfrm>
          <a:off x="6020890" y="593538"/>
          <a:ext cx="58118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FD7C5-9737-A1E8-28A7-A94C2C9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77391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28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396D2-26DE-1BF9-AB05-A0A45964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BE8C-BA99-5306-98F6-9A5BB55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3E12F0-4415-BD5A-9F49-6F584F4C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532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DA2167-AA1A-E22A-9E82-D0258F47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5089"/>
              </p:ext>
            </p:extLst>
          </p:nvPr>
        </p:nvGraphicFramePr>
        <p:xfrm>
          <a:off x="6020890" y="593538"/>
          <a:ext cx="581180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C51748-3DFA-69FF-F417-6706E5B8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147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2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FC5-C522-D168-0093-FA08939F5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4A34-46C5-63B1-75BE-82F9C64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65A6-62BB-D19D-FDE2-16624732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2129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520B9-1AAD-6486-9111-D5FE8A78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823"/>
              </p:ext>
            </p:extLst>
          </p:nvPr>
        </p:nvGraphicFramePr>
        <p:xfrm>
          <a:off x="6020890" y="593538"/>
          <a:ext cx="581180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536587-6F7F-487C-E56F-64927649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2199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29BC-C093-BB69-0C92-D970B6E6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AE5B-0833-32D7-F285-72FB9691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63D69F-E883-47D8-7578-A5D47152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2880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9C74C2-2D36-0D1F-CD24-C5AB2E31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9209"/>
              </p:ext>
            </p:extLst>
          </p:nvPr>
        </p:nvGraphicFramePr>
        <p:xfrm>
          <a:off x="6020890" y="593538"/>
          <a:ext cx="581180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18F1F9-F5DE-1DC5-8546-1AF3E19DED3A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13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D5697-4ADA-3530-06E3-47268A53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61A4-B0D9-2C8D-D938-115D7C3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0F744-6B84-4348-B5B6-A7BE9DA5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5144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8C3219-2878-63BB-F801-5F0D3E6A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38569"/>
              </p:ext>
            </p:extLst>
          </p:nvPr>
        </p:nvGraphicFramePr>
        <p:xfrm>
          <a:off x="6020890" y="593538"/>
          <a:ext cx="581180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c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1B24CE-0480-EE9F-414D-6FB1519D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7672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83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DD94-23D9-C674-9565-74F8A59E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416-E85F-87C1-9F95-5EA54ED4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9710C-2247-CD78-86ED-49ECB4E9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38651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09B12-E9D2-696A-0971-316067E07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36143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035F30-A514-8C89-5421-C400671D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3903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2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AB3-CC94-2428-CA17-4F97E21D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04F-AAA1-8A0C-56BD-4630EA1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AADC-50F5-9C1A-6FCD-1FD8F220FF1D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FE1B4-4C93-85AD-0E56-8E3C5F00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55368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80443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3758539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True∨True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C3D45-1205-E986-119B-200653E305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3714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A32F7-2C17-B756-DC9F-417356A7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8853-15AE-D55D-770C-3F5BAF0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F47C8C-6716-6145-1975-BAD6690C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41414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3883D-FD28-7E47-7137-B56E8CE7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56768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6B0D7A-AC72-86C5-80AF-0098539C28C1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793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0B00-6944-F3FF-F600-54F5CEFD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D27F-BBD4-06A7-6CBB-264317D9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3672E-7F8D-383E-1BDB-480F6102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84500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7B8DBD-02EB-6769-A424-8968743E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5182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T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c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DB938C-055E-0198-988D-68A5B147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02934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23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3EB2-ECEA-AED9-DB71-9A5A7EC6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E7CB-8519-D184-1839-288E1B05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FB77F-1611-FBEC-9776-02799D4F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16148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AE7FF-A968-FE84-1220-88B9CC65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9909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03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2EAEE-EC48-00E2-0854-D317E435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1598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65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6A8FE-7FB3-E38A-A9F3-36E6AFDCA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41F-85B7-6BB3-B16D-F380B48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19848-9F69-51C7-71DD-C4357BBF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33595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E7DF5B-7551-1992-8EDD-9BC53895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65754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693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9D6857-88D3-AC42-D1E8-131DBEC92C51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5C7F-89D6-16BE-B0B0-99A3FD03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496B-BB8D-8EF5-5E8E-C4CAEB05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E9EC7-D149-21D5-BD6E-40BFF643890E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DDECF-5074-F612-BF36-DB91D631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75836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 = True and 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 = False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False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E4853-A2A9-C72E-1863-BB02C1F8793F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0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B56EA-35BE-895C-C125-E600FEFB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8ACA-6ED3-C486-F0C0-B183F57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F199E-E329-8DA8-F5BC-7F73438BD9B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8288C-6235-AF8C-9075-3524B818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26813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1BBA8-7E51-0C95-1AAE-42AE139847CD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0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500E-00F4-CA0D-FC0F-926E589E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2DA-B650-2A95-BC3B-0695F4CB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B3BF-E696-6CDA-62A2-3361E4D38171}"/>
              </a:ext>
            </a:extLst>
          </p:cNvPr>
          <p:cNvSpPr txBox="1"/>
          <p:nvPr/>
        </p:nvSpPr>
        <p:spPr>
          <a:xfrm>
            <a:off x="164769" y="4251367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11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A259-B49D-28BA-7F95-2BA0A36C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E91-2008-34F9-4750-B8B26BB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61AD-4E07-CDE9-400A-1B3B8ACA345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8635B-8AA0-331D-F88F-6EE8001F1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64233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FIRST(a)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6ACC8-561A-5FE7-F1DC-87C752459D8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777477-8A8F-B401-B5CA-E78E6AD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11"/>
              </p:ext>
            </p:extLst>
          </p:nvPr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10587</Words>
  <Application>Microsoft Office PowerPoint</Application>
  <PresentationFormat>Widescreen</PresentationFormat>
  <Paragraphs>4801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Aptos</vt:lpstr>
      <vt:lpstr>Aptos Display</vt:lpstr>
      <vt:lpstr>Arial</vt:lpstr>
      <vt:lpstr>Segoe UI</vt:lpstr>
      <vt:lpstr>Segoe UI Symbol</vt:lpstr>
      <vt:lpstr>Office Theme</vt:lpstr>
      <vt:lpstr>SLR Parsers</vt:lpstr>
      <vt:lpstr>Nullable boolean</vt:lpstr>
      <vt:lpstr>Deriving Nullable booleans</vt:lpstr>
      <vt:lpstr>Deriving Nullable booleans</vt:lpstr>
      <vt:lpstr>Deriving Nullable booleans</vt:lpstr>
      <vt:lpstr>Deriving Nullable booleans</vt:lpstr>
      <vt:lpstr>Deriving Nullable booleans</vt:lpstr>
      <vt:lpstr>FIRST sets</vt:lpstr>
      <vt:lpstr>Deriving FIRST sets</vt:lpstr>
      <vt:lpstr>Deriving FIRST sets</vt:lpstr>
      <vt:lpstr>Deriving FIRST sets</vt:lpstr>
      <vt:lpstr>Deriving FIRST sets</vt:lpstr>
      <vt:lpstr>Deriving FIRST sets</vt:lpstr>
      <vt:lpstr>Deriving FIRST sets</vt:lpstr>
      <vt:lpstr>FOLLOW sets</vt:lpstr>
      <vt:lpstr>Deriving FOLLOW sets</vt:lpstr>
      <vt:lpstr>Derived sets for each nonterminal</vt:lpstr>
      <vt:lpstr>Creating NFA from CFG</vt:lpstr>
      <vt:lpstr>Creating NFA from CFG</vt:lpstr>
      <vt:lpstr>NFA State Table</vt:lpstr>
      <vt:lpstr>NFA ε-closure </vt:lpstr>
      <vt:lpstr>NFA ε-closure </vt:lpstr>
      <vt:lpstr>NFA 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Creating SLR Parse Table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33</cp:revision>
  <dcterms:created xsi:type="dcterms:W3CDTF">2025-09-24T16:46:28Z</dcterms:created>
  <dcterms:modified xsi:type="dcterms:W3CDTF">2025-10-21T17:01:58Z</dcterms:modified>
</cp:coreProperties>
</file>