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F6C6-02E3-3265-5162-2AAFC3744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06B10-06D5-2705-942A-FBD06A1EE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2C9A1-1E32-D65A-09D1-66F66157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EF284-88C2-B98D-F003-FC7AF78D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1B3B-2845-D903-1132-61D96213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11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4FD0-8008-D9F4-CD5D-3441AE48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AA005-FDEA-C1E2-1951-A81CD04D6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FE11-DA3D-F3D0-AA9D-F28DA9E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1157B-9E73-2D7E-66F5-B92390D0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7C14-29D4-1D25-94A0-F44394EB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38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E5695-A739-3B80-8D16-527F913C0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D9B0-27A6-462B-50F1-79B83AFFF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0AFB2-5E07-AB56-C439-09FAD455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BACC-355A-221E-D8C7-EF1A01E7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B128A-7C44-D1F9-C0BE-A76C0321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395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ED37-D007-3BAF-EB8A-FB8A57D2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6678-AFB8-2B13-7639-3A5AC688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15050-E5D2-DC6D-4697-C9C99B41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4AFD-7DA4-DFD6-8665-68692F8B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57805-7AC5-22E6-5FB2-B35B1E85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816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BBC9-83F5-CA5E-B65F-B21E5F43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2A9B3-FD6C-519D-D234-FFFF1B1C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71A10-B853-5A2B-DBD6-BAF53519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83A6-DB47-C9FC-719D-E3451037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5507-035A-520A-E5CF-182360DF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77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5720-3B6C-6CCE-106C-B2E78009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D202-77A0-C4D7-F024-E25B2CEDF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CE44C-7246-37CA-05F8-A4AAF9EF1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9CC18-C5EF-9E99-E770-99920597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B94CB-19C6-4060-7B94-4C3BC090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D70B4-2533-67F8-2A45-DA7A7439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839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ABB2-4343-9403-5699-AF30420C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70397-B9ED-1742-892E-3D7D4111E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4CB50-6DAA-BD0B-0D2B-EBC3DCC97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C5E75-D8C3-A9F9-3AAA-496CF4757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DEC9D-52DC-FA8F-500F-DD1D684A0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0CB4B-EB11-573F-275C-9B618D01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CCEA1-6FDD-DD3B-C75D-09F9175E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2F42F-E61A-3226-C5BB-5D813810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418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78F7-F07B-49DD-F324-09ACC2A0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75046-3217-D3B5-E399-693578AF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1BAC3-A7C4-7C0D-B5C5-D6146B27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2C2B1-23F7-8161-BC67-58D9B959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441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28DFA-DF0D-5B6C-F0B3-DF1383E7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9C1AB-6A97-4C8B-4DF4-376CEBA8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00360-ED2E-7C24-8EF9-F431D522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037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19D2-08F7-8334-50D1-B56936CE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DC64-9B22-9EF2-D716-A21D1D07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5704-C160-3A49-CD29-2AB929D97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63B54-EB41-B63C-ECD7-034E2140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3F454-8B31-69DB-D441-BD5794F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7241E-C243-6140-BE7D-8EB2D95F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50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E99-7644-EE22-18CC-92329B6A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B722D-854F-730C-6C25-23B1CED33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FE3CC-E409-2511-71D1-253ACBDE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2E272-F25A-76C3-1BCB-8FD234C2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17AD5-966A-B33F-C5DE-4E9363FE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F14C-91F6-B7D1-89C1-75567867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707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974FA-8661-53D2-FA29-CEAC46D6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B7ABE-C326-C448-4C77-BF4FB54F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905E7-4902-BCA7-B2BF-C3D9501C8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81D7A3-C6B9-4776-B5C6-4438F33076F9}" type="datetimeFigureOut">
              <a:rPr lang="en-ZA" smtClean="0"/>
              <a:t>2025/10/16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EDC7-0945-D0A5-4D57-0D99CC99E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8674-5092-120E-6AFD-C432B298E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00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B32A-D9EF-0F80-EA71-4E43B1579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SLR Parsers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6318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AE0D8-219D-A79D-5901-E382554B9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314-8A35-46C0-26CC-32EBF751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 DFA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C5F75961-E24B-9A60-D5C0-F8D4F82778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047994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4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8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9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12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45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449A7-E9E3-DF3E-8256-F33CD001A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D98A-53AA-C2E1-AEDE-544DD004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 DFA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19036059-636A-3942-50D5-4D30EA4C76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746697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4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8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9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12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68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47B15-63EB-58F3-A657-F2E70463E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69A2-ED27-69E8-8406-F1F49EE9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15238AC8-379B-CEDD-0B5F-ACF4009648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412602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4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8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9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12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60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E3376-831C-7A18-FEE3-4DEAFBB6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F059-6D77-E538-A0D2-E9173076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06F0CD34-5682-18E7-C118-B596D74DDA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520838"/>
              </p:ext>
            </p:extLst>
          </p:nvPr>
        </p:nvGraphicFramePr>
        <p:xfrm>
          <a:off x="226620" y="1330035"/>
          <a:ext cx="11619015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19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977919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157973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26225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549729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860961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400182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432082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D</a:t>
                      </a:r>
                      <a:r>
                        <a:rPr lang="en-ZA" u="sng" baseline="-25000" dirty="0"/>
                        <a:t>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D</a:t>
                      </a:r>
                      <a:r>
                        <a:rPr lang="en-ZA" u="sng" baseline="-25000" dirty="0"/>
                        <a:t>3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4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D</a:t>
                      </a:r>
                      <a:r>
                        <a:rPr lang="en-ZA" u="sng" baseline="-25000" dirty="0"/>
                        <a:t>6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8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D</a:t>
                      </a:r>
                      <a:r>
                        <a:rPr lang="en-ZA" u="sng" baseline="-25000" dirty="0"/>
                        <a:t>8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12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86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78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76BAA-E489-805A-983F-0B92E99ED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7A3A-A72D-0F5C-CA25-655F52BE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B62A2D04-083F-ACAE-B17C-30955213F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930867"/>
              </p:ext>
            </p:extLst>
          </p:nvPr>
        </p:nvGraphicFramePr>
        <p:xfrm>
          <a:off x="226620" y="1330035"/>
          <a:ext cx="11619015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19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977919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157973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26225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549729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860961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400182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432082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D</a:t>
                      </a:r>
                      <a:r>
                        <a:rPr lang="en-ZA" u="sng" baseline="-25000" dirty="0"/>
                        <a:t>1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D</a:t>
                      </a:r>
                      <a:r>
                        <a:rPr lang="en-ZA" u="sng" baseline="-25000" dirty="0"/>
                        <a:t>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D</a:t>
                      </a:r>
                      <a:r>
                        <a:rPr lang="en-ZA" u="sng" baseline="-25000" dirty="0"/>
                        <a:t>3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4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D</a:t>
                      </a:r>
                      <a:r>
                        <a:rPr lang="en-ZA" u="sng" baseline="-25000" dirty="0"/>
                        <a:t>4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D</a:t>
                      </a:r>
                      <a:r>
                        <a:rPr lang="en-ZA" u="sng" baseline="-25000" dirty="0"/>
                        <a:t>6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8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D</a:t>
                      </a:r>
                      <a:r>
                        <a:rPr lang="en-ZA" u="sng" baseline="-25000" dirty="0"/>
                        <a:t>7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8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D</a:t>
                      </a:r>
                      <a:r>
                        <a:rPr lang="en-ZA" u="sng" baseline="-25000" dirty="0"/>
                        <a:t>8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12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1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09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9655F-5E95-CC64-F858-C33415D4A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C272-1BE2-62AC-DDE6-B041FC98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DA9A35F7-F0F1-0DF1-2357-B5A1E9614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928460"/>
              </p:ext>
            </p:extLst>
          </p:nvPr>
        </p:nvGraphicFramePr>
        <p:xfrm>
          <a:off x="125680" y="1330035"/>
          <a:ext cx="4440382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73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1128155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558085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455409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50061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433450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D</a:t>
                      </a:r>
                      <a:r>
                        <a:rPr lang="en-ZA" u="sng" baseline="-25000" dirty="0"/>
                        <a:t>6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8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D</a:t>
                      </a:r>
                      <a:r>
                        <a:rPr lang="en-ZA" u="sng" baseline="-25000" dirty="0"/>
                        <a:t>8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121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48C6E0-54FD-0C7D-6E64-B4EA042A686F}"/>
              </a:ext>
            </a:extLst>
          </p:cNvPr>
          <p:cNvCxnSpPr>
            <a:cxnSpLocks/>
          </p:cNvCxnSpPr>
          <p:nvPr/>
        </p:nvCxnSpPr>
        <p:spPr>
          <a:xfrm>
            <a:off x="5985164" y="1792490"/>
            <a:ext cx="617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88C4E72-B917-55B9-69B9-F5AE44B2CA4D}"/>
              </a:ext>
            </a:extLst>
          </p:cNvPr>
          <p:cNvSpPr/>
          <p:nvPr/>
        </p:nvSpPr>
        <p:spPr>
          <a:xfrm>
            <a:off x="7251281" y="738782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B00C752-D4B4-7F3C-80E7-E952656C6A34}"/>
              </a:ext>
            </a:extLst>
          </p:cNvPr>
          <p:cNvSpPr/>
          <p:nvPr/>
        </p:nvSpPr>
        <p:spPr>
          <a:xfrm>
            <a:off x="6602857" y="154630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30082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340C-8621-3174-D7E3-1B0B633E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NFA from CFG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073013-4B96-465E-B484-37152C7A5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936738"/>
              </p:ext>
            </p:extLst>
          </p:nvPr>
        </p:nvGraphicFramePr>
        <p:xfrm>
          <a:off x="838200" y="1825624"/>
          <a:ext cx="10515597" cy="391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277">
                  <a:extLst>
                    <a:ext uri="{9D8B030D-6E8A-4147-A177-3AD203B41FA5}">
                      <a16:colId xmlns:a16="http://schemas.microsoft.com/office/drawing/2014/main" val="1138582932"/>
                    </a:ext>
                  </a:extLst>
                </a:gridCol>
                <a:gridCol w="2104292">
                  <a:extLst>
                    <a:ext uri="{9D8B030D-6E8A-4147-A177-3AD203B41FA5}">
                      <a16:colId xmlns:a16="http://schemas.microsoft.com/office/drawing/2014/main" val="1072429760"/>
                    </a:ext>
                  </a:extLst>
                </a:gridCol>
                <a:gridCol w="5756028">
                  <a:extLst>
                    <a:ext uri="{9D8B030D-6E8A-4147-A177-3AD203B41FA5}">
                      <a16:colId xmlns:a16="http://schemas.microsoft.com/office/drawing/2014/main" val="625257704"/>
                    </a:ext>
                  </a:extLst>
                </a:gridCol>
              </a:tblGrid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Number</a:t>
                      </a:r>
                      <a:endParaRPr lang="en-ZA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CFG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NFA 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239075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T’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→T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99769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77414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aTc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36990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l-GR" sz="3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ϵ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839218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05252"/>
                  </a:ext>
                </a:extLst>
              </a:tr>
            </a:tbl>
          </a:graphicData>
        </a:graphic>
      </p:graphicFrame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7301F9D-41BC-7919-27B8-DD96088C73AB}"/>
              </a:ext>
            </a:extLst>
          </p:cNvPr>
          <p:cNvSpPr/>
          <p:nvPr/>
        </p:nvSpPr>
        <p:spPr>
          <a:xfrm>
            <a:off x="6805245" y="2549768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14F62D7-FF18-EC45-D7B3-8787993009F2}"/>
              </a:ext>
            </a:extLst>
          </p:cNvPr>
          <p:cNvSpPr/>
          <p:nvPr/>
        </p:nvSpPr>
        <p:spPr>
          <a:xfrm>
            <a:off x="7976047" y="255283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7C19AB-C39B-AFFE-B8C6-8DE24854D3D7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7356230" y="2795953"/>
            <a:ext cx="619817" cy="3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B2CBE9-ED95-4333-0B11-096CC8CC7967}"/>
              </a:ext>
            </a:extLst>
          </p:cNvPr>
          <p:cNvSpPr txBox="1"/>
          <p:nvPr/>
        </p:nvSpPr>
        <p:spPr>
          <a:xfrm>
            <a:off x="7565876" y="2490462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A5012BF-1185-B1B3-19C1-4DC9FD703605}"/>
              </a:ext>
            </a:extLst>
          </p:cNvPr>
          <p:cNvSpPr/>
          <p:nvPr/>
        </p:nvSpPr>
        <p:spPr>
          <a:xfrm>
            <a:off x="6803745" y="3177073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E029F37-253E-FB5C-3B6B-8CFF77F7B812}"/>
              </a:ext>
            </a:extLst>
          </p:cNvPr>
          <p:cNvSpPr/>
          <p:nvPr/>
        </p:nvSpPr>
        <p:spPr>
          <a:xfrm>
            <a:off x="6803741" y="3847397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6A3BF31-3939-AEBC-0FA4-9554D468DB29}"/>
              </a:ext>
            </a:extLst>
          </p:cNvPr>
          <p:cNvSpPr/>
          <p:nvPr/>
        </p:nvSpPr>
        <p:spPr>
          <a:xfrm>
            <a:off x="6803742" y="5147223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10</a:t>
            </a:r>
            <a:endParaRPr lang="en-ZA" sz="11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825A015-C7F2-2B47-BD8C-6137E79C0720}"/>
              </a:ext>
            </a:extLst>
          </p:cNvPr>
          <p:cNvSpPr/>
          <p:nvPr/>
        </p:nvSpPr>
        <p:spPr>
          <a:xfrm>
            <a:off x="6803741" y="4474702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9</a:t>
            </a:r>
            <a:endParaRPr lang="en-ZA" sz="1400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DCD3A1-AD5C-F45B-6B81-2193E5D1BE8E}"/>
              </a:ext>
            </a:extLst>
          </p:cNvPr>
          <p:cNvCxnSpPr>
            <a:cxnSpLocks/>
          </p:cNvCxnSpPr>
          <p:nvPr/>
        </p:nvCxnSpPr>
        <p:spPr>
          <a:xfrm>
            <a:off x="6379535" y="2795542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4394A3-8EF1-2961-59A8-3039BE362425}"/>
              </a:ext>
            </a:extLst>
          </p:cNvPr>
          <p:cNvCxnSpPr>
            <a:cxnSpLocks/>
          </p:cNvCxnSpPr>
          <p:nvPr/>
        </p:nvCxnSpPr>
        <p:spPr>
          <a:xfrm>
            <a:off x="6379535" y="3429525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B0BFDF-BFE1-5312-FDD3-1C9C4464A2A3}"/>
              </a:ext>
            </a:extLst>
          </p:cNvPr>
          <p:cNvCxnSpPr>
            <a:cxnSpLocks/>
          </p:cNvCxnSpPr>
          <p:nvPr/>
        </p:nvCxnSpPr>
        <p:spPr>
          <a:xfrm>
            <a:off x="6379535" y="4093581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5D1A75-DAB4-AD71-0CB1-D7E67FAD803E}"/>
              </a:ext>
            </a:extLst>
          </p:cNvPr>
          <p:cNvCxnSpPr>
            <a:cxnSpLocks/>
          </p:cNvCxnSpPr>
          <p:nvPr/>
        </p:nvCxnSpPr>
        <p:spPr>
          <a:xfrm>
            <a:off x="6379535" y="4720886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022449-1F61-4E90-F86E-079D84C12453}"/>
              </a:ext>
            </a:extLst>
          </p:cNvPr>
          <p:cNvCxnSpPr>
            <a:cxnSpLocks/>
          </p:cNvCxnSpPr>
          <p:nvPr/>
        </p:nvCxnSpPr>
        <p:spPr>
          <a:xfrm>
            <a:off x="6379535" y="539340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CC752BA-F44C-0D2B-E306-EA967516F8DE}"/>
              </a:ext>
            </a:extLst>
          </p:cNvPr>
          <p:cNvSpPr/>
          <p:nvPr/>
        </p:nvSpPr>
        <p:spPr>
          <a:xfrm>
            <a:off x="7976046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FB36F3D-18FE-B15C-225E-82FB9E3B477C}"/>
              </a:ext>
            </a:extLst>
          </p:cNvPr>
          <p:cNvSpPr/>
          <p:nvPr/>
        </p:nvSpPr>
        <p:spPr>
          <a:xfrm>
            <a:off x="9148351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C6F990F4-A308-EDB8-6353-CD96A1F33D7C}"/>
              </a:ext>
            </a:extLst>
          </p:cNvPr>
          <p:cNvSpPr/>
          <p:nvPr/>
        </p:nvSpPr>
        <p:spPr>
          <a:xfrm>
            <a:off x="10320656" y="384739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3ABCF91-2F18-D5EF-C74F-1F51A7FB0138}"/>
              </a:ext>
            </a:extLst>
          </p:cNvPr>
          <p:cNvSpPr/>
          <p:nvPr/>
        </p:nvSpPr>
        <p:spPr>
          <a:xfrm>
            <a:off x="7961589" y="3177073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42C7BC7E-B85C-2560-07FC-B092A8494A04}"/>
              </a:ext>
            </a:extLst>
          </p:cNvPr>
          <p:cNvSpPr/>
          <p:nvPr/>
        </p:nvSpPr>
        <p:spPr>
          <a:xfrm>
            <a:off x="7961308" y="5141954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11</a:t>
            </a:r>
            <a:endParaRPr lang="en-ZA" sz="1100" baseline="-25000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1160A24-04D7-73AA-9F98-157F6AE7FB57}"/>
              </a:ext>
            </a:extLst>
          </p:cNvPr>
          <p:cNvSpPr/>
          <p:nvPr/>
        </p:nvSpPr>
        <p:spPr>
          <a:xfrm>
            <a:off x="9148350" y="5141954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12</a:t>
            </a:r>
            <a:endParaRPr lang="en-ZA" sz="1100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38D493-0851-5565-0C1C-DE37C49CE0F1}"/>
              </a:ext>
            </a:extLst>
          </p:cNvPr>
          <p:cNvCxnSpPr>
            <a:stCxn id="11" idx="6"/>
            <a:endCxn id="27" idx="2"/>
          </p:cNvCxnSpPr>
          <p:nvPr/>
        </p:nvCxnSpPr>
        <p:spPr>
          <a:xfrm>
            <a:off x="7354730" y="3423258"/>
            <a:ext cx="6068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EE671D-FE5C-F230-206D-0B973E27E4F4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 flipV="1">
            <a:off x="7354726" y="4093581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A8DEF1-044F-0A47-A169-E06EA6E8C31F}"/>
              </a:ext>
            </a:extLst>
          </p:cNvPr>
          <p:cNvCxnSpPr>
            <a:endCxn id="23" idx="2"/>
          </p:cNvCxnSpPr>
          <p:nvPr/>
        </p:nvCxnSpPr>
        <p:spPr>
          <a:xfrm>
            <a:off x="8527032" y="4093579"/>
            <a:ext cx="6213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C85C66-6FB7-789A-7876-200DC4C5059F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9699336" y="4093580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58C791-93DF-1D3E-288F-13C64040CF4A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 flipV="1">
            <a:off x="7354727" y="5388139"/>
            <a:ext cx="606581" cy="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A03B50-BCEE-4AB5-F5B2-A7F5F6178BEA}"/>
              </a:ext>
            </a:extLst>
          </p:cNvPr>
          <p:cNvCxnSpPr>
            <a:endCxn id="29" idx="2"/>
          </p:cNvCxnSpPr>
          <p:nvPr/>
        </p:nvCxnSpPr>
        <p:spPr>
          <a:xfrm>
            <a:off x="8527031" y="5388138"/>
            <a:ext cx="62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0EB81DE-A78D-9F48-92F8-4859DD14B47E}"/>
              </a:ext>
            </a:extLst>
          </p:cNvPr>
          <p:cNvSpPr txBox="1"/>
          <p:nvPr/>
        </p:nvSpPr>
        <p:spPr>
          <a:xfrm>
            <a:off x="7565876" y="3117784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Z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B5A8EC-7D65-9DB0-0157-0C079B628565}"/>
              </a:ext>
            </a:extLst>
          </p:cNvPr>
          <p:cNvSpPr txBox="1"/>
          <p:nvPr/>
        </p:nvSpPr>
        <p:spPr>
          <a:xfrm>
            <a:off x="7577063" y="377443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281F1D-F67B-05E8-BD44-A4D133691AC9}"/>
              </a:ext>
            </a:extLst>
          </p:cNvPr>
          <p:cNvSpPr txBox="1"/>
          <p:nvPr/>
        </p:nvSpPr>
        <p:spPr>
          <a:xfrm>
            <a:off x="8673367" y="378386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Z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30521F-08DC-7076-0CCE-185A1AF79D42}"/>
              </a:ext>
            </a:extLst>
          </p:cNvPr>
          <p:cNvSpPr txBox="1"/>
          <p:nvPr/>
        </p:nvSpPr>
        <p:spPr>
          <a:xfrm>
            <a:off x="9902990" y="3777846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1C1DA6-385A-9CD9-0578-D1B31339D2BA}"/>
              </a:ext>
            </a:extLst>
          </p:cNvPr>
          <p:cNvSpPr txBox="1"/>
          <p:nvPr/>
        </p:nvSpPr>
        <p:spPr>
          <a:xfrm>
            <a:off x="7606708" y="5072698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7DE0DB-7F07-6DE6-3A7C-ECCC21CA6C58}"/>
              </a:ext>
            </a:extLst>
          </p:cNvPr>
          <p:cNvSpPr txBox="1"/>
          <p:nvPr/>
        </p:nvSpPr>
        <p:spPr>
          <a:xfrm>
            <a:off x="8673367" y="5072698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1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53606-E374-0D72-2212-DEABF810B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8DEB-45D0-DA35-2E1F-46A2B314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NFA from CFG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2DCDA4-5685-5DE6-CC2A-41D78918E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338596"/>
              </p:ext>
            </p:extLst>
          </p:nvPr>
        </p:nvGraphicFramePr>
        <p:xfrm>
          <a:off x="838200" y="1825624"/>
          <a:ext cx="10515597" cy="391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277">
                  <a:extLst>
                    <a:ext uri="{9D8B030D-6E8A-4147-A177-3AD203B41FA5}">
                      <a16:colId xmlns:a16="http://schemas.microsoft.com/office/drawing/2014/main" val="1138582932"/>
                    </a:ext>
                  </a:extLst>
                </a:gridCol>
                <a:gridCol w="2104292">
                  <a:extLst>
                    <a:ext uri="{9D8B030D-6E8A-4147-A177-3AD203B41FA5}">
                      <a16:colId xmlns:a16="http://schemas.microsoft.com/office/drawing/2014/main" val="1072429760"/>
                    </a:ext>
                  </a:extLst>
                </a:gridCol>
                <a:gridCol w="5756028">
                  <a:extLst>
                    <a:ext uri="{9D8B030D-6E8A-4147-A177-3AD203B41FA5}">
                      <a16:colId xmlns:a16="http://schemas.microsoft.com/office/drawing/2014/main" val="625257704"/>
                    </a:ext>
                  </a:extLst>
                </a:gridCol>
              </a:tblGrid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Number</a:t>
                      </a:r>
                      <a:endParaRPr lang="en-ZA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CFG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NFA 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239075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T’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→T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99769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77414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aTc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36990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l-GR" sz="3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ϵ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839218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05252"/>
                  </a:ext>
                </a:extLst>
              </a:tr>
            </a:tbl>
          </a:graphicData>
        </a:graphic>
      </p:graphicFrame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395B075-80FE-407D-66D5-A0038CF680F0}"/>
              </a:ext>
            </a:extLst>
          </p:cNvPr>
          <p:cNvSpPr/>
          <p:nvPr/>
        </p:nvSpPr>
        <p:spPr>
          <a:xfrm>
            <a:off x="6805245" y="2549768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CB155F2-3FCD-E5F7-27BA-E666D4C634BC}"/>
              </a:ext>
            </a:extLst>
          </p:cNvPr>
          <p:cNvSpPr/>
          <p:nvPr/>
        </p:nvSpPr>
        <p:spPr>
          <a:xfrm>
            <a:off x="7976047" y="255283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A8A03A-C4C8-E195-166F-70BF6ABB9BFD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7356230" y="2795953"/>
            <a:ext cx="619817" cy="3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B73218-A7EA-7593-EC4A-535FB52F054D}"/>
              </a:ext>
            </a:extLst>
          </p:cNvPr>
          <p:cNvSpPr txBox="1"/>
          <p:nvPr/>
        </p:nvSpPr>
        <p:spPr>
          <a:xfrm>
            <a:off x="7565876" y="2490462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22EC7B7-588E-15B0-9970-E4CEF39FE0CD}"/>
              </a:ext>
            </a:extLst>
          </p:cNvPr>
          <p:cNvSpPr/>
          <p:nvPr/>
        </p:nvSpPr>
        <p:spPr>
          <a:xfrm>
            <a:off x="6803745" y="3231935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33C554D-68B4-9C73-3C04-3F363AC5E90A}"/>
              </a:ext>
            </a:extLst>
          </p:cNvPr>
          <p:cNvSpPr/>
          <p:nvPr/>
        </p:nvSpPr>
        <p:spPr>
          <a:xfrm>
            <a:off x="6803741" y="3847397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6FEC105-CA92-8E19-2174-9798225C07A5}"/>
              </a:ext>
            </a:extLst>
          </p:cNvPr>
          <p:cNvSpPr/>
          <p:nvPr/>
        </p:nvSpPr>
        <p:spPr>
          <a:xfrm>
            <a:off x="6803742" y="5147223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10</a:t>
            </a:r>
            <a:endParaRPr lang="en-ZA" sz="11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CB119E3-3026-3A83-C33C-49CA7AA52D13}"/>
              </a:ext>
            </a:extLst>
          </p:cNvPr>
          <p:cNvSpPr/>
          <p:nvPr/>
        </p:nvSpPr>
        <p:spPr>
          <a:xfrm>
            <a:off x="6803741" y="4474702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9</a:t>
            </a:r>
            <a:endParaRPr lang="en-ZA" sz="1400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F19872-013B-0D03-402C-D5517D86F3E3}"/>
              </a:ext>
            </a:extLst>
          </p:cNvPr>
          <p:cNvCxnSpPr>
            <a:cxnSpLocks/>
          </p:cNvCxnSpPr>
          <p:nvPr/>
        </p:nvCxnSpPr>
        <p:spPr>
          <a:xfrm>
            <a:off x="6379535" y="2795542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855641-FE67-A1E3-4E22-1AD28D22350B}"/>
              </a:ext>
            </a:extLst>
          </p:cNvPr>
          <p:cNvCxnSpPr>
            <a:cxnSpLocks/>
          </p:cNvCxnSpPr>
          <p:nvPr/>
        </p:nvCxnSpPr>
        <p:spPr>
          <a:xfrm>
            <a:off x="6379535" y="347070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2C96E-EDA7-CBBD-9C10-3D583C1B57E9}"/>
              </a:ext>
            </a:extLst>
          </p:cNvPr>
          <p:cNvCxnSpPr>
            <a:cxnSpLocks/>
          </p:cNvCxnSpPr>
          <p:nvPr/>
        </p:nvCxnSpPr>
        <p:spPr>
          <a:xfrm>
            <a:off x="6379535" y="4093581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239BF8-9CF4-55D1-AB69-7FE27D202EC3}"/>
              </a:ext>
            </a:extLst>
          </p:cNvPr>
          <p:cNvCxnSpPr>
            <a:cxnSpLocks/>
          </p:cNvCxnSpPr>
          <p:nvPr/>
        </p:nvCxnSpPr>
        <p:spPr>
          <a:xfrm>
            <a:off x="6379535" y="4720886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5EB971-1EEC-67F9-AF13-F069D832737A}"/>
              </a:ext>
            </a:extLst>
          </p:cNvPr>
          <p:cNvCxnSpPr>
            <a:cxnSpLocks/>
          </p:cNvCxnSpPr>
          <p:nvPr/>
        </p:nvCxnSpPr>
        <p:spPr>
          <a:xfrm>
            <a:off x="6379535" y="539340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7C63AD24-4F74-B950-83F4-65CF74E62AD7}"/>
              </a:ext>
            </a:extLst>
          </p:cNvPr>
          <p:cNvSpPr/>
          <p:nvPr/>
        </p:nvSpPr>
        <p:spPr>
          <a:xfrm>
            <a:off x="7976046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C86F4A1A-CDD7-E8DB-C2FE-74CA3757087A}"/>
              </a:ext>
            </a:extLst>
          </p:cNvPr>
          <p:cNvSpPr/>
          <p:nvPr/>
        </p:nvSpPr>
        <p:spPr>
          <a:xfrm>
            <a:off x="9148351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0FE7C345-193D-8364-D486-2165F5CD24D4}"/>
              </a:ext>
            </a:extLst>
          </p:cNvPr>
          <p:cNvSpPr/>
          <p:nvPr/>
        </p:nvSpPr>
        <p:spPr>
          <a:xfrm>
            <a:off x="10320656" y="384739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A989723-C662-914F-E82D-B049291576BE}"/>
              </a:ext>
            </a:extLst>
          </p:cNvPr>
          <p:cNvSpPr/>
          <p:nvPr/>
        </p:nvSpPr>
        <p:spPr>
          <a:xfrm>
            <a:off x="7961589" y="323270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AA6AB42-CE30-2C59-7479-2F013C3381DC}"/>
              </a:ext>
            </a:extLst>
          </p:cNvPr>
          <p:cNvSpPr/>
          <p:nvPr/>
        </p:nvSpPr>
        <p:spPr>
          <a:xfrm>
            <a:off x="7961308" y="5141954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11</a:t>
            </a:r>
            <a:endParaRPr lang="en-ZA" sz="1100" baseline="-25000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9CF5398-BB3E-62F6-19B2-A02A3563F194}"/>
              </a:ext>
            </a:extLst>
          </p:cNvPr>
          <p:cNvSpPr/>
          <p:nvPr/>
        </p:nvSpPr>
        <p:spPr>
          <a:xfrm>
            <a:off x="9148350" y="5141954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12</a:t>
            </a:r>
            <a:endParaRPr lang="en-ZA" sz="1100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22771E-B4D9-8B19-D5DE-DE12A1077BA4}"/>
              </a:ext>
            </a:extLst>
          </p:cNvPr>
          <p:cNvCxnSpPr>
            <a:stCxn id="11" idx="6"/>
            <a:endCxn id="27" idx="2"/>
          </p:cNvCxnSpPr>
          <p:nvPr/>
        </p:nvCxnSpPr>
        <p:spPr>
          <a:xfrm>
            <a:off x="7354730" y="3478120"/>
            <a:ext cx="606859" cy="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C5B0C9-CDD7-02AF-888A-EBA16A15C83A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 flipV="1">
            <a:off x="7354726" y="4093581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68FB59-6963-BE81-AA40-591E1A23135E}"/>
              </a:ext>
            </a:extLst>
          </p:cNvPr>
          <p:cNvCxnSpPr>
            <a:endCxn id="23" idx="2"/>
          </p:cNvCxnSpPr>
          <p:nvPr/>
        </p:nvCxnSpPr>
        <p:spPr>
          <a:xfrm>
            <a:off x="8527032" y="4093579"/>
            <a:ext cx="6213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8CF87D-4845-D984-AA40-DEBDF9D0E971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9699336" y="4093580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EC0CB4-9C3D-BED3-EA62-2652D0111B0D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 flipV="1">
            <a:off x="7354727" y="5388139"/>
            <a:ext cx="606581" cy="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7F9B64-D53B-6A97-66F9-39797A1A1E20}"/>
              </a:ext>
            </a:extLst>
          </p:cNvPr>
          <p:cNvCxnSpPr>
            <a:endCxn id="29" idx="2"/>
          </p:cNvCxnSpPr>
          <p:nvPr/>
        </p:nvCxnSpPr>
        <p:spPr>
          <a:xfrm>
            <a:off x="8527031" y="5388138"/>
            <a:ext cx="62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ED80AF-B968-BAF8-01FA-DB76226868C8}"/>
              </a:ext>
            </a:extLst>
          </p:cNvPr>
          <p:cNvSpPr txBox="1"/>
          <p:nvPr/>
        </p:nvSpPr>
        <p:spPr>
          <a:xfrm>
            <a:off x="7565876" y="3117784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</a:t>
            </a:r>
            <a:endParaRPr lang="en-ZA" dirty="0">
              <a:solidFill>
                <a:schemeClr val="accent3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CE1FF6-1206-2A0D-B671-2DA212881B0D}"/>
              </a:ext>
            </a:extLst>
          </p:cNvPr>
          <p:cNvSpPr txBox="1"/>
          <p:nvPr/>
        </p:nvSpPr>
        <p:spPr>
          <a:xfrm>
            <a:off x="7577063" y="377443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54C47B-478A-B8A7-B449-510DB131908C}"/>
              </a:ext>
            </a:extLst>
          </p:cNvPr>
          <p:cNvSpPr txBox="1"/>
          <p:nvPr/>
        </p:nvSpPr>
        <p:spPr>
          <a:xfrm>
            <a:off x="8673367" y="378386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</a:t>
            </a:r>
            <a:endParaRPr lang="en-ZA" dirty="0">
              <a:solidFill>
                <a:schemeClr val="accent4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9F6C40-575A-9C1D-B571-8FAEC511B22A}"/>
              </a:ext>
            </a:extLst>
          </p:cNvPr>
          <p:cNvSpPr txBox="1"/>
          <p:nvPr/>
        </p:nvSpPr>
        <p:spPr>
          <a:xfrm>
            <a:off x="9902990" y="3777846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3DD2A2-0D83-20E8-468F-FD0B44A1AE15}"/>
              </a:ext>
            </a:extLst>
          </p:cNvPr>
          <p:cNvSpPr txBox="1"/>
          <p:nvPr/>
        </p:nvSpPr>
        <p:spPr>
          <a:xfrm>
            <a:off x="7606708" y="5072698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CAAC6-C575-DE3E-84D6-245DE2E0CFCE}"/>
              </a:ext>
            </a:extLst>
          </p:cNvPr>
          <p:cNvSpPr txBox="1"/>
          <p:nvPr/>
        </p:nvSpPr>
        <p:spPr>
          <a:xfrm>
            <a:off x="8673367" y="5072698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R</a:t>
            </a:r>
            <a:endParaRPr lang="en-ZA" dirty="0">
              <a:solidFill>
                <a:schemeClr val="accent5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99EB8-8B3B-1EB5-47A6-43CD80D937BE}"/>
              </a:ext>
            </a:extLst>
          </p:cNvPr>
          <p:cNvCxnSpPr>
            <a:stCxn id="28" idx="4"/>
            <a:endCxn id="14" idx="4"/>
          </p:cNvCxnSpPr>
          <p:nvPr/>
        </p:nvCxnSpPr>
        <p:spPr>
          <a:xfrm rot="5400000">
            <a:off x="7655384" y="5058174"/>
            <a:ext cx="5269" cy="1157566"/>
          </a:xfrm>
          <a:prstGeom prst="curvedConnector3">
            <a:avLst>
              <a:gd name="adj1" fmla="val 1075308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2BBA4-E158-5CE1-3962-8CD4223AC933}"/>
              </a:ext>
            </a:extLst>
          </p:cNvPr>
          <p:cNvCxnSpPr>
            <a:stCxn id="28" idx="0"/>
            <a:endCxn id="15" idx="6"/>
          </p:cNvCxnSpPr>
          <p:nvPr/>
        </p:nvCxnSpPr>
        <p:spPr>
          <a:xfrm rot="16200000" flipV="1">
            <a:off x="7585231" y="4490383"/>
            <a:ext cx="421067" cy="8820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FF1C69-31A1-0BF3-60ED-03FCEA705E07}"/>
              </a:ext>
            </a:extLst>
          </p:cNvPr>
          <p:cNvCxnSpPr>
            <a:stCxn id="5" idx="4"/>
            <a:endCxn id="11" idx="0"/>
          </p:cNvCxnSpPr>
          <p:nvPr/>
        </p:nvCxnSpPr>
        <p:spPr>
          <a:xfrm flipH="1">
            <a:off x="7079238" y="3042137"/>
            <a:ext cx="1500" cy="189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37B4D2-BA99-422A-30F8-957E12482EBE}"/>
              </a:ext>
            </a:extLst>
          </p:cNvPr>
          <p:cNvCxnSpPr>
            <a:stCxn id="22" idx="0"/>
            <a:endCxn id="11" idx="5"/>
          </p:cNvCxnSpPr>
          <p:nvPr/>
        </p:nvCxnSpPr>
        <p:spPr>
          <a:xfrm flipH="1" flipV="1">
            <a:off x="7274040" y="3652198"/>
            <a:ext cx="977499" cy="195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8F1255-6977-FD3C-BD42-97718560AE8A}"/>
              </a:ext>
            </a:extLst>
          </p:cNvPr>
          <p:cNvCxnSpPr>
            <a:cxnSpLocks/>
            <a:stCxn id="22" idx="3"/>
            <a:endCxn id="12" idx="5"/>
          </p:cNvCxnSpPr>
          <p:nvPr/>
        </p:nvCxnSpPr>
        <p:spPr>
          <a:xfrm rot="5400000">
            <a:off x="7665386" y="3876309"/>
            <a:ext cx="1" cy="782700"/>
          </a:xfrm>
          <a:prstGeom prst="curvedConnector3">
            <a:avLst>
              <a:gd name="adj1" fmla="val 2147483646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205FF83-120B-3CF0-78E6-66150AB9AB25}"/>
              </a:ext>
            </a:extLst>
          </p:cNvPr>
          <p:cNvCxnSpPr>
            <a:cxnSpLocks/>
            <a:stCxn id="5" idx="1"/>
            <a:endCxn id="12" idx="1"/>
          </p:cNvCxnSpPr>
          <p:nvPr/>
        </p:nvCxnSpPr>
        <p:spPr>
          <a:xfrm rot="16200000" flipH="1" flipV="1">
            <a:off x="6236368" y="3269936"/>
            <a:ext cx="1297629" cy="1504"/>
          </a:xfrm>
          <a:prstGeom prst="curvedConnector5">
            <a:avLst>
              <a:gd name="adj1" fmla="val 956"/>
              <a:gd name="adj2" fmla="val 50147606"/>
              <a:gd name="adj3" fmla="val 9956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D5201E73-3A2B-35C3-61A2-0FA438177104}"/>
              </a:ext>
            </a:extLst>
          </p:cNvPr>
          <p:cNvSpPr/>
          <p:nvPr/>
        </p:nvSpPr>
        <p:spPr>
          <a:xfrm>
            <a:off x="5894915" y="3623968"/>
            <a:ext cx="994983" cy="976963"/>
          </a:xfrm>
          <a:custGeom>
            <a:avLst/>
            <a:gdLst>
              <a:gd name="connsiteX0" fmla="*/ 994983 w 994983"/>
              <a:gd name="connsiteY0" fmla="*/ 47809 h 976963"/>
              <a:gd name="connsiteX1" fmla="*/ 172732 w 994983"/>
              <a:gd name="connsiteY1" fmla="*/ 40720 h 976963"/>
              <a:gd name="connsiteX2" fmla="*/ 2611 w 994983"/>
              <a:gd name="connsiteY2" fmla="*/ 487288 h 976963"/>
              <a:gd name="connsiteX3" fmla="*/ 236527 w 994983"/>
              <a:gd name="connsiteY3" fmla="*/ 905502 h 976963"/>
              <a:gd name="connsiteX4" fmla="*/ 917011 w 994983"/>
              <a:gd name="connsiteY4" fmla="*/ 969297 h 97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983" h="976963">
                <a:moveTo>
                  <a:pt x="994983" y="47809"/>
                </a:moveTo>
                <a:cubicBezTo>
                  <a:pt x="666555" y="7641"/>
                  <a:pt x="338127" y="-32526"/>
                  <a:pt x="172732" y="40720"/>
                </a:cubicBezTo>
                <a:cubicBezTo>
                  <a:pt x="7337" y="113966"/>
                  <a:pt x="-8021" y="343158"/>
                  <a:pt x="2611" y="487288"/>
                </a:cubicBezTo>
                <a:cubicBezTo>
                  <a:pt x="13243" y="631418"/>
                  <a:pt x="84127" y="825167"/>
                  <a:pt x="236527" y="905502"/>
                </a:cubicBezTo>
                <a:cubicBezTo>
                  <a:pt x="388927" y="985837"/>
                  <a:pt x="699634" y="983474"/>
                  <a:pt x="917011" y="96929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98A78441-5366-188A-D765-4341825945D4}"/>
              </a:ext>
            </a:extLst>
          </p:cNvPr>
          <p:cNvSpPr/>
          <p:nvPr/>
        </p:nvSpPr>
        <p:spPr>
          <a:xfrm>
            <a:off x="5636453" y="3124615"/>
            <a:ext cx="1281798" cy="2127869"/>
          </a:xfrm>
          <a:custGeom>
            <a:avLst/>
            <a:gdLst>
              <a:gd name="connsiteX0" fmla="*/ 1281798 w 1281798"/>
              <a:gd name="connsiteY0" fmla="*/ 150213 h 2127869"/>
              <a:gd name="connsiteX1" fmla="*/ 154747 w 1281798"/>
              <a:gd name="connsiteY1" fmla="*/ 171478 h 2127869"/>
              <a:gd name="connsiteX2" fmla="*/ 119305 w 1281798"/>
              <a:gd name="connsiteY2" fmla="*/ 1879776 h 2127869"/>
              <a:gd name="connsiteX3" fmla="*/ 1175473 w 1281798"/>
              <a:gd name="connsiteY3" fmla="*/ 2127869 h 212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8" h="2127869">
                <a:moveTo>
                  <a:pt x="1281798" y="150213"/>
                </a:moveTo>
                <a:cubicBezTo>
                  <a:pt x="815147" y="16715"/>
                  <a:pt x="348496" y="-116782"/>
                  <a:pt x="154747" y="171478"/>
                </a:cubicBezTo>
                <a:cubicBezTo>
                  <a:pt x="-39002" y="459738"/>
                  <a:pt x="-50816" y="1553711"/>
                  <a:pt x="119305" y="1879776"/>
                </a:cubicBezTo>
                <a:cubicBezTo>
                  <a:pt x="289426" y="2205841"/>
                  <a:pt x="953371" y="2088883"/>
                  <a:pt x="1175473" y="212786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830FCD6-051B-D1E0-A3AD-59C0CF1D3646}"/>
              </a:ext>
            </a:extLst>
          </p:cNvPr>
          <p:cNvSpPr txBox="1"/>
          <p:nvPr/>
        </p:nvSpPr>
        <p:spPr>
          <a:xfrm>
            <a:off x="7044169" y="2924122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>
              <a:solidFill>
                <a:schemeClr val="accent2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58B3D0-E29A-C367-1AC2-E58309B2855E}"/>
              </a:ext>
            </a:extLst>
          </p:cNvPr>
          <p:cNvSpPr txBox="1"/>
          <p:nvPr/>
        </p:nvSpPr>
        <p:spPr>
          <a:xfrm>
            <a:off x="5996497" y="2614360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>
              <a:solidFill>
                <a:schemeClr val="accent2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11A89F1-ED19-57FE-86E5-E895A5F80630}"/>
              </a:ext>
            </a:extLst>
          </p:cNvPr>
          <p:cNvSpPr txBox="1"/>
          <p:nvPr/>
        </p:nvSpPr>
        <p:spPr>
          <a:xfrm>
            <a:off x="5566118" y="3898326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>
              <a:solidFill>
                <a:schemeClr val="accent3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7786A0D-76A2-5CDB-B5BF-58EAA5246A24}"/>
              </a:ext>
            </a:extLst>
          </p:cNvPr>
          <p:cNvSpPr txBox="1"/>
          <p:nvPr/>
        </p:nvSpPr>
        <p:spPr>
          <a:xfrm>
            <a:off x="5832421" y="388029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>
              <a:solidFill>
                <a:schemeClr val="accent3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B0C5E94-8F26-EDE4-2816-3E8849208309}"/>
              </a:ext>
            </a:extLst>
          </p:cNvPr>
          <p:cNvSpPr txBox="1"/>
          <p:nvPr/>
        </p:nvSpPr>
        <p:spPr>
          <a:xfrm>
            <a:off x="7540809" y="540882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5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>
              <a:solidFill>
                <a:schemeClr val="accent5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4B7EB1D-3F5C-6BEB-8CF5-CC5AA286BF01}"/>
              </a:ext>
            </a:extLst>
          </p:cNvPr>
          <p:cNvSpPr txBox="1"/>
          <p:nvPr/>
        </p:nvSpPr>
        <p:spPr>
          <a:xfrm>
            <a:off x="7778932" y="4556193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5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>
              <a:solidFill>
                <a:schemeClr val="accent5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6169E61-D763-20CE-2C0F-D509E867E78E}"/>
              </a:ext>
            </a:extLst>
          </p:cNvPr>
          <p:cNvSpPr txBox="1"/>
          <p:nvPr/>
        </p:nvSpPr>
        <p:spPr>
          <a:xfrm>
            <a:off x="7511218" y="4204381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>
              <a:solidFill>
                <a:schemeClr val="accent4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E052642-E2FB-97E0-724D-15F45FF60F96}"/>
              </a:ext>
            </a:extLst>
          </p:cNvPr>
          <p:cNvSpPr txBox="1"/>
          <p:nvPr/>
        </p:nvSpPr>
        <p:spPr>
          <a:xfrm>
            <a:off x="7649425" y="3463832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0737F-D318-FFA0-9077-71DB6450A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D69D-824A-0E2A-9D10-3F644DF9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State Table</a:t>
            </a:r>
            <a:endParaRPr lang="en-ZA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0F4BF36-535D-16B1-7F3E-9BA345607C59}"/>
              </a:ext>
            </a:extLst>
          </p:cNvPr>
          <p:cNvSpPr/>
          <p:nvPr/>
        </p:nvSpPr>
        <p:spPr>
          <a:xfrm>
            <a:off x="7998207" y="2549769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0D1CF07-6150-1E0C-0743-8E1796034671}"/>
              </a:ext>
            </a:extLst>
          </p:cNvPr>
          <p:cNvSpPr/>
          <p:nvPr/>
        </p:nvSpPr>
        <p:spPr>
          <a:xfrm>
            <a:off x="9169009" y="2552839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3A0664-4251-6FF8-7154-B3AD89E4D28B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8549192" y="2795954"/>
            <a:ext cx="619817" cy="3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2B09DE-B6E9-7387-5EEB-8529B8BC08BE}"/>
              </a:ext>
            </a:extLst>
          </p:cNvPr>
          <p:cNvSpPr txBox="1"/>
          <p:nvPr/>
        </p:nvSpPr>
        <p:spPr>
          <a:xfrm>
            <a:off x="8758838" y="2490463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E3B0C4A-C8F0-8F65-AC00-638B1F22C328}"/>
              </a:ext>
            </a:extLst>
          </p:cNvPr>
          <p:cNvSpPr/>
          <p:nvPr/>
        </p:nvSpPr>
        <p:spPr>
          <a:xfrm>
            <a:off x="7996707" y="323193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188C610-2746-9C7E-CF39-8DCCA8F23830}"/>
              </a:ext>
            </a:extLst>
          </p:cNvPr>
          <p:cNvSpPr/>
          <p:nvPr/>
        </p:nvSpPr>
        <p:spPr>
          <a:xfrm>
            <a:off x="7996703" y="3847398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5F70BFA-09FE-A5DD-B643-76615A0A9D69}"/>
              </a:ext>
            </a:extLst>
          </p:cNvPr>
          <p:cNvSpPr/>
          <p:nvPr/>
        </p:nvSpPr>
        <p:spPr>
          <a:xfrm>
            <a:off x="7996704" y="5147224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10</a:t>
            </a:r>
            <a:endParaRPr lang="en-ZA" sz="11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5A12FE9D-3953-CB16-AC28-BCC6BF0F6FBD}"/>
              </a:ext>
            </a:extLst>
          </p:cNvPr>
          <p:cNvSpPr/>
          <p:nvPr/>
        </p:nvSpPr>
        <p:spPr>
          <a:xfrm>
            <a:off x="7996703" y="4474703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9</a:t>
            </a:r>
            <a:endParaRPr lang="en-ZA" sz="1400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B43CE5-1B23-2911-D37E-31CA5808650E}"/>
              </a:ext>
            </a:extLst>
          </p:cNvPr>
          <p:cNvCxnSpPr>
            <a:cxnSpLocks/>
          </p:cNvCxnSpPr>
          <p:nvPr/>
        </p:nvCxnSpPr>
        <p:spPr>
          <a:xfrm>
            <a:off x="7572497" y="2795543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312CF3-B0FB-A232-3386-739A5621A232}"/>
              </a:ext>
            </a:extLst>
          </p:cNvPr>
          <p:cNvCxnSpPr>
            <a:cxnSpLocks/>
          </p:cNvCxnSpPr>
          <p:nvPr/>
        </p:nvCxnSpPr>
        <p:spPr>
          <a:xfrm>
            <a:off x="7572497" y="3470708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570ED2-F9E9-2C67-D026-6146A86AFE50}"/>
              </a:ext>
            </a:extLst>
          </p:cNvPr>
          <p:cNvCxnSpPr>
            <a:cxnSpLocks/>
          </p:cNvCxnSpPr>
          <p:nvPr/>
        </p:nvCxnSpPr>
        <p:spPr>
          <a:xfrm>
            <a:off x="7572497" y="4093582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D79E25-BB47-E69D-7FC0-A6F0F73BB927}"/>
              </a:ext>
            </a:extLst>
          </p:cNvPr>
          <p:cNvCxnSpPr>
            <a:cxnSpLocks/>
          </p:cNvCxnSpPr>
          <p:nvPr/>
        </p:nvCxnSpPr>
        <p:spPr>
          <a:xfrm>
            <a:off x="7572497" y="472088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490501-7247-097C-447F-BA4E362B1C0F}"/>
              </a:ext>
            </a:extLst>
          </p:cNvPr>
          <p:cNvCxnSpPr>
            <a:cxnSpLocks/>
          </p:cNvCxnSpPr>
          <p:nvPr/>
        </p:nvCxnSpPr>
        <p:spPr>
          <a:xfrm>
            <a:off x="7572497" y="5393408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DEF71D56-DD4F-0C57-00A3-0C42C48E99BF}"/>
              </a:ext>
            </a:extLst>
          </p:cNvPr>
          <p:cNvSpPr/>
          <p:nvPr/>
        </p:nvSpPr>
        <p:spPr>
          <a:xfrm>
            <a:off x="9169008" y="3847397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165E8AD-077B-1B04-3D90-B9422A60419C}"/>
              </a:ext>
            </a:extLst>
          </p:cNvPr>
          <p:cNvSpPr/>
          <p:nvPr/>
        </p:nvSpPr>
        <p:spPr>
          <a:xfrm>
            <a:off x="10341313" y="3847397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9D026012-021B-7D0D-358E-49BFDE041440}"/>
              </a:ext>
            </a:extLst>
          </p:cNvPr>
          <p:cNvSpPr/>
          <p:nvPr/>
        </p:nvSpPr>
        <p:spPr>
          <a:xfrm>
            <a:off x="11513618" y="3847396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6B867D34-CCFF-630E-4C35-30F85D4B29E0}"/>
              </a:ext>
            </a:extLst>
          </p:cNvPr>
          <p:cNvSpPr/>
          <p:nvPr/>
        </p:nvSpPr>
        <p:spPr>
          <a:xfrm>
            <a:off x="9154551" y="3232706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CA77ABA-A603-CD86-4319-382CFFAA5A85}"/>
              </a:ext>
            </a:extLst>
          </p:cNvPr>
          <p:cNvSpPr/>
          <p:nvPr/>
        </p:nvSpPr>
        <p:spPr>
          <a:xfrm>
            <a:off x="9154270" y="5141955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11</a:t>
            </a:r>
            <a:endParaRPr lang="en-ZA" sz="1100" baseline="-25000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EBF08B6-C01F-B1EA-C0EF-D54EAC70EDE5}"/>
              </a:ext>
            </a:extLst>
          </p:cNvPr>
          <p:cNvSpPr/>
          <p:nvPr/>
        </p:nvSpPr>
        <p:spPr>
          <a:xfrm>
            <a:off x="10341312" y="514195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12</a:t>
            </a:r>
            <a:endParaRPr lang="en-ZA" sz="1100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83911C-66C5-B89B-DF18-E6A783D0D910}"/>
              </a:ext>
            </a:extLst>
          </p:cNvPr>
          <p:cNvCxnSpPr>
            <a:stCxn id="11" idx="6"/>
            <a:endCxn id="27" idx="2"/>
          </p:cNvCxnSpPr>
          <p:nvPr/>
        </p:nvCxnSpPr>
        <p:spPr>
          <a:xfrm>
            <a:off x="8547692" y="3478121"/>
            <a:ext cx="606859" cy="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28D6B6-B9E4-FBB1-36FE-EE18362EC579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 flipV="1">
            <a:off x="8547688" y="4093582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40888B-1F0D-99F5-7927-5972FEBEFBCD}"/>
              </a:ext>
            </a:extLst>
          </p:cNvPr>
          <p:cNvCxnSpPr>
            <a:endCxn id="23" idx="2"/>
          </p:cNvCxnSpPr>
          <p:nvPr/>
        </p:nvCxnSpPr>
        <p:spPr>
          <a:xfrm>
            <a:off x="9719994" y="4093580"/>
            <a:ext cx="6213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CE6F7E-7DA7-4C2E-4FDE-7861D6D90B2B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10892298" y="4093581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3F72E3-4521-24CD-CE96-53D41710D187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 flipV="1">
            <a:off x="8547689" y="5388140"/>
            <a:ext cx="606581" cy="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FC79EE-F003-F83D-82EB-C7D8C7CBD03F}"/>
              </a:ext>
            </a:extLst>
          </p:cNvPr>
          <p:cNvCxnSpPr>
            <a:endCxn id="29" idx="2"/>
          </p:cNvCxnSpPr>
          <p:nvPr/>
        </p:nvCxnSpPr>
        <p:spPr>
          <a:xfrm>
            <a:off x="9719993" y="5388139"/>
            <a:ext cx="62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385C68-1738-EF3D-0F95-4954CA5E0249}"/>
              </a:ext>
            </a:extLst>
          </p:cNvPr>
          <p:cNvSpPr txBox="1"/>
          <p:nvPr/>
        </p:nvSpPr>
        <p:spPr>
          <a:xfrm>
            <a:off x="8758838" y="3117785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Z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B94754-972C-8CDD-0F43-42DC7AF40080}"/>
              </a:ext>
            </a:extLst>
          </p:cNvPr>
          <p:cNvSpPr txBox="1"/>
          <p:nvPr/>
        </p:nvSpPr>
        <p:spPr>
          <a:xfrm>
            <a:off x="8770025" y="3774436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0DDB3D-B136-5EF7-D68E-CE4EF89E0D00}"/>
              </a:ext>
            </a:extLst>
          </p:cNvPr>
          <p:cNvSpPr txBox="1"/>
          <p:nvPr/>
        </p:nvSpPr>
        <p:spPr>
          <a:xfrm>
            <a:off x="9866329" y="3783866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Z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D73A6A-1F91-7A5C-45CA-EB871EB8F21B}"/>
              </a:ext>
            </a:extLst>
          </p:cNvPr>
          <p:cNvSpPr txBox="1"/>
          <p:nvPr/>
        </p:nvSpPr>
        <p:spPr>
          <a:xfrm>
            <a:off x="11095952" y="377784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0B311F-90DC-C450-4037-A32B59C3E510}"/>
              </a:ext>
            </a:extLst>
          </p:cNvPr>
          <p:cNvSpPr txBox="1"/>
          <p:nvPr/>
        </p:nvSpPr>
        <p:spPr>
          <a:xfrm>
            <a:off x="8799670" y="5072699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DB09D5-5C5D-1EAC-1C40-F503A8DBF88F}"/>
              </a:ext>
            </a:extLst>
          </p:cNvPr>
          <p:cNvSpPr txBox="1"/>
          <p:nvPr/>
        </p:nvSpPr>
        <p:spPr>
          <a:xfrm>
            <a:off x="9866329" y="5072699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Z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C8F1A3-DAF8-9B4F-B57F-5AABBF96ED2B}"/>
              </a:ext>
            </a:extLst>
          </p:cNvPr>
          <p:cNvCxnSpPr>
            <a:stCxn id="28" idx="4"/>
            <a:endCxn id="14" idx="4"/>
          </p:cNvCxnSpPr>
          <p:nvPr/>
        </p:nvCxnSpPr>
        <p:spPr>
          <a:xfrm rot="5400000">
            <a:off x="8848346" y="5058175"/>
            <a:ext cx="5269" cy="1157566"/>
          </a:xfrm>
          <a:prstGeom prst="curvedConnector3">
            <a:avLst>
              <a:gd name="adj1" fmla="val 10753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4DF206-26E1-5755-DDE5-251988D50382}"/>
              </a:ext>
            </a:extLst>
          </p:cNvPr>
          <p:cNvCxnSpPr>
            <a:stCxn id="28" idx="0"/>
            <a:endCxn id="15" idx="6"/>
          </p:cNvCxnSpPr>
          <p:nvPr/>
        </p:nvCxnSpPr>
        <p:spPr>
          <a:xfrm rot="16200000" flipV="1">
            <a:off x="8778193" y="4490384"/>
            <a:ext cx="421067" cy="8820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611DBF-2A7E-0D73-D336-566756B454B3}"/>
              </a:ext>
            </a:extLst>
          </p:cNvPr>
          <p:cNvCxnSpPr>
            <a:stCxn id="5" idx="4"/>
            <a:endCxn id="11" idx="0"/>
          </p:cNvCxnSpPr>
          <p:nvPr/>
        </p:nvCxnSpPr>
        <p:spPr>
          <a:xfrm flipH="1">
            <a:off x="8272200" y="3042138"/>
            <a:ext cx="1500" cy="189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AC90E6-7CC1-D1FB-82A9-1A1CCBCDD3CB}"/>
              </a:ext>
            </a:extLst>
          </p:cNvPr>
          <p:cNvCxnSpPr>
            <a:stCxn id="22" idx="0"/>
            <a:endCxn id="11" idx="5"/>
          </p:cNvCxnSpPr>
          <p:nvPr/>
        </p:nvCxnSpPr>
        <p:spPr>
          <a:xfrm flipH="1" flipV="1">
            <a:off x="8467002" y="3652199"/>
            <a:ext cx="977499" cy="195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89CF63-A8DE-43A6-78E0-0A236406F81C}"/>
              </a:ext>
            </a:extLst>
          </p:cNvPr>
          <p:cNvCxnSpPr>
            <a:cxnSpLocks/>
            <a:stCxn id="22" idx="3"/>
            <a:endCxn id="12" idx="5"/>
          </p:cNvCxnSpPr>
          <p:nvPr/>
        </p:nvCxnSpPr>
        <p:spPr>
          <a:xfrm rot="5400000">
            <a:off x="8858348" y="3876310"/>
            <a:ext cx="1" cy="782700"/>
          </a:xfrm>
          <a:prstGeom prst="curvedConnector3">
            <a:avLst>
              <a:gd name="adj1" fmla="val 21474836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EE097E-005F-C2BA-B1E4-0C26D45DA794}"/>
              </a:ext>
            </a:extLst>
          </p:cNvPr>
          <p:cNvCxnSpPr>
            <a:cxnSpLocks/>
            <a:stCxn id="5" idx="1"/>
            <a:endCxn id="12" idx="1"/>
          </p:cNvCxnSpPr>
          <p:nvPr/>
        </p:nvCxnSpPr>
        <p:spPr>
          <a:xfrm rot="16200000" flipH="1" flipV="1">
            <a:off x="7429330" y="3269937"/>
            <a:ext cx="1297629" cy="1504"/>
          </a:xfrm>
          <a:prstGeom prst="curvedConnector5">
            <a:avLst>
              <a:gd name="adj1" fmla="val 956"/>
              <a:gd name="adj2" fmla="val 50147606"/>
              <a:gd name="adj3" fmla="val 9956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17A8A7A3-D7B4-6BDB-4F37-279227223FBD}"/>
              </a:ext>
            </a:extLst>
          </p:cNvPr>
          <p:cNvSpPr/>
          <p:nvPr/>
        </p:nvSpPr>
        <p:spPr>
          <a:xfrm>
            <a:off x="7087877" y="3623969"/>
            <a:ext cx="994983" cy="976963"/>
          </a:xfrm>
          <a:custGeom>
            <a:avLst/>
            <a:gdLst>
              <a:gd name="connsiteX0" fmla="*/ 994983 w 994983"/>
              <a:gd name="connsiteY0" fmla="*/ 47809 h 976963"/>
              <a:gd name="connsiteX1" fmla="*/ 172732 w 994983"/>
              <a:gd name="connsiteY1" fmla="*/ 40720 h 976963"/>
              <a:gd name="connsiteX2" fmla="*/ 2611 w 994983"/>
              <a:gd name="connsiteY2" fmla="*/ 487288 h 976963"/>
              <a:gd name="connsiteX3" fmla="*/ 236527 w 994983"/>
              <a:gd name="connsiteY3" fmla="*/ 905502 h 976963"/>
              <a:gd name="connsiteX4" fmla="*/ 917011 w 994983"/>
              <a:gd name="connsiteY4" fmla="*/ 969297 h 97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983" h="976963">
                <a:moveTo>
                  <a:pt x="994983" y="47809"/>
                </a:moveTo>
                <a:cubicBezTo>
                  <a:pt x="666555" y="7641"/>
                  <a:pt x="338127" y="-32526"/>
                  <a:pt x="172732" y="40720"/>
                </a:cubicBezTo>
                <a:cubicBezTo>
                  <a:pt x="7337" y="113966"/>
                  <a:pt x="-8021" y="343158"/>
                  <a:pt x="2611" y="487288"/>
                </a:cubicBezTo>
                <a:cubicBezTo>
                  <a:pt x="13243" y="631418"/>
                  <a:pt x="84127" y="825167"/>
                  <a:pt x="236527" y="905502"/>
                </a:cubicBezTo>
                <a:cubicBezTo>
                  <a:pt x="388927" y="985837"/>
                  <a:pt x="699634" y="983474"/>
                  <a:pt x="917011" y="96929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108EA91F-9A5C-5BE3-41CD-8C22528AD010}"/>
              </a:ext>
            </a:extLst>
          </p:cNvPr>
          <p:cNvSpPr/>
          <p:nvPr/>
        </p:nvSpPr>
        <p:spPr>
          <a:xfrm>
            <a:off x="6829415" y="3124616"/>
            <a:ext cx="1281798" cy="2127869"/>
          </a:xfrm>
          <a:custGeom>
            <a:avLst/>
            <a:gdLst>
              <a:gd name="connsiteX0" fmla="*/ 1281798 w 1281798"/>
              <a:gd name="connsiteY0" fmla="*/ 150213 h 2127869"/>
              <a:gd name="connsiteX1" fmla="*/ 154747 w 1281798"/>
              <a:gd name="connsiteY1" fmla="*/ 171478 h 2127869"/>
              <a:gd name="connsiteX2" fmla="*/ 119305 w 1281798"/>
              <a:gd name="connsiteY2" fmla="*/ 1879776 h 2127869"/>
              <a:gd name="connsiteX3" fmla="*/ 1175473 w 1281798"/>
              <a:gd name="connsiteY3" fmla="*/ 2127869 h 212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8" h="2127869">
                <a:moveTo>
                  <a:pt x="1281798" y="150213"/>
                </a:moveTo>
                <a:cubicBezTo>
                  <a:pt x="815147" y="16715"/>
                  <a:pt x="348496" y="-116782"/>
                  <a:pt x="154747" y="171478"/>
                </a:cubicBezTo>
                <a:cubicBezTo>
                  <a:pt x="-39002" y="459738"/>
                  <a:pt x="-50816" y="1553711"/>
                  <a:pt x="119305" y="1879776"/>
                </a:cubicBezTo>
                <a:cubicBezTo>
                  <a:pt x="289426" y="2205841"/>
                  <a:pt x="953371" y="2088883"/>
                  <a:pt x="1175473" y="212786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9AF8C4E-152D-A266-C3C0-F6044620DEB7}"/>
              </a:ext>
            </a:extLst>
          </p:cNvPr>
          <p:cNvSpPr txBox="1"/>
          <p:nvPr/>
        </p:nvSpPr>
        <p:spPr>
          <a:xfrm>
            <a:off x="8234031" y="292211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61AE08C-83A5-805D-4D4C-BF9303853E1F}"/>
              </a:ext>
            </a:extLst>
          </p:cNvPr>
          <p:cNvSpPr txBox="1"/>
          <p:nvPr/>
        </p:nvSpPr>
        <p:spPr>
          <a:xfrm>
            <a:off x="7189459" y="2614361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9F30A24-4A50-310B-713A-8632488CE19D}"/>
              </a:ext>
            </a:extLst>
          </p:cNvPr>
          <p:cNvSpPr txBox="1"/>
          <p:nvPr/>
        </p:nvSpPr>
        <p:spPr>
          <a:xfrm>
            <a:off x="6759080" y="389832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D240016-9B4D-36A8-86E0-1329E0FF2544}"/>
              </a:ext>
            </a:extLst>
          </p:cNvPr>
          <p:cNvSpPr txBox="1"/>
          <p:nvPr/>
        </p:nvSpPr>
        <p:spPr>
          <a:xfrm>
            <a:off x="7025383" y="3880298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47277A9-11EA-C316-16D4-98CC23646C30}"/>
              </a:ext>
            </a:extLst>
          </p:cNvPr>
          <p:cNvSpPr txBox="1"/>
          <p:nvPr/>
        </p:nvSpPr>
        <p:spPr>
          <a:xfrm>
            <a:off x="8733771" y="5408828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B87C268-EC9A-CB90-7B7A-9A4BCDC250BD}"/>
              </a:ext>
            </a:extLst>
          </p:cNvPr>
          <p:cNvSpPr txBox="1"/>
          <p:nvPr/>
        </p:nvSpPr>
        <p:spPr>
          <a:xfrm>
            <a:off x="8971894" y="4556194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C8F7509-1A52-6C39-F48A-3B79F69EF1F5}"/>
              </a:ext>
            </a:extLst>
          </p:cNvPr>
          <p:cNvSpPr txBox="1"/>
          <p:nvPr/>
        </p:nvSpPr>
        <p:spPr>
          <a:xfrm>
            <a:off x="8704180" y="4204382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80CE36-C2DB-94C9-2C99-13160E10C96C}"/>
              </a:ext>
            </a:extLst>
          </p:cNvPr>
          <p:cNvSpPr txBox="1"/>
          <p:nvPr/>
        </p:nvSpPr>
        <p:spPr>
          <a:xfrm>
            <a:off x="8842387" y="3463833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F8E67B51-C774-3E46-D992-3265B0EFC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174513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4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4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8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8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9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12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12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09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4C391-1536-AFF1-17BA-D26EC2AF4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3AC9-83D0-A7E5-CD8B-39D755F7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ϵ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-closure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A5AB51FF-813C-020E-2833-16FC0748B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958682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4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8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9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12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FF8D60D2-1526-D13A-DD32-D4A0D3D16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754397"/>
              </p:ext>
            </p:extLst>
          </p:nvPr>
        </p:nvGraphicFramePr>
        <p:xfrm>
          <a:off x="6406592" y="1267744"/>
          <a:ext cx="3117418" cy="50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6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1375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</a:tblGrid>
              <a:tr h="613386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4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6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8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9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12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36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8B1DD-6DF5-B522-15D7-57FDCE5E6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11FD-5641-FCE0-B21A-A1A36551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ϵ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-closure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C1F103E6-A072-524E-40BC-A7BC519AE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77981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4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8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9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12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4106B27B-AAA7-C83A-4598-D623A5038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582360"/>
              </p:ext>
            </p:extLst>
          </p:nvPr>
        </p:nvGraphicFramePr>
        <p:xfrm>
          <a:off x="6406592" y="1267744"/>
          <a:ext cx="3402426" cy="50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95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511631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</a:tblGrid>
              <a:tr h="613386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4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8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9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12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69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4BBCD-4162-CFA0-558A-02B8F2358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9B94-ECFF-4868-6149-660395D9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ϵ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-closure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4DF4E1B4-6823-34B5-A6FC-138C00FC3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007778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4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8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9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12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0E3D222A-82A6-96BF-5E60-D5E78FAE58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46161"/>
              </p:ext>
            </p:extLst>
          </p:nvPr>
        </p:nvGraphicFramePr>
        <p:xfrm>
          <a:off x="6402928" y="1267745"/>
          <a:ext cx="3459529" cy="50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833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600696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</a:tblGrid>
              <a:tr h="613386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1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1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3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4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8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9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12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52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A0038-FE91-38C7-3B01-4B6C000C6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0671-BB40-8B95-5865-EA087894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 DFA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5E56C433-5EC3-2853-40FF-6A8469041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243766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FF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FF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4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6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8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9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12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34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FF9CA-46F2-2349-D70A-DD34D8645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07EB-E4A8-A260-52EF-51308E4C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 DFA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B32E0F5E-518B-B0E4-A3E2-81515378B5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434930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4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8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9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sng" dirty="0"/>
                        <a:t>N</a:t>
                      </a:r>
                      <a:r>
                        <a:rPr lang="en-ZA" u="sng" baseline="-25000" dirty="0"/>
                        <a:t>12</a:t>
                      </a:r>
                      <a:endParaRPr lang="en-Z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0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2106</Words>
  <Application>Microsoft Office PowerPoint</Application>
  <PresentationFormat>Widescreen</PresentationFormat>
  <Paragraphs>1243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Segoe UI Symbol</vt:lpstr>
      <vt:lpstr>Office Theme</vt:lpstr>
      <vt:lpstr>SLR Parsers</vt:lpstr>
      <vt:lpstr>Creating NFA from CFG</vt:lpstr>
      <vt:lpstr>Creating NFA from CFG</vt:lpstr>
      <vt:lpstr>NFA State Table</vt:lpstr>
      <vt:lpstr>NFA ϵ-closure </vt:lpstr>
      <vt:lpstr>NFA ϵ-closure </vt:lpstr>
      <vt:lpstr>NFA ϵ-closure </vt:lpstr>
      <vt:lpstr>NFA to DFA</vt:lpstr>
      <vt:lpstr>NFA to DFA</vt:lpstr>
      <vt:lpstr>NFA to DFA </vt:lpstr>
      <vt:lpstr>NFA to DFA </vt:lpstr>
      <vt:lpstr>NFA to DFA </vt:lpstr>
      <vt:lpstr>NFA to DFA </vt:lpstr>
      <vt:lpstr>NFA to DFA </vt:lpstr>
      <vt:lpstr>NFA to DFA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Christiaan Strydom</dc:creator>
  <cp:lastModifiedBy>Christiaan Strydom</cp:lastModifiedBy>
  <cp:revision>11</cp:revision>
  <dcterms:created xsi:type="dcterms:W3CDTF">2025-09-24T16:46:28Z</dcterms:created>
  <dcterms:modified xsi:type="dcterms:W3CDTF">2025-10-16T18:28:45Z</dcterms:modified>
</cp:coreProperties>
</file>