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260" r:id="rId6"/>
    <p:sldId id="261" r:id="rId7"/>
    <p:sldId id="264" r:id="rId8"/>
    <p:sldId id="265" r:id="rId9"/>
    <p:sldId id="266" r:id="rId10"/>
    <p:sldId id="267" r:id="rId11"/>
    <p:sldId id="269" r:id="rId12"/>
    <p:sldId id="268" r:id="rId13"/>
    <p:sldId id="270" r:id="rId14"/>
    <p:sldId id="271" r:id="rId15"/>
    <p:sldId id="272" r:id="rId16"/>
    <p:sldId id="310" r:id="rId17"/>
    <p:sldId id="309" r:id="rId18"/>
    <p:sldId id="275" r:id="rId19"/>
    <p:sldId id="276" r:id="rId20"/>
    <p:sldId id="277" r:id="rId21"/>
    <p:sldId id="278" r:id="rId22"/>
    <p:sldId id="279" r:id="rId23"/>
    <p:sldId id="280" r:id="rId24"/>
    <p:sldId id="281" r:id="rId25"/>
    <p:sldId id="282" r:id="rId26"/>
    <p:sldId id="283" r:id="rId27"/>
    <p:sldId id="284" r:id="rId28"/>
    <p:sldId id="308" r:id="rId29"/>
    <p:sldId id="285" r:id="rId30"/>
    <p:sldId id="311" r:id="rId31"/>
    <p:sldId id="312" r:id="rId32"/>
    <p:sldId id="288" r:id="rId33"/>
    <p:sldId id="289" r:id="rId34"/>
    <p:sldId id="290" r:id="rId35"/>
    <p:sldId id="291" r:id="rId36"/>
    <p:sldId id="292" r:id="rId37"/>
    <p:sldId id="293" r:id="rId38"/>
    <p:sldId id="294" r:id="rId39"/>
    <p:sldId id="295" r:id="rId40"/>
    <p:sldId id="296" r:id="rId41"/>
    <p:sldId id="297" r:id="rId42"/>
    <p:sldId id="298" r:id="rId43"/>
    <p:sldId id="304" r:id="rId44"/>
    <p:sldId id="319" r:id="rId45"/>
    <p:sldId id="318" r:id="rId46"/>
    <p:sldId id="317" r:id="rId47"/>
    <p:sldId id="316" r:id="rId48"/>
    <p:sldId id="315"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99"/>
    <a:srgbClr val="C00000"/>
    <a:srgbClr val="7030A0"/>
    <a:srgbClr val="FFFF00"/>
    <a:srgbClr val="FF9966"/>
    <a:srgbClr val="196B24"/>
    <a:srgbClr val="61CBF4"/>
    <a:srgbClr val="D86ECC"/>
    <a:srgbClr val="8ED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99" d="100"/>
          <a:sy n="99" d="100"/>
        </p:scale>
        <p:origin x="78" y="2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698D-7AF4-E7AB-244D-F87BA477D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CF7A787-E741-7C06-9FC8-A9F710DF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6FAF72C-C1DE-7443-C2C3-A78F0D3DD5D2}"/>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C2759E44-7416-A06D-9A04-10CCB1AE372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6FEFBC9-13B5-5B28-E754-5BE6CED72632}"/>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9948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45E-85DC-3813-54C7-8D3F128DF7B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1D42114-2D9E-E6A6-56D4-BAFB8E6DC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AAD23B0-6E94-1B50-903B-2DA77A764A5E}"/>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8CD39331-6206-87FA-92E7-752C4EA7E1A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F5428A2-BA36-3BF3-CCDC-2477D53DDF71}"/>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32834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8D09D-87C0-C73C-FDBD-9CDE35D5C5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384EA0C-4101-EEA1-E3C4-8B9FCAB5B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30FC2CF-46A2-267C-9965-C6074449FF47}"/>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BBFDC5A2-949B-4059-604D-741E0D2DB0E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BE2E4CB-458D-9704-94A5-91B3D402FEFA}"/>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682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6E-BE5D-864E-7C53-89B454AC025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8B7737F-AB2E-AF85-45D4-BE2F07F54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415391B-20F2-F844-7BB6-6F687F98B2B8}"/>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F1D720A6-2508-BEE1-C394-4C5825C2DDC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4F5E516-D778-C111-9B33-15C4476F6A92}"/>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3828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0D8C-121D-FA2C-1994-9D4344D02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5ECB3DA-36F0-CE04-748E-FA2811D1C2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0F9C4-DD7F-6592-438A-1D5FE67B7DEA}"/>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A4F91B04-C626-93C2-7337-915C40B6E85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F2948D7-FC31-58BC-685A-D51FB19E6126}"/>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172069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CDD5-415A-2B6E-FC38-85C91CB0ECA3}"/>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B3C7ACD-7B21-199A-00B4-40E78DD45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AD53185-42AC-D575-53FB-58B31CE6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73A8386-D395-D1B0-9973-BE78436086AB}"/>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6" name="Footer Placeholder 5">
            <a:extLst>
              <a:ext uri="{FF2B5EF4-FFF2-40B4-BE49-F238E27FC236}">
                <a16:creationId xmlns:a16="http://schemas.microsoft.com/office/drawing/2014/main" id="{6BABFC23-5E4D-27CD-88A9-3CE9A15EDF9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C146D84-E329-AAE2-8EBC-030D0466CCAA}"/>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4126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F501-9F26-16B8-7C9D-28B1302A465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C5030E7-44D9-AE2E-37AD-FE8BAB13D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941EB-70F8-B027-C7AF-EEDA5CF41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992228F-2CF5-D481-1AF3-4845AC764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499E5-21BF-FF1A-8A8C-A589F351C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E51E661-D4D3-CEAD-5B67-24F3AC11F864}"/>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8" name="Footer Placeholder 7">
            <a:extLst>
              <a:ext uri="{FF2B5EF4-FFF2-40B4-BE49-F238E27FC236}">
                <a16:creationId xmlns:a16="http://schemas.microsoft.com/office/drawing/2014/main" id="{76525F91-E8D9-A550-A5F5-46F533687DE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8BF38C2-9FD9-E18A-1B18-0A64E19002FD}"/>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18190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CF13-97DC-56AC-9464-A44E0B46A1DF}"/>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ED4D95B-2F66-D4AB-D37D-4CD98578C50C}"/>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4" name="Footer Placeholder 3">
            <a:extLst>
              <a:ext uri="{FF2B5EF4-FFF2-40B4-BE49-F238E27FC236}">
                <a16:creationId xmlns:a16="http://schemas.microsoft.com/office/drawing/2014/main" id="{F92A1478-636E-1445-5A64-8AAE3B91DB4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EDF0DAE-0998-EECE-4723-BF5855DC3417}"/>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94972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F9EB8-A453-5F2D-8543-5BAB4C4A452B}"/>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3" name="Footer Placeholder 2">
            <a:extLst>
              <a:ext uri="{FF2B5EF4-FFF2-40B4-BE49-F238E27FC236}">
                <a16:creationId xmlns:a16="http://schemas.microsoft.com/office/drawing/2014/main" id="{0CE65D25-48BB-DA54-8F1F-AAEDDED2AF6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2686FBFE-A169-6AC5-3834-A23941E1566D}"/>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98596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88A1-58CD-212C-D733-C581567E2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70012084-6785-196C-1A6E-ECF57E230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97A6896-1E99-E276-D20C-9C16E40B6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7CC89-54E5-2B04-C7EA-FE7123208AEC}"/>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6" name="Footer Placeholder 5">
            <a:extLst>
              <a:ext uri="{FF2B5EF4-FFF2-40B4-BE49-F238E27FC236}">
                <a16:creationId xmlns:a16="http://schemas.microsoft.com/office/drawing/2014/main" id="{2F51EFC6-4C6F-7B19-40E5-D81D9DA0DA7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4D1765E-111D-6E61-D1DB-695A11767315}"/>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019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CB8F-0C0B-04D4-1DF9-738545C06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782AF6F-98D0-C3C1-AE10-BD1474A37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F83878E1-C182-6A68-7F6C-FEFF0B5E6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E0755-B25B-8430-2276-DBA5932881F3}"/>
              </a:ext>
            </a:extLst>
          </p:cNvPr>
          <p:cNvSpPr>
            <a:spLocks noGrp="1"/>
          </p:cNvSpPr>
          <p:nvPr>
            <p:ph type="dt" sz="half" idx="10"/>
          </p:nvPr>
        </p:nvSpPr>
        <p:spPr/>
        <p:txBody>
          <a:bodyPr/>
          <a:lstStyle/>
          <a:p>
            <a:fld id="{4360E952-125E-4323-8430-65DDE3F997FD}" type="datetimeFigureOut">
              <a:rPr lang="en-ZA" smtClean="0"/>
              <a:t>2025/10/15</a:t>
            </a:fld>
            <a:endParaRPr lang="en-ZA"/>
          </a:p>
        </p:txBody>
      </p:sp>
      <p:sp>
        <p:nvSpPr>
          <p:cNvPr id="6" name="Footer Placeholder 5">
            <a:extLst>
              <a:ext uri="{FF2B5EF4-FFF2-40B4-BE49-F238E27FC236}">
                <a16:creationId xmlns:a16="http://schemas.microsoft.com/office/drawing/2014/main" id="{F5A291F4-7BA0-3DF9-1F36-E993F14C36C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9958009-A488-6501-62E8-41B57AB9EF34}"/>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41495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F62C5-4717-0CA7-9541-DA91FB5C7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C2287B3-8FB5-04D2-8561-2FB9BFA65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FDB1228-1C76-0737-F746-74ACF6D3B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60E952-125E-4323-8430-65DDE3F997FD}" type="datetimeFigureOut">
              <a:rPr lang="en-ZA" smtClean="0"/>
              <a:t>2025/10/15</a:t>
            </a:fld>
            <a:endParaRPr lang="en-ZA"/>
          </a:p>
        </p:txBody>
      </p:sp>
      <p:sp>
        <p:nvSpPr>
          <p:cNvPr id="5" name="Footer Placeholder 4">
            <a:extLst>
              <a:ext uri="{FF2B5EF4-FFF2-40B4-BE49-F238E27FC236}">
                <a16:creationId xmlns:a16="http://schemas.microsoft.com/office/drawing/2014/main" id="{4F2DE35F-76B0-02A0-E228-440D72168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CDE686F9-5812-BF01-A5BF-AC454A725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404A42-C08B-4CFA-9391-F282FDF70D91}" type="slidenum">
              <a:rPr lang="en-ZA" smtClean="0"/>
              <a:t>‹#›</a:t>
            </a:fld>
            <a:endParaRPr lang="en-ZA"/>
          </a:p>
        </p:txBody>
      </p:sp>
    </p:spTree>
    <p:extLst>
      <p:ext uri="{BB962C8B-B14F-4D97-AF65-F5344CB8AC3E}">
        <p14:creationId xmlns:p14="http://schemas.microsoft.com/office/powerpoint/2010/main" val="352501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C4E9-5E2B-73D6-31CA-03D922E44390}"/>
              </a:ext>
            </a:extLst>
          </p:cNvPr>
          <p:cNvSpPr>
            <a:spLocks noGrp="1"/>
          </p:cNvSpPr>
          <p:nvPr>
            <p:ph type="ctrTitle"/>
          </p:nvPr>
        </p:nvSpPr>
        <p:spPr/>
        <p:txBody>
          <a:bodyPr/>
          <a:lstStyle/>
          <a:p>
            <a:r>
              <a:rPr lang="en-US" dirty="0"/>
              <a:t>Section 2.2.1 Expanded</a:t>
            </a:r>
            <a:endParaRPr lang="en-ZA" dirty="0"/>
          </a:p>
        </p:txBody>
      </p:sp>
      <p:sp>
        <p:nvSpPr>
          <p:cNvPr id="3" name="Subtitle 2">
            <a:extLst>
              <a:ext uri="{FF2B5EF4-FFF2-40B4-BE49-F238E27FC236}">
                <a16:creationId xmlns:a16="http://schemas.microsoft.com/office/drawing/2014/main" id="{EC08FEA9-E613-39FB-8B58-FABAD1EA09CA}"/>
              </a:ext>
            </a:extLst>
          </p:cNvPr>
          <p:cNvSpPr>
            <a:spLocks noGrp="1"/>
          </p:cNvSpPr>
          <p:nvPr>
            <p:ph type="subTitle" idx="1"/>
          </p:nvPr>
        </p:nvSpPr>
        <p:spPr/>
        <p:txBody>
          <a:bodyPr/>
          <a:lstStyle/>
          <a:p>
            <a:r>
              <a:rPr lang="en-US" dirty="0"/>
              <a:t>Syntax trees and ambiguity.</a:t>
            </a:r>
            <a:endParaRPr lang="en-ZA" dirty="0"/>
          </a:p>
        </p:txBody>
      </p:sp>
    </p:spTree>
    <p:extLst>
      <p:ext uri="{BB962C8B-B14F-4D97-AF65-F5344CB8AC3E}">
        <p14:creationId xmlns:p14="http://schemas.microsoft.com/office/powerpoint/2010/main" val="263194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00520-6946-621F-29C0-1576E1258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6B4E8-978A-C8C3-1D30-7D0D1BEE3D8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F70E442-EBBC-4E29-1716-4910FC54905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A09DBBF-1CEA-567C-2F47-8AA89EF33F3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74AA746A-E7A9-D889-F178-89CEFCDCF70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3DA9849D-D579-54D9-3E71-EACBDD39F00F}"/>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1F21608-4686-5217-43DA-7178953A96E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94AA4BD-7A6C-DF7B-FD12-A891032C3923}"/>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1A5EB11-70FF-8EA8-D181-6C57709D195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5147EF0-3A59-434B-3D64-5A09A04DCC23}"/>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3066623-4710-2319-C0DC-1156ACE3EAE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979E328-DA8C-5E34-F387-35FCAE64BE7C}"/>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E1730B9-60EF-E396-A3B6-B24DDE12E299}"/>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BA9C9F3E-C109-711C-7C70-DB401CD14203}"/>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D4731A3A-C0D6-1385-CC3F-C3436ED6DDF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50DA4A1-E881-7D3A-E46D-40016B31FD0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CB2AA41-57D6-AFEA-8F31-38B7A8534D17}"/>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1762AD50-920F-5B8D-145F-6820F7CB896D}"/>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DCD5FD3-EC71-B4A5-3A5A-F42C93193FCB}"/>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BCC93D0-6825-A295-42C7-6F3E506F4A0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71EA42F0-98F7-D358-5AC8-FBAF84675DAA}"/>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2C2F051D-2CA2-F739-2073-4012A3DFB24F}"/>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06901281-AFC5-7AC5-0B80-AE429858298B}"/>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405AD3D-A3E1-EE04-EC65-1A63A6AC519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0B8B534-CA5D-74EE-7DCD-28A935574A79}"/>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B11C7EAF-DC4E-5019-139C-7B494D6C3EAF}"/>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ABCCE20A-1DFA-2B34-87E4-93628500C78A}"/>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AE8A1D2-3CCB-66E1-9AB6-34C96898EA1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A65FF1EC-0292-0F51-17EE-C7EF720B6432}"/>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9133A9EC-ADFF-D6A0-ACB3-2AE49356E30C}"/>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2B692F52-046D-955B-D2E6-62354D332EC9}"/>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941C6466-8BB3-942C-A273-451BE2064EBE}"/>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1D293D17-C0CF-4FA1-C6D1-0C4924ED9730}"/>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822ED74-3D3A-A1AD-DCE2-BFF8FEF0C112}"/>
              </a:ext>
            </a:extLst>
          </p:cNvPr>
          <p:cNvSpPr/>
          <p:nvPr/>
        </p:nvSpPr>
        <p:spPr>
          <a:xfrm>
            <a:off x="6909588"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EAB0B068-185C-D4AE-6A73-5FA9B71EF3D8}"/>
              </a:ext>
            </a:extLst>
          </p:cNvPr>
          <p:cNvSpPr/>
          <p:nvPr/>
        </p:nvSpPr>
        <p:spPr>
          <a:xfrm>
            <a:off x="7962899"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914815C7-BC8A-68C8-123D-E4C6EF1C2F09}"/>
              </a:ext>
            </a:extLst>
          </p:cNvPr>
          <p:cNvSpPr/>
          <p:nvPr/>
        </p:nvSpPr>
        <p:spPr>
          <a:xfrm>
            <a:off x="9010648"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87411AEB-343B-6065-2FEE-24F281DE0EC8}"/>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8445AAAD-53A8-A9E5-4CAD-6E8B0BA96D0D}"/>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34B247B-A11D-525E-1D99-07A96AFCE35C}"/>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267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DD334-F1C9-D4A5-EB31-FEEC52FC5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94FA6-B232-CA9C-1456-920C2EACA61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00E900A-CA78-4843-EF0A-47BC36E5C7E8}"/>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C9456737-4EC2-C563-F456-0994BF5AF3B5}"/>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CE32771F-AA4D-691E-67F2-46DE87984E8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A9F9DF6-2A7C-EEA3-5BB7-FAC5959A8E26}"/>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282F8ED8-AB92-9F43-126C-C31B0B5576EE}"/>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3D8A7059-6B02-BC85-AC9E-33E6CB6D569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A408286-E0FB-45CF-1322-0257F46675B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674402C-2E9A-297A-6ECF-F043F76B1401}"/>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E0A3AC3-8621-34B8-9294-8621C5F8E8D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3B4F6B3-09F6-B539-DD7F-7DFB5FF36BC0}"/>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FFC6A45-46FA-04C6-79E8-F348CAEA30E7}"/>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D394BDD-C574-CCBD-B856-E210241020A9}"/>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CE64F90-7E91-D6E9-6E04-D56A45A52E94}"/>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957BC81-FABE-C7AA-D5F3-5AF9752183D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3B86C02-0BC1-9781-A52E-2505998249AB}"/>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881497D4-49CA-B7DA-7778-458A7BA4E774}"/>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173B2C6-CD62-A3D8-26BB-BB73C0B886F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61D9FBA-1DAC-502E-AC1C-E43338DC4D1F}"/>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5949ADC8-DC51-4FBD-EEC6-1E0ACFD2CB01}"/>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ACC83361-33F9-04EE-36BE-AAC1C1AE9549}"/>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F51D9E3-576E-C2AF-B7F9-A45B8162DEC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C565FDC-7585-AFEE-4148-7AE6BFAE76E4}"/>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438E4EE-9A12-C8B3-0BFB-589518CC157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6B038CF2-F57D-3D46-852A-D86D74DBC418}"/>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69EB2844-6B07-A57F-DE89-918DC79F9664}"/>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6E49771B-AF97-DDFB-C7DC-EB218E54C8B6}"/>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6A4D62C3-05BB-F5D1-A62B-6C7DBC1A5138}"/>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B2BE7E0-FAD2-0003-37C5-176297D05334}"/>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1E6175F-A754-F90C-8867-047CB9FA84E1}"/>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3DAA5A3A-961B-6FFD-4343-621EADCC86BD}"/>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21DEDDBA-5BA5-279E-54AA-B64C0A06E749}"/>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9DC81115-C20A-1BAE-F6D8-AB820C64FA66}"/>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A9468B8A-E626-5E90-C4CB-54EF81576889}"/>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352DE5F8-5129-9317-33A5-324C4DFD2B8A}"/>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AE78E835-C504-CE7A-306E-6E273372FA92}"/>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464482E-7207-A963-2D89-C0C47DE5C2CF}"/>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A719FF6B-5182-A4C5-C1AF-A83733484014}"/>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F541603E-F2D4-A420-DE36-880CEE1BAB1F}"/>
              </a:ext>
            </a:extLst>
          </p:cNvPr>
          <p:cNvSpPr/>
          <p:nvPr/>
        </p:nvSpPr>
        <p:spPr>
          <a:xfrm>
            <a:off x="6909588" y="4495798"/>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ECF3FE53-75A1-D551-C3FD-F08E449C23B8}"/>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8274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5264A-510C-EC72-B75E-7CC521A3A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34246-536B-6B14-BE36-734BAA84AF3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F57C8B9-B389-7A63-55B8-7E5A723468D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3C46003-1D32-E11A-9214-878A61B687F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8D33CC2-1E9D-1FD3-2F4A-2C9D6CCD067E}"/>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4F4DE49-18C5-D98E-15D7-EC673B49FE5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844A85B-B599-2BB3-C8A7-1253AC198FD0}"/>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094755B-BE16-0115-3550-7787B122388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6696F095-0DD1-103F-97D2-7D9265A8664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73883609-0A7D-93D0-FDE4-EA03E13E4A0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A047824-BA8B-4BEC-77D6-6445D2C23CF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69BDEC1-2F68-3463-572C-18E10C1A2BD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055E688-DE29-B25D-8C86-7729C14B62B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683F6A00-7909-77B4-5257-9E6FE0A9EF15}"/>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59EE0A-9560-CFB1-71D6-7DC5248DD030}"/>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FD3A5DF-C839-6E3D-59D3-C7FAE50E838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3B6F5B2-5016-DBE8-7B3E-20121CBC09E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81F52A90-E70C-81B1-F0D3-36867821F37B}"/>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646575C4-0642-54C2-BF7A-02174E40F5B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1A4F910A-F0E6-C83E-E618-D684B80E3F8A}"/>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6D01443-4764-5A52-A0D0-CE8CE8E95E89}"/>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09473E26-8992-FAE3-A3ED-F30D74CC1ADE}"/>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AD7E9FF-D576-4BF1-D288-C729932BAAAE}"/>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339D360-F04C-EFA6-D46F-747E9A6CCE5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32B20C8-9A54-24E4-0B84-F2C7B4C06F0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B8252895-D38D-2553-4691-E726E87461B6}"/>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8DCDC82A-119A-5454-C6CC-454C31DBE334}"/>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B39C1E2-BED2-F86E-FD97-61B08BE3002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97BDA563-D9A0-66AC-0CCB-BCEF295464E2}"/>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297DFE9-954A-C4ED-F214-764CCCA781A6}"/>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6D5F1A1-737C-AB12-CFCF-4C5387CCDD71}"/>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C7AE583-A43E-6B06-E64B-ACD383F413B9}"/>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72D395B7-FC94-D6D8-988F-9C5CF7B9593A}"/>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4F850EEB-4C13-26F1-8289-3BCA1AE09E58}"/>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48B8807E-FC86-F604-4EDD-7F18CAA650D1}"/>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A7F71221-C11F-64BB-AB63-13F6ABBDD3E8}"/>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3992FAA7-170F-2004-B37C-41AA3D75D83E}"/>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39273C5-3013-C051-EDD4-3FA7E3165F0F}"/>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803255D-3C98-D35F-369F-AE762246BC67}"/>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3A1EF599-6C12-A9F4-8C7B-210D69DE6356}"/>
              </a:ext>
            </a:extLst>
          </p:cNvPr>
          <p:cNvSpPr/>
          <p:nvPr/>
        </p:nvSpPr>
        <p:spPr>
          <a:xfrm>
            <a:off x="6909588" y="449579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D8D97C0F-1F24-178B-C601-60A522991A4E}"/>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15D9A20B-C646-5740-101C-454E89FA4D4F}"/>
              </a:ext>
            </a:extLst>
          </p:cNvPr>
          <p:cNvSpPr/>
          <p:nvPr/>
        </p:nvSpPr>
        <p:spPr>
          <a:xfrm>
            <a:off x="9010648" y="450560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ED2AB419-0B9D-9F91-2ECE-721787F5A8A5}"/>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821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7BDA2-336F-C0E3-A573-F78CB9A4A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B9E31-72EE-FCFE-DB21-B8362F882D9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5B85548-03BB-95F9-B804-E2678476D506}"/>
              </a:ext>
            </a:extLst>
          </p:cNvPr>
          <p:cNvSpPr>
            <a:spLocks noGrp="1"/>
          </p:cNvSpPr>
          <p:nvPr>
            <p:ph type="body" sz="half" idx="2"/>
          </p:nvPr>
        </p:nvSpPr>
        <p:spPr>
          <a:xfrm>
            <a:off x="839788" y="1628774"/>
            <a:ext cx="3932237" cy="2660650"/>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dirty="0">
                <a:latin typeface="Segoe UI Symbol" panose="020B0502040204020203" pitchFamily="34" charset="0"/>
                <a:ea typeface="Segoe UI Symbol" panose="020B0502040204020203" pitchFamily="34" charset="0"/>
              </a:rPr>
              <a:t> 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043E2B9-EAE5-A3FB-6E36-50CF967CB88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4D0F5E1-9910-E55D-A187-1529B5905CC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A087A1BD-6FEE-5E1A-FC41-9F0239B6874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6D5F8C8-1E74-08FB-B7D0-C892C2B0F2D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FDFDE3E8-AD77-A945-2B6A-FAED4328D64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D384934-EC7D-BB80-0ABD-6F032E6D2A2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E8F15DD-CEF9-9DE4-DF80-CB1A5DA6B2F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82DBF0C-DBF2-9583-79F9-5618FD5EBE1C}"/>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BFFCEF2-2DDB-12DA-2ADD-684787C4579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10F0368-9D3E-713D-898C-C6B490896B00}"/>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10ADE4E-22DB-EDC8-A7EE-DFBFBAEF4C6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DC531C69-08BD-FAE1-06F1-061C4F1A5DF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8F3528B2-9D85-EF44-1A9F-16B9A295872A}"/>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D74F9CD-A66C-538C-62CF-F8C17735AB8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2BC5D0E1-034E-8FF2-748C-BF366C5EB57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60313512-B30F-F85C-DDCA-33A031004B2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92CFDAAB-9858-C7ED-6AD0-E0F26532BA0A}"/>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9A887FC-5293-D9CF-60C9-C33D0D4654ED}"/>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5E9C25F8-39D1-A95F-6DC2-50F6C19D26CD}"/>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F00E4A26-F741-48ED-326C-95C8A0BF2FB6}"/>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F768C2F-C57C-DCCE-8E37-234A0C65294C}"/>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583DA1D-9061-E4ED-95B5-E035FB7839A8}"/>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5DB8EC6E-920E-27A7-D799-CDBA88221AC6}"/>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EBCB3B28-1C63-53F8-1FF5-0B35B65BC982}"/>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E63D1D97-4E47-8DB5-292E-6ED094F6740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5C7D6AF-2013-0CF0-0465-0E324702103B}"/>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3816FCC-71F6-FF80-0949-F934B01D9412}"/>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FD42D2E-0CE4-4D38-8CD1-62EBEB85B836}"/>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5D89139-EE54-AC7C-A069-A24D14254649}"/>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BCF41058-3770-8A2D-5163-CCEEB79E151B}"/>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6A7386C-54D9-3E6A-BA86-A497A55CD372}"/>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7846B553-87E6-8C85-F46C-116DB7AB56AA}"/>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F23AB1A9-9034-51C6-EBF3-487A8AA5CDEB}"/>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3CA32C5D-C836-3C66-3D4C-19630802D788}"/>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01DF7457-2773-72D2-E7F1-CF0D2E96093B}"/>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CC0AE12-B3BF-124B-4495-121AAB31A858}"/>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D9575464-382B-95CF-1555-1082CE6D9F85}"/>
              </a:ext>
            </a:extLst>
          </p:cNvPr>
          <p:cNvSpPr/>
          <p:nvPr/>
        </p:nvSpPr>
        <p:spPr>
          <a:xfrm>
            <a:off x="6909588" y="449579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8F54997B-E873-7EB5-1998-453ED8AE0BB1}"/>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2588F73A-B403-539D-6A1C-AE28E461CEE2}"/>
              </a:ext>
            </a:extLst>
          </p:cNvPr>
          <p:cNvSpPr/>
          <p:nvPr/>
        </p:nvSpPr>
        <p:spPr>
          <a:xfrm>
            <a:off x="9010648" y="450560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1822DB38-DF01-685F-84E6-7D20C2A79FAA}"/>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F5637925-E253-E9C1-CF7B-5EA7D55A0D86}"/>
              </a:ext>
            </a:extLst>
          </p:cNvPr>
          <p:cNvSpPr/>
          <p:nvPr/>
        </p:nvSpPr>
        <p:spPr>
          <a:xfrm>
            <a:off x="9010648" y="3276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7" name="Straight Arrow Connector 46">
            <a:extLst>
              <a:ext uri="{FF2B5EF4-FFF2-40B4-BE49-F238E27FC236}">
                <a16:creationId xmlns:a16="http://schemas.microsoft.com/office/drawing/2014/main" id="{2FB96510-4C57-1501-A6FB-5B4347070855}"/>
              </a:ext>
            </a:extLst>
          </p:cNvPr>
          <p:cNvCxnSpPr>
            <a:stCxn id="13" idx="4"/>
            <a:endCxn id="40"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235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3FE3F-1C5E-9E4C-A8FC-F42B35F96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B1565-0DD6-62D0-0EF2-DBB719DB1EE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94C3E99-DD1C-65B3-766D-2E31297E2578}"/>
              </a:ext>
            </a:extLst>
          </p:cNvPr>
          <p:cNvSpPr>
            <a:spLocks noGrp="1"/>
          </p:cNvSpPr>
          <p:nvPr>
            <p:ph type="body" sz="half" idx="2"/>
          </p:nvPr>
        </p:nvSpPr>
        <p:spPr>
          <a:xfrm>
            <a:off x="839788" y="1628774"/>
            <a:ext cx="3932237" cy="2660650"/>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bRcc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bRbRcc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bRcc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aab</a:t>
            </a:r>
            <a:r>
              <a:rPr lang="en-US" dirty="0" err="1">
                <a:highlight>
                  <a:srgbClr val="FFC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bRbRcc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aabb</a:t>
            </a:r>
            <a:r>
              <a:rPr lang="en-US" dirty="0" err="1">
                <a:highlight>
                  <a:srgbClr val="61CBF4"/>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bRcc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aabbbRcc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t>
            </a:r>
            <a:r>
              <a:rPr lang="en-US" dirty="0" err="1">
                <a:highlight>
                  <a:srgbClr val="8ED973"/>
                </a:highlight>
                <a:latin typeface="Segoe UI Symbol" panose="020B0502040204020203" pitchFamily="34" charset="0"/>
                <a:ea typeface="Segoe UI Symbol" panose="020B0502040204020203" pitchFamily="34" charset="0"/>
              </a:rPr>
              <a:t>aabbbcc</a:t>
            </a:r>
            <a:endParaRPr lang="en-US" dirty="0">
              <a:highlight>
                <a:srgbClr val="8ED973"/>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647FA06-9A9C-3291-322B-E3E8F9352B6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B4B7FA2F-63CF-785C-9215-CE598CEC639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BBBAA41-1C2A-E0AB-A240-4A0D57D521E0}"/>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783E008-A62D-A49D-0F94-2EE79783374A}"/>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5112209-E139-1596-2345-7EF09F1C1D65}"/>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34DD7A2-68E9-6370-56A8-F6E80896496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B74815E-5045-B3FB-4D1F-7CA3C81E497E}"/>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73617F6-86CA-C4AE-E5AC-7DDF2D8701C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0233A1A-EAF1-AC85-7221-384AF69F6907}"/>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C403674-8498-CCE4-4E54-C6B9BAF9DFB0}"/>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ABDCFF7-B4F6-05E2-4B5B-FA5E7C88EC83}"/>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EF5D7E0A-CF9F-5F39-067F-59AF29D985B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DD2C45EE-CB99-97A5-795E-6865F9D2727B}"/>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013DB9B-DB1F-1B19-62C0-1BF740C9E892}"/>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2739F07-FD9A-01BA-FF63-3075FA519250}"/>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03876994-4BDB-B93E-2AEE-7106472019A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D56B32B-55A6-B398-0D04-259EEA1AD638}"/>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1BB2640A-ADDE-C658-81AF-5D3950A00278}"/>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435554AB-9AD1-EB28-B8B7-3F0A08088CE7}"/>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33EED51-A324-E1E9-4347-E6F1E5EA181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D573F72-0767-C918-1A65-01E9DF9F382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7E65EEE-F142-D8C2-34F8-A6F78BEDBF2A}"/>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7DDB4148-3993-89ED-62C6-0E05AE6CC1A4}"/>
              </a:ext>
            </a:extLst>
          </p:cNvPr>
          <p:cNvSpPr/>
          <p:nvPr/>
        </p:nvSpPr>
        <p:spPr>
          <a:xfrm>
            <a:off x="5856277"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4CE44C8A-142B-43A1-F98D-1A3FC7D86372}"/>
              </a:ext>
            </a:extLst>
          </p:cNvPr>
          <p:cNvSpPr/>
          <p:nvPr/>
        </p:nvSpPr>
        <p:spPr>
          <a:xfrm>
            <a:off x="6909588"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8B72D1BE-0CC9-44F6-34E0-D556E5B6360C}"/>
              </a:ext>
            </a:extLst>
          </p:cNvPr>
          <p:cNvSpPr/>
          <p:nvPr/>
        </p:nvSpPr>
        <p:spPr>
          <a:xfrm>
            <a:off x="796289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BD4ABB38-5613-4C7A-7C35-86C9EAA8930D}"/>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41F38AD-3B66-26F9-FC73-DC150A1BE84B}"/>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F8D9C46-08B9-8612-180A-6D074E5860CC}"/>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996A3610-E008-CE5A-CCA0-342F992A98F1}"/>
              </a:ext>
            </a:extLst>
          </p:cNvPr>
          <p:cNvSpPr/>
          <p:nvPr/>
        </p:nvSpPr>
        <p:spPr>
          <a:xfrm>
            <a:off x="5856276" y="391477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365F6D09-93BD-876D-AB71-7A1910F4E2BE}"/>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83CDA91-823A-502D-7EAA-17B38F341CFD}"/>
              </a:ext>
            </a:extLst>
          </p:cNvPr>
          <p:cNvSpPr/>
          <p:nvPr/>
        </p:nvSpPr>
        <p:spPr>
          <a:xfrm>
            <a:off x="690958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1D396C83-1603-30AF-5764-70B705E89CAF}"/>
              </a:ext>
            </a:extLst>
          </p:cNvPr>
          <p:cNvSpPr/>
          <p:nvPr/>
        </p:nvSpPr>
        <p:spPr>
          <a:xfrm>
            <a:off x="7962899"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8125EE70-A46C-18AB-8E5B-CD31D2BCC66F}"/>
              </a:ext>
            </a:extLst>
          </p:cNvPr>
          <p:cNvSpPr/>
          <p:nvPr/>
        </p:nvSpPr>
        <p:spPr>
          <a:xfrm>
            <a:off x="901064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1089B4E2-B347-F640-6CCC-41801839A387}"/>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BBA0D16-DEE8-6452-83C8-9B2AB73D79D3}"/>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9F18458-CAD6-AC7A-36B9-2E2DCF4E602B}"/>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2B2F0829-0ADE-ACC9-ED1B-51FE1C2A4BAC}"/>
              </a:ext>
            </a:extLst>
          </p:cNvPr>
          <p:cNvSpPr/>
          <p:nvPr/>
        </p:nvSpPr>
        <p:spPr>
          <a:xfrm>
            <a:off x="6909588" y="449579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2F64DB4D-A588-133A-B4B3-5B7BD9F7732C}"/>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EAB851A7-8BB2-A1F2-93AF-55D6E8C13260}"/>
              </a:ext>
            </a:extLst>
          </p:cNvPr>
          <p:cNvSpPr/>
          <p:nvPr/>
        </p:nvSpPr>
        <p:spPr>
          <a:xfrm>
            <a:off x="9010648" y="4505604"/>
            <a:ext cx="790575" cy="457200"/>
          </a:xfrm>
          <a:prstGeom prst="ellipse">
            <a:avLst/>
          </a:prstGeom>
          <a:solidFill>
            <a:srgbClr val="D86ECC"/>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2976444D-8E5A-31CA-6E5B-BADB568F6609}"/>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B41ED282-4236-3C5D-1E65-E730F27CE961}"/>
              </a:ext>
            </a:extLst>
          </p:cNvPr>
          <p:cNvSpPr/>
          <p:nvPr/>
        </p:nvSpPr>
        <p:spPr>
          <a:xfrm>
            <a:off x="9010648" y="3276600"/>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7" name="Straight Arrow Connector 46">
            <a:extLst>
              <a:ext uri="{FF2B5EF4-FFF2-40B4-BE49-F238E27FC236}">
                <a16:creationId xmlns:a16="http://schemas.microsoft.com/office/drawing/2014/main" id="{16795DE6-6AA3-1243-83C9-BD20F3055188}"/>
              </a:ext>
            </a:extLst>
          </p:cNvPr>
          <p:cNvCxnSpPr>
            <a:stCxn id="13" idx="4"/>
            <a:endCxn id="40"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568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B95A3-61AA-01D2-3960-007A8DE5C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6F203-E87C-7E7C-7F3A-71017D62EF28}"/>
              </a:ext>
            </a:extLst>
          </p:cNvPr>
          <p:cNvSpPr>
            <a:spLocks noGrp="1"/>
          </p:cNvSpPr>
          <p:nvPr>
            <p:ph type="title"/>
          </p:nvPr>
        </p:nvSpPr>
        <p:spPr>
          <a:xfrm>
            <a:off x="633744" y="457200"/>
            <a:ext cx="4138282" cy="990600"/>
          </a:xfrm>
        </p:spPr>
        <p:txBody>
          <a:bodyPr/>
          <a:lstStyle/>
          <a:p>
            <a:r>
              <a:rPr lang="en-US" dirty="0"/>
              <a:t>Order of derivation </a:t>
            </a:r>
            <a:endParaRPr lang="en-ZA" dirty="0"/>
          </a:p>
        </p:txBody>
      </p:sp>
      <p:sp>
        <p:nvSpPr>
          <p:cNvPr id="3" name="Content Placeholder 2">
            <a:extLst>
              <a:ext uri="{FF2B5EF4-FFF2-40B4-BE49-F238E27FC236}">
                <a16:creationId xmlns:a16="http://schemas.microsoft.com/office/drawing/2014/main" id="{9CBA23C2-1B00-0B43-D3C9-31B1927C2A1C}"/>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650CE738-C757-3D38-900C-9562ACF7802B}"/>
              </a:ext>
            </a:extLst>
          </p:cNvPr>
          <p:cNvSpPr>
            <a:spLocks noGrp="1"/>
          </p:cNvSpPr>
          <p:nvPr>
            <p:ph type="body" sz="half" idx="2"/>
          </p:nvPr>
        </p:nvSpPr>
        <p:spPr>
          <a:xfrm>
            <a:off x="839788" y="1628775"/>
            <a:ext cx="3932237" cy="3811588"/>
          </a:xfrm>
        </p:spPr>
        <p:txBody>
          <a:bodyPr/>
          <a:lstStyle/>
          <a:p>
            <a:r>
              <a:rPr lang="en-US" dirty="0"/>
              <a:t>When creating a syntax trees, the order of derivation chosen for the derivation, will result in the same tree being produced. </a:t>
            </a:r>
          </a:p>
          <a:p>
            <a:endParaRPr lang="en-US" dirty="0"/>
          </a:p>
          <a:p>
            <a:r>
              <a:rPr lang="en-US" dirty="0"/>
              <a:t>In the previous example, the syntax tree is derived via left-most derivation. The next example will show that the same tree will be produced via right-most derivation.</a:t>
            </a:r>
            <a:endParaRPr lang="en-ZA" dirty="0"/>
          </a:p>
        </p:txBody>
      </p:sp>
    </p:spTree>
    <p:extLst>
      <p:ext uri="{BB962C8B-B14F-4D97-AF65-F5344CB8AC3E}">
        <p14:creationId xmlns:p14="http://schemas.microsoft.com/office/powerpoint/2010/main" val="98068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E054C-67E2-F5AD-CB07-69C989460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9577E-4D6C-9D74-A5AC-A46D91A70E0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C45A8F99-6BAC-E893-82E8-F162F123462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B73115A-A20E-68FB-AFFD-9768CCF117F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072BF946-8726-E613-8274-9EBC9039F248}"/>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67661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1C756-A1B4-7335-995B-66BD40458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302AC-1276-4AB8-803B-A9B4B98CE75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ACB2D1B-E1F6-46EA-F59C-3DBAD1592E7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9A04FCD5-432D-B4E5-D723-A4B42F5057C2}"/>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403DCFD5-9473-4331-573C-3AEFD3B8D6E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70D4F4A-3A51-6971-B134-3D5F0C949D04}"/>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4DF13324-42D6-87B8-DCD9-B5149163436C}"/>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346B4A42-7619-0255-1958-CC27B78ACE37}"/>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5BEA6A9-D257-E06F-B3FF-32D1E9C69A2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9EA14FB-DA1F-06AF-3C0D-F8B4C1A758B0}"/>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27CE719-C470-8C20-6732-3792CCCFCA2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7239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42F42-AC15-9A0D-6D6C-ADD233770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A8067-CDEE-16D5-811C-34B5E708A10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2E4C9FB-C79A-6D9D-D160-5D52FB1CAA9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A14079A-3767-E870-5C2B-07338878909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7708349A-EE4D-DEFB-8C02-D4F2AB31808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1B0C791-9F9C-8FF5-28C5-E0F907BA769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DCCE045-DD38-C4B4-43EE-879A796F523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E1957B5-D905-9E44-6856-417BCC34AC4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3064C1F-04D0-B84C-3252-8702C5509492}"/>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59F4C23-ED0E-24DE-CAD7-6F59C42949B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606EB93-90B8-A58E-CC04-F7EFD9681C7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CCC16F8-97A7-6734-0427-4B835C833166}"/>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BB7AAB5-F63A-5483-E056-B8D4EE45B743}"/>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AE8EF578-2CE5-E0A6-20B9-1C7C6369B2E3}"/>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544C6B6-4C52-56D3-1E9B-D3342410F825}"/>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3905F70-7A05-885E-0B29-E1A8FD3DDAF0}"/>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8B52EE6-61BA-735A-D02E-DBDD170B1250}"/>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521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21CA4-C652-2966-213A-7B8502C48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AB520-480B-D6CF-4C0C-CBF6E57D384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6BAE156-27BC-ECF7-E9E6-94F16AA158A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CAA5F83-F88B-729F-4ECA-7E5C6A6DFC7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F53779B9-F68E-43BB-E78D-84CD02F31DC5}"/>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7DF5B47F-058D-05D1-EC3E-D42A12B788F8}"/>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E4BF2CC-D84F-D677-E2FA-7CDAC5B16DE9}"/>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69D1692-21DF-EA8F-1F65-65F0EC890BD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8E6AE60-3850-10C4-E7F3-6265EE6DD19F}"/>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52A4AB5-60E2-C755-5EB9-0EA716D10DD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0AFECEF-9EE5-B6BC-8D4E-61D45FA186EE}"/>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08D2E531-E972-27BF-092F-8AA2F6975F0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8D7C375-CBF6-1AAC-2777-5C0D7F8E424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5C361C3-5609-DAA1-5114-6EF89B293A40}"/>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9C897B-B3AF-7C62-ECD8-2AE0080DAC1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AAD9D92-0E1F-5C64-8EF2-DBD56A8C3CC2}"/>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913D76B-0A51-BB54-5945-99375680840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5211A08-C6B9-FC8B-3548-E7A3ADF39253}"/>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91925C1-E01C-FD1B-B4A9-6533FCFB992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612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9B3B-8A73-BE84-B037-43891A1E08E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3" name="Content Placeholder 2">
            <a:extLst>
              <a:ext uri="{FF2B5EF4-FFF2-40B4-BE49-F238E27FC236}">
                <a16:creationId xmlns:a16="http://schemas.microsoft.com/office/drawing/2014/main" id="{923F6CE5-05D8-253A-4260-CDB7BCA658BF}"/>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D8B8E049-6BD3-28D3-8040-D60130032F49}"/>
              </a:ext>
            </a:extLst>
          </p:cNvPr>
          <p:cNvSpPr>
            <a:spLocks noGrp="1"/>
          </p:cNvSpPr>
          <p:nvPr>
            <p:ph type="body" sz="half" idx="2"/>
          </p:nvPr>
        </p:nvSpPr>
        <p:spPr>
          <a:xfrm>
            <a:off x="839788" y="1628775"/>
            <a:ext cx="3932237" cy="3811588"/>
          </a:xfrm>
        </p:spPr>
        <p:txBody>
          <a:bodyPr/>
          <a:lstStyle/>
          <a:p>
            <a:r>
              <a:rPr lang="en-US" dirty="0"/>
              <a:t>When deriving strings from CFG, one can express such in the form of a “syntax tree”.</a:t>
            </a:r>
          </a:p>
          <a:p>
            <a:r>
              <a:rPr lang="en-ZA" dirty="0"/>
              <a:t>Syntax trees help represent the structure of the language components by visualizing the steps of utilizing the CFG rules to derive certain strings of the language the grammar expresses. </a:t>
            </a:r>
          </a:p>
          <a:p>
            <a:r>
              <a:rPr lang="en-ZA" dirty="0"/>
              <a:t>We shall show how such a tree is constructed using Grammar 2.4 when deriving the string “</a:t>
            </a:r>
            <a:r>
              <a:rPr lang="en-ZA" dirty="0" err="1"/>
              <a:t>aabbbcc</a:t>
            </a:r>
            <a:r>
              <a:rPr lang="en-ZA" dirty="0"/>
              <a:t>”.</a:t>
            </a:r>
          </a:p>
        </p:txBody>
      </p:sp>
    </p:spTree>
    <p:extLst>
      <p:ext uri="{BB962C8B-B14F-4D97-AF65-F5344CB8AC3E}">
        <p14:creationId xmlns:p14="http://schemas.microsoft.com/office/powerpoint/2010/main" val="287143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757CB-9250-55C3-1730-831F7A666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17FF5-873C-A4B1-2239-18F48514391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B7EF969-EA2C-C694-563F-6D27DA938C7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3C1086A-3B80-5F38-62E9-524B1A4F351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890F6FC5-7951-C252-82FD-AC3BCFC1DDB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91D38FD-BFF0-A27E-3D7F-911BC0C7378E}"/>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CCA40FE-5545-E5D2-CEDA-02FA69038FCB}"/>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0450A43-B9CC-7FD4-E4A6-82F2A9229D8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84DFA4B-D410-340E-56C1-BF6D6D644A1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A9E6238-9120-9137-F60E-56EBCE50DC0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B51760A-E290-178C-AF2F-2FC586A1B3D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5176F81A-0808-A995-3D52-5DC935560CF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25BBEB0-C654-1104-3C81-E3C423DBC926}"/>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85C764B2-E307-F125-46FE-956088DBB42B}"/>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E0F86B1-BB98-1868-709B-491B09EEEBE6}"/>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93B3392-DEF5-4F46-F267-3FD9B5EB0D18}"/>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F5C2C56-52D5-95E7-8EAC-79E424636AA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A4EF65FA-FA70-33B8-6E41-37AFF8D8349A}"/>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007B7FC0-7910-4855-6100-8A7F79DC65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A2B8F8C-DE3F-EDFB-3CA3-3DB11921DD84}"/>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466F6BC-2415-8973-2BA0-4ABB8F57B1C5}"/>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ABB4B95-54BA-7D33-4C92-50F76A328FBB}"/>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B4EDEB6-7480-B269-43C6-D6256469A01C}"/>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2D4CA6A-BD4C-CEA8-9825-3C0733343393}"/>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71EF419-074F-747E-0FC7-8C835652EEB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8539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F8881-2E33-6EE8-E57B-AD3CB148C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56B45-08FA-8B51-5775-56674E46159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6B981DF-8730-834E-2122-945C9B26A4D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2EB4E92-5239-970E-B7BE-A3C89290C37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6A42482-80D8-316A-69E8-FD3235997A7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0B999FF-1B5F-C04C-4888-DB72CFE94002}"/>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F593B153-7209-168C-CD64-DCE003E944D6}"/>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89745F4-332D-E097-81F9-E2B8FA98C48A}"/>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106E234-D79F-8D08-3142-F0AFABD7A6C3}"/>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9719217-6E81-E599-0B49-AF0A00E3B866}"/>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EED620F-CC94-4CF4-93D1-737214C3E932}"/>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E7272D4-BB23-EDEE-5AA0-FB4C512BC9A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430565F-A0C8-A0CE-C6D4-198F464C9C45}"/>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A938413-0949-A16E-AEEA-FF5731BB047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4C08DB62-1DEA-8EE1-D17E-FB5B231FE317}"/>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2DE9435-04BC-FA69-B075-D14FCD73205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56DFEEC-1A92-E9FA-D076-0D8E6377B5C4}"/>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B71251A-8EE5-4ABC-A926-1B3B1DB68930}"/>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7DCE919C-00B4-5CB0-A801-C688099D5A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AFC6765-64B0-E305-6BAC-8D9F18F2869D}"/>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E0655EEE-BEE4-7E62-4DE1-706EF996242F}"/>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15C9913-931D-5F42-9A43-F584C314737A}"/>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4748275D-E0BA-A989-CD62-89541022215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A640AA3-100B-AAA7-1450-3B6A415F593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C628594-E628-7DCC-6FB5-F5DBD3CC14AC}"/>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5A3A4C53-B241-84E2-E75B-E6F9DF035601}"/>
              </a:ext>
            </a:extLst>
          </p:cNvPr>
          <p:cNvSpPr/>
          <p:nvPr/>
        </p:nvSpPr>
        <p:spPr>
          <a:xfrm>
            <a:off x="9010648"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9F5180F7-9B67-F9C5-D659-562E358D761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422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192D8-0618-3D1E-CDDA-F72B27A09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55346-F326-C155-6CA6-2A1BE08F943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C8D2517-7816-E31A-2F8A-CD2CFFA56E1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60E7458-4AD4-992D-C36F-9C317C8ECE04}"/>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B7B8071D-725F-1B5E-C74F-5FC9EF213E7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DF09A5E0-2343-4B79-E2BE-9F1DC26AE5C0}"/>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F76075DA-F8B4-DE6F-07E5-CB9B07AFFE8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E3D141E-FB84-B39E-E5C8-AFA55E6C90F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2A64934-DBBF-46B1-EB1F-875BAD46023F}"/>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3BDC7AD-CB85-4AFE-50A0-98D82B0FA1C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DB17BA0-C8DC-A899-9E40-762710DA3AB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F8A9483-F476-AB60-4D08-96DF81BB4E48}"/>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A5905A3-02FD-A442-2FF3-A94769B25F2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8D81CF8-6E5B-AB66-F5B0-AB7A5BEED6FD}"/>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8717D09-E7A2-DD45-FB21-C89260734D63}"/>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029E042-76D4-2DB1-433A-8BB912BCEAD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F5984F4-FABE-C4A7-481A-68440F1AA6F5}"/>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E4C2C9B-4FAE-EEE9-6F63-F5743122D00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71F8475-FA34-B726-3EB6-B90FC7A6B18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8C773496-77E7-10D6-B9F1-0D8E21D5ABF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D2336C2E-2A34-8C9A-E51F-8B8E9EAC8A45}"/>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07CBA82-9788-B503-10CB-2F5A44C8F259}"/>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7CF8926C-4D05-5FC7-4CF5-EB8B1DDBA29F}"/>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630CBE7-E651-57F0-3EE0-8105D1280EF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466A7E9-78CB-308A-0C2A-729FBFEF604A}"/>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C92347D8-CE06-697B-095C-E9E5C696B7DA}"/>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34FE5A70-B3B9-A7B0-3E94-BEB6AAF13FF8}"/>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A193AC2E-371F-D9AC-21BB-084ADBF4629F}"/>
              </a:ext>
            </a:extLst>
          </p:cNvPr>
          <p:cNvSpPr/>
          <p:nvPr/>
        </p:nvSpPr>
        <p:spPr>
          <a:xfrm>
            <a:off x="5909468"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3229C3A0-AEC3-F831-2C54-3E7CB390CB93}"/>
              </a:ext>
            </a:extLst>
          </p:cNvPr>
          <p:cNvSpPr/>
          <p:nvPr/>
        </p:nvSpPr>
        <p:spPr>
          <a:xfrm>
            <a:off x="6909589"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9C0945C3-B616-927C-570B-11E595F71311}"/>
              </a:ext>
            </a:extLst>
          </p:cNvPr>
          <p:cNvSpPr/>
          <p:nvPr/>
        </p:nvSpPr>
        <p:spPr>
          <a:xfrm>
            <a:off x="7962899"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744EB95-65D1-CA22-97EA-F67645D217FC}"/>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E8B0F0E4-B3F1-B770-2DE5-75A5CA3C3D0E}"/>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4421DB5B-4C21-FF3B-DB84-8DE4583713DC}"/>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497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80E61-B07D-7EB2-9A1A-0B1C02484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E6124-08F3-5E52-5841-736448CDFDA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C4D626D-D256-16A5-16C7-FF3737F654BF}"/>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9E17EA05-651D-B29B-8F67-F2D2236C689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758C23B9-A96C-5BFE-B7FF-347F7E29B2A1}"/>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5308790D-DA67-7F1D-A32E-CD93B182D3ED}"/>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848FF8-857B-C025-55AF-2C5385D00F31}"/>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EED07CB-BC81-6FDB-8696-4F274FBABBD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39ABF5B8-BCC6-88E7-A8C4-324C04FE026D}"/>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5FD6839-DAD6-C253-82A2-0290D0033047}"/>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4DDEABD-B54F-61C5-4458-C665683AEB74}"/>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8C65AD9-F5AC-CABC-7A93-C918A449F74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44A8447B-3204-ADFD-2FD2-DAFF47A103F4}"/>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979D2B93-788D-9B9C-68FA-98A45CB83FDC}"/>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CE964C40-E8A1-F8E5-864E-AE7F468D3BFA}"/>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A6F667C-A435-9CA5-EC99-4C2D5B2335B8}"/>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5A521C9-0D57-783F-5996-557A8FE0211C}"/>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9730A31-8283-CC20-32B2-ABEC9429A147}"/>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E322AEAF-D9F6-910E-EE6D-CCB6B48DD91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FD64001-241E-934E-9DB9-1ADE85638EEF}"/>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5E03890-60F1-FAFE-6092-06E4F2763883}"/>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7D2730E1-4FC2-B624-6BCF-9565E7DD5DC5}"/>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3FE66184-F161-A97F-6D6C-6FE532FCA1F7}"/>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88986D2-81B1-D784-7938-1754D7D04687}"/>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CB35537-F001-AA93-B7D4-E5073D3F452F}"/>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8A2508C-4839-D15D-2570-F6BE18B4CD09}"/>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497353BD-C50F-7CB4-9BD8-BDDB3FE7C76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B7A61581-7591-8D39-96D5-05EF5F7E7D0C}"/>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1F00CBAA-FE12-C56B-8AB1-D76F5D3BB953}"/>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4AB2DC4F-55AF-BB69-A341-35F94E368250}"/>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3B1CCE4D-5834-B88C-9368-D70590658EA2}"/>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894F663-BAB4-8275-78EB-EDF3383738EA}"/>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897DCEC-E197-1C09-33CA-EF95CB8ED5A4}"/>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3E4AEEA2-4FE3-82C2-395F-50CEC3F299EC}"/>
              </a:ext>
            </a:extLst>
          </p:cNvPr>
          <p:cNvSpPr/>
          <p:nvPr/>
        </p:nvSpPr>
        <p:spPr>
          <a:xfrm>
            <a:off x="6909589"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59BB38A4-E05D-1F12-2A11-8222983BC5E9}"/>
              </a:ext>
            </a:extLst>
          </p:cNvPr>
          <p:cNvSpPr/>
          <p:nvPr/>
        </p:nvSpPr>
        <p:spPr>
          <a:xfrm>
            <a:off x="796289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571A31BF-5810-1D11-22A1-BC970140D9BE}"/>
              </a:ext>
            </a:extLst>
          </p:cNvPr>
          <p:cNvSpPr/>
          <p:nvPr/>
        </p:nvSpPr>
        <p:spPr>
          <a:xfrm>
            <a:off x="901064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A3A6634A-3DAE-B7ED-6A47-51660D7161EC}"/>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48722D32-EC3D-EF95-2DF6-98A5AAC3CA52}"/>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5F7BE21-A69D-4A59-7388-6DDC6D6585E6}"/>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094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50571-1BEB-3CA8-009C-9F16A8568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BFAC2-5EF1-EC3B-52B4-3AFA845EC98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5FCEE435-352C-143E-1B98-B21D23CDDCD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BD36ACF-D3B6-1260-C268-4CEE20DF247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19F9CFFF-8557-1EE3-2A88-16B47738C34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1CB0279-E757-DD7A-E0B6-3286D7782318}"/>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481ADCD-309E-39FF-8BBE-C8EB8274E56E}"/>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9604F884-C713-F6E4-8FEE-6766D93C1BD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C42B0B6-D2E3-4884-BEB4-D8D97CA3FBE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40B6F76-0546-A002-FBFC-9D30043A959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D126F0F-AAAC-04A0-D5FC-664BBD238FE3}"/>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D3A7FB4-CE3B-F6FE-4480-AAAD93E767E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F88682A-49B7-2347-1418-395CC9DC7A63}"/>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04223940-A573-9BC6-665D-D085997BFE7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2188C9C5-225B-BA2C-0F7B-B6800C22D55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32DE3FD-A681-F2A3-3F3F-EDEA940FBE16}"/>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CCEC858-5935-AD10-5D0A-2DD88C81633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B1016ADA-3E4B-2C2B-39C3-2411431B271A}"/>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A214B8F-9B4F-1185-FB28-1F69A89C540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E48F392-290A-FCE6-BDBB-7D617AA0648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4FEB71C0-1EDC-B097-D3D9-28AE2F24202B}"/>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80A5B92-D67F-DB4C-F539-CCB163BF26F7}"/>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2713B25-4737-0F92-D07D-3693C6C4C267}"/>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983C938-4FA3-3564-390A-F2372725D6D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932C47A-D2A4-61F4-B47B-DC89D3A1E1B4}"/>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7EFC62F7-1D74-8A4A-D788-2291C496622E}"/>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0231C9D3-BD3A-8029-8DA5-32F99BE92A6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EA5D11CB-FA3A-04B2-CA49-D765C5A2108D}"/>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017F3596-6D3A-01B2-0B2A-8E85F43371D5}"/>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50292679-959C-3033-B8CE-1584AC27BA1F}"/>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80D1F531-EA0B-4F93-2A97-091DBFEB4B67}"/>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FDD6A6B-040A-664F-69A0-619B014FE5E1}"/>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1007C76-DFF5-088E-370F-328682F225DD}"/>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61C09BDA-AB06-2C8B-8DB4-75A38BC6CB1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6214CFF3-58D7-788F-0942-2938F647BF7F}"/>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534AB340-6EF3-5454-C071-2A8BD5DDB5B4}"/>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EC53F785-D1E6-21BF-AFDA-6310F2BFED40}"/>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9DBCFEF-AB95-59CA-88B2-03BB246B403F}"/>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E0E3E63-A110-999C-6AA2-F65FF43EAA40}"/>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4A930630-1BBB-40D2-0E10-42C5380F9049}"/>
              </a:ext>
            </a:extLst>
          </p:cNvPr>
          <p:cNvSpPr/>
          <p:nvPr/>
        </p:nvSpPr>
        <p:spPr>
          <a:xfrm>
            <a:off x="9010648" y="4431308"/>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0744437C-3CC2-0177-6E7D-D31D62AE05A4}"/>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1946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9FFE0-BDB9-CB29-0A4E-B62D4D977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F81B7-15BB-6F3B-C4A6-C89BFE3A952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78FB6B0-E394-520B-6FE1-7FC02717619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349BB65-BF41-A031-18A7-FBEF1C98C1A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82D5A959-8B26-FAA7-A648-1EE376BD1BE4}"/>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771A793-A2E5-EE3D-0DD8-CA20D74361B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B3EDFC2-EB70-65D8-EE84-FEB0AD6AC8D0}"/>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8B66CFF-8BCB-90A1-8CF8-13C07338512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F4A5B7D-68F3-03D2-C8BC-2B0B5C7DC33B}"/>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7060BE6A-9F5C-F25E-DB04-81E841402F9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055A9472-4592-98B0-E71C-1856894A9B2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10DF4B22-0E76-244F-58E4-22B6A843876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52AAC7D-6AE5-C903-CA24-1ADFE378CCF5}"/>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764CA8C-218D-8ECD-AA9B-ECC07F06E38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0FFF7E4-35FC-7FEB-F6FD-15D1D7F5762E}"/>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AE41BFC-FB56-46E1-139F-5819EDC1E220}"/>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D7A67C1-7C51-D588-56ED-FC6659EB029F}"/>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758944AF-2F42-E094-38D5-1B38D034D34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B545279-C893-603A-BE8E-3EE2D440D2F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84C52B1F-621F-C2B5-FC69-C5AA9A306C6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E71CF491-940B-27DA-DD59-BBC2339AC149}"/>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CF21C012-B179-1C05-F03C-4E38DAAA7B76}"/>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7AE2F03-1856-ACD4-684B-C1F3DCE0E0A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C5DA69D-EA6A-99C8-943A-27329A42EAB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6BEF500-C798-9B51-6628-A4E375AADA4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A795883-16AD-4653-8443-77F6B8A82EA6}"/>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E28EA3CD-97A3-C053-5B22-EDBF6AD609F5}"/>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1B9D3AAF-960A-C23E-9D02-A51D56C2C9F8}"/>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8E0D28DD-0E1B-8E2E-88BC-0528BCB95C18}"/>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1BFE9B21-D796-B095-B221-A56B0D717285}"/>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DC7139D8-8EF4-0A75-F370-BBB8C211FFC9}"/>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420E9CF-2807-D689-875D-E3A1E144DA58}"/>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0D409004-2E98-3BE4-A5E8-ED715E3304F2}"/>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73341661-EC7E-A78C-4FB8-A5AADC15B1C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239CC525-5FAA-9CF0-EB06-FBF6D0A716E0}"/>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FD9EF3E5-5F7F-B1C1-BA37-2D85BF2F988F}"/>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F8AB7699-8BCC-2C7A-9987-2CF9301245D5}"/>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4C7D10D-4CDC-E3CD-69B0-78E6D0C4AB27}"/>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26CFDD2-1ED0-9E0B-C168-31E5605275B1}"/>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6F59610B-BE25-EFD1-991A-055BCEAD5C0A}"/>
              </a:ext>
            </a:extLst>
          </p:cNvPr>
          <p:cNvSpPr/>
          <p:nvPr/>
        </p:nvSpPr>
        <p:spPr>
          <a:xfrm>
            <a:off x="9010648" y="443130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B13365D6-4890-854E-FA82-FCC17D1F10CD}"/>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C34E0FB6-79C8-A7C5-F5AE-24091522D9BF}"/>
              </a:ext>
            </a:extLst>
          </p:cNvPr>
          <p:cNvSpPr/>
          <p:nvPr/>
        </p:nvSpPr>
        <p:spPr>
          <a:xfrm>
            <a:off x="6909589" y="44274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36AE8864-CA5A-C730-3562-3151A171625D}"/>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11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32634-5544-4C88-FF1D-A28A924F3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4A2AD-F9D1-310C-0B53-7725715F1E1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67A740F-D082-EED3-E80D-36E4E43EBE54}"/>
              </a:ext>
            </a:extLst>
          </p:cNvPr>
          <p:cNvSpPr>
            <a:spLocks noGrp="1"/>
          </p:cNvSpPr>
          <p:nvPr>
            <p:ph type="body" sz="half" idx="2"/>
          </p:nvPr>
        </p:nvSpPr>
        <p:spPr>
          <a:xfrm>
            <a:off x="839788" y="1628774"/>
            <a:ext cx="3932237" cy="2660650"/>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64F7B60-E33F-0C46-B940-26910A26E61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9B52704-B7E1-A16F-1628-94B557A272A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211EFFA-E04E-7820-A228-9AE9574F68AD}"/>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11097CC8-CDE1-A0E0-31A4-2C2B6A16469B}"/>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AF0314A-6A39-8682-27DF-D114773B57E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240CFBE-BC0E-1749-22E4-76F79F25A928}"/>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48CED82-5CDE-4F83-91F9-3A74DA6E613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B94FA16-03CE-E312-A9FD-D8DCAD8DCA3A}"/>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C4CAD5DD-0B37-4585-EF8A-791B9F2B505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E1C88D2-28BB-D44B-22F8-8F30E316CB42}"/>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0FECA22D-0504-C531-9D25-454A7D704B8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E025D25A-AB24-8C56-6E66-DBF27BEEF63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8D584907-5785-640D-B90F-33B89DA6EB5D}"/>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29B787E-63B5-0D2A-CCE9-5545C3E549C7}"/>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5ABBD67-193B-CBB2-944F-B088A3454867}"/>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CD503D8-789C-42EF-C326-B348394AB11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D9A8B70-166E-58D2-F061-ABD8ED068FA2}"/>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2ACA344A-05EC-6DA2-D37E-06E595081282}"/>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774079C3-E818-7A21-0C0A-1BBD6900AADB}"/>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A1D3A6F4-4108-637E-0051-FD65C2DC690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17E9F676-D51E-3B92-2BE1-FD9B0E87D02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F41B9AA-B06F-ADBB-790E-F18915B0B613}"/>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44E37F9F-B6BB-23BC-62E0-10A1D1804FDD}"/>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4262FE0-0C2E-FC35-CBEB-FDD59BF285D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D91DA8C-6A5A-CB30-DC74-783FFCEA1643}"/>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3870C09A-4426-C341-78A9-7E606A0EB3CF}"/>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90C35A80-693E-DB53-6694-594F59515406}"/>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F6E9A96-DC0A-6A94-A135-672BF4421EB4}"/>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F5624A-72BE-66C4-FDF5-31C2B560425B}"/>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F6E0F9B-8083-A76F-BAC0-8A9593D52BAB}"/>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F5BECD25-CF19-5513-FAB4-59DC0626BA1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339163B3-7990-4803-D456-C9F1A156412A}"/>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E6824932-5C94-3F36-41B7-600EF9F0DAFE}"/>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BF16143E-5BC4-CD73-7BBB-B5B4F6901DBF}"/>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FBC2F9E-7CA6-79A4-8676-26A5688948C6}"/>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52A6C4B-3BA2-BA25-B0EF-63D9D24C49DF}"/>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7FE0146E-417D-B422-42B3-55B9D2AB7493}"/>
              </a:ext>
            </a:extLst>
          </p:cNvPr>
          <p:cNvSpPr/>
          <p:nvPr/>
        </p:nvSpPr>
        <p:spPr>
          <a:xfrm>
            <a:off x="9010648" y="443130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E93F2DF1-9227-49E3-8EB9-D10A02F13EDF}"/>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9BCFCC2E-B1A2-09D2-CE48-16D5CF6213E5}"/>
              </a:ext>
            </a:extLst>
          </p:cNvPr>
          <p:cNvSpPr/>
          <p:nvPr/>
        </p:nvSpPr>
        <p:spPr>
          <a:xfrm>
            <a:off x="6909589" y="44274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9FDAF39D-5F6F-F30A-0890-97089CB0EE8D}"/>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16991BCF-E5DA-F950-0866-89C49E7B2437}"/>
              </a:ext>
            </a:extLst>
          </p:cNvPr>
          <p:cNvSpPr/>
          <p:nvPr/>
        </p:nvSpPr>
        <p:spPr>
          <a:xfrm>
            <a:off x="590946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DA1D2AC1-C11D-227E-9B7F-8256C7EF5154}"/>
              </a:ext>
            </a:extLst>
          </p:cNvPr>
          <p:cNvCxnSpPr>
            <a:stCxn id="23" idx="4"/>
            <a:endCxn id="42" idx="0"/>
          </p:cNvCxnSpPr>
          <p:nvPr/>
        </p:nvCxnSpPr>
        <p:spPr>
          <a:xfrm>
            <a:off x="6304756" y="37528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2829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20917-774B-1E50-320C-EE11BD0F4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28DE9-37E8-15A1-3C19-868B9A1BE1C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0383D49-FD81-AED3-F32F-B5B82495E96B}"/>
              </a:ext>
            </a:extLst>
          </p:cNvPr>
          <p:cNvSpPr>
            <a:spLocks noGrp="1"/>
          </p:cNvSpPr>
          <p:nvPr>
            <p:ph type="body" sz="half" idx="2"/>
          </p:nvPr>
        </p:nvSpPr>
        <p:spPr>
          <a:xfrm>
            <a:off x="839788" y="1628774"/>
            <a:ext cx="3932237" cy="2660650"/>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aaRb</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bcc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aaRb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aaRbRb</a:t>
            </a:r>
            <a:r>
              <a:rPr lang="en-US" dirty="0" err="1">
                <a:highlight>
                  <a:srgbClr val="FFC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bcc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aaRb</a:t>
            </a:r>
            <a:r>
              <a:rPr lang="en-US" dirty="0" err="1">
                <a:highlight>
                  <a:srgbClr val="61CBF4"/>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bbcc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a:t>
            </a:r>
            <a:r>
              <a:rPr lang="en-US" dirty="0" err="1">
                <a:highlight>
                  <a:srgbClr val="D86ECC"/>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D86ECC"/>
                </a:highlight>
                <a:latin typeface="Segoe UI Symbol" panose="020B0502040204020203" pitchFamily="34" charset="0"/>
                <a:ea typeface="Segoe UI Symbol" panose="020B0502040204020203" pitchFamily="34" charset="0"/>
              </a:rPr>
              <a:t>bbbcc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38F85B7-E62B-E75B-1F3B-AAD4B0637B5A}"/>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5442B8B-7CD1-31A7-3EE4-112387B427B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921A674-27A8-E9F6-30DA-CC0361E597D2}"/>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FA189A3-925D-E9FB-DC6B-B2C3CB87813B}"/>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016F267-8DDA-AB7E-98CD-957FED36F049}"/>
              </a:ext>
            </a:extLst>
          </p:cNvPr>
          <p:cNvSpPr>
            <a:spLocks noChangeAspect="1"/>
          </p:cNvSpPr>
          <p:nvPr/>
        </p:nvSpPr>
        <p:spPr>
          <a:xfrm>
            <a:off x="90106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328BA371-2FC0-B3AE-AC5F-E3F0B9D5FDE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17D65A6-D589-76A2-C6E4-BB995DD2CA7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090FFCA-9569-51A2-1980-D8EFEBB261F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32495118-1468-BC2B-D6DF-4096AB5E8BD8}"/>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37DFCDD7-5C2A-AF11-A3BE-8491D15335A0}"/>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1E76708-CDA1-9437-A743-0394BD8E872E}"/>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734F272-3D4D-A8C9-D219-54D1E2493C5A}"/>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D438529-9014-E981-2A09-E31FCC45F6A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EEB6647-4141-3190-65E8-DB826EB7845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137F2CD0-3ADB-049B-A66C-3084BF6C46FF}"/>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496B0076-65A8-E2AA-EA88-3FB0FF30822E}"/>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0417992-3825-5A10-3323-80E318AED107}"/>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75F57289-CA44-884C-68AB-312AE9C8560A}"/>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AE374BCD-6CBF-1879-3315-5723A543A64D}"/>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DA09423F-F489-20AB-034E-DAD1D6DE6B2E}"/>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46FBD3A-C12B-906E-0AAD-25DA041370F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E52099E-56F6-622D-590D-33F924AB91B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FECD11F1-B85A-D534-CC80-3FA2369CB3CB}"/>
              </a:ext>
            </a:extLst>
          </p:cNvPr>
          <p:cNvSpPr/>
          <p:nvPr/>
        </p:nvSpPr>
        <p:spPr>
          <a:xfrm>
            <a:off x="9010648" y="3295649"/>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B1D40BE0-A6D5-4E5D-7FB0-FFF9F1A4063A}"/>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20CF854-0757-FCCC-081F-85A0D6ED466E}"/>
              </a:ext>
            </a:extLst>
          </p:cNvPr>
          <p:cNvSpPr/>
          <p:nvPr/>
        </p:nvSpPr>
        <p:spPr>
          <a:xfrm>
            <a:off x="5909468"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6822566C-4379-58F5-4C99-F54039B3CA79}"/>
              </a:ext>
            </a:extLst>
          </p:cNvPr>
          <p:cNvSpPr/>
          <p:nvPr/>
        </p:nvSpPr>
        <p:spPr>
          <a:xfrm>
            <a:off x="6909589"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14E1DB53-3778-81B0-6542-5CA58C3BBAC5}"/>
              </a:ext>
            </a:extLst>
          </p:cNvPr>
          <p:cNvSpPr/>
          <p:nvPr/>
        </p:nvSpPr>
        <p:spPr>
          <a:xfrm>
            <a:off x="7962899"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8294289D-EE95-907C-900D-E57428B6D5DB}"/>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AB770BF-9FAD-525E-30B1-BF820755E78E}"/>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1BCBE3B-D387-255C-1608-5E2598C2AABB}"/>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B384BF4F-46F1-FC1F-EC32-21293306407A}"/>
              </a:ext>
            </a:extLst>
          </p:cNvPr>
          <p:cNvSpPr/>
          <p:nvPr/>
        </p:nvSpPr>
        <p:spPr>
          <a:xfrm>
            <a:off x="6909589"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C1E0C0F5-180A-E458-7C52-5A6863675657}"/>
              </a:ext>
            </a:extLst>
          </p:cNvPr>
          <p:cNvSpPr/>
          <p:nvPr/>
        </p:nvSpPr>
        <p:spPr>
          <a:xfrm>
            <a:off x="7962898"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8961B32B-D5F9-501F-409C-438B777848BA}"/>
              </a:ext>
            </a:extLst>
          </p:cNvPr>
          <p:cNvSpPr/>
          <p:nvPr/>
        </p:nvSpPr>
        <p:spPr>
          <a:xfrm>
            <a:off x="9010648"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972BDE11-5D6A-93F4-F47E-943C14F5951C}"/>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6A6362E-DFB8-3699-1B28-E85B4DD04AB9}"/>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E6C786F2-5A92-79B3-32FE-66638F2580E1}"/>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3EC24F2C-8A90-F372-1BFF-0D2E249D689E}"/>
              </a:ext>
            </a:extLst>
          </p:cNvPr>
          <p:cNvSpPr/>
          <p:nvPr/>
        </p:nvSpPr>
        <p:spPr>
          <a:xfrm>
            <a:off x="9010648" y="443130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DABC3B1-4F74-7630-71C9-791C1D3223BA}"/>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825BC36B-EEBA-A25E-37A6-EDAB8DB943DB}"/>
              </a:ext>
            </a:extLst>
          </p:cNvPr>
          <p:cNvSpPr/>
          <p:nvPr/>
        </p:nvSpPr>
        <p:spPr>
          <a:xfrm>
            <a:off x="6909589" y="4427499"/>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1E9239C1-7D82-6AF6-097D-3AA8235FE94F}"/>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4A33393A-A42A-DEE8-B79F-9A22B5151396}"/>
              </a:ext>
            </a:extLst>
          </p:cNvPr>
          <p:cNvSpPr/>
          <p:nvPr/>
        </p:nvSpPr>
        <p:spPr>
          <a:xfrm>
            <a:off x="5909468" y="3867149"/>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1C5F2C21-CC2A-6C39-53DD-7BD53092A95C}"/>
              </a:ext>
            </a:extLst>
          </p:cNvPr>
          <p:cNvCxnSpPr>
            <a:stCxn id="23" idx="4"/>
            <a:endCxn id="42" idx="0"/>
          </p:cNvCxnSpPr>
          <p:nvPr/>
        </p:nvCxnSpPr>
        <p:spPr>
          <a:xfrm>
            <a:off x="6304756" y="37528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36220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BE2D-08D8-3F11-651B-E45D31BE575B}"/>
              </a:ext>
            </a:extLst>
          </p:cNvPr>
          <p:cNvSpPr>
            <a:spLocks noGrp="1"/>
          </p:cNvSpPr>
          <p:nvPr>
            <p:ph type="title"/>
          </p:nvPr>
        </p:nvSpPr>
        <p:spPr/>
        <p:txBody>
          <a:bodyPr>
            <a:normAutofit fontScale="90000"/>
          </a:bodyPr>
          <a:lstStyle/>
          <a:p>
            <a:r>
              <a:rPr lang="en-ZA" dirty="0"/>
              <a:t>&lt;INTERMEDIATE SUMMARY SHOWING HOW TWO TREES PRODUCED ARE SAME&gt;</a:t>
            </a:r>
          </a:p>
        </p:txBody>
      </p:sp>
      <p:sp>
        <p:nvSpPr>
          <p:cNvPr id="3" name="Content Placeholder 2">
            <a:extLst>
              <a:ext uri="{FF2B5EF4-FFF2-40B4-BE49-F238E27FC236}">
                <a16:creationId xmlns:a16="http://schemas.microsoft.com/office/drawing/2014/main" id="{1EF4501E-7BDD-0E47-F003-0634D7582B52}"/>
              </a:ext>
            </a:extLst>
          </p:cNvPr>
          <p:cNvSpPr>
            <a:spLocks noGrp="1"/>
          </p:cNvSpPr>
          <p:nvPr>
            <p:ph idx="1"/>
          </p:nvPr>
        </p:nvSpPr>
        <p:spPr/>
        <p:txBody>
          <a:bodyPr/>
          <a:lstStyle/>
          <a:p>
            <a:endParaRPr lang="en-ZA"/>
          </a:p>
        </p:txBody>
      </p:sp>
      <p:sp>
        <p:nvSpPr>
          <p:cNvPr id="4" name="Text Placeholder 3">
            <a:extLst>
              <a:ext uri="{FF2B5EF4-FFF2-40B4-BE49-F238E27FC236}">
                <a16:creationId xmlns:a16="http://schemas.microsoft.com/office/drawing/2014/main" id="{764DF700-BAF8-CC58-C23D-002EE9E58A90}"/>
              </a:ext>
            </a:extLst>
          </p:cNvPr>
          <p:cNvSpPr>
            <a:spLocks noGrp="1"/>
          </p:cNvSpPr>
          <p:nvPr>
            <p:ph type="body" sz="half" idx="2"/>
          </p:nvPr>
        </p:nvSpPr>
        <p:spPr/>
        <p:txBody>
          <a:bodyPr/>
          <a:lstStyle/>
          <a:p>
            <a:endParaRPr lang="en-ZA" dirty="0"/>
          </a:p>
        </p:txBody>
      </p:sp>
    </p:spTree>
    <p:extLst>
      <p:ext uri="{BB962C8B-B14F-4D97-AF65-F5344CB8AC3E}">
        <p14:creationId xmlns:p14="http://schemas.microsoft.com/office/powerpoint/2010/main" val="3358464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202E8-674F-D94B-BBC1-600772076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7FFD2-20FA-AF48-E48B-821B242A785A}"/>
              </a:ext>
            </a:extLst>
          </p:cNvPr>
          <p:cNvSpPr>
            <a:spLocks noGrp="1"/>
          </p:cNvSpPr>
          <p:nvPr>
            <p:ph type="title"/>
          </p:nvPr>
        </p:nvSpPr>
        <p:spPr>
          <a:xfrm>
            <a:off x="633744" y="457200"/>
            <a:ext cx="4138282" cy="990600"/>
          </a:xfrm>
        </p:spPr>
        <p:txBody>
          <a:bodyPr/>
          <a:lstStyle/>
          <a:p>
            <a:r>
              <a:rPr lang="en-US" dirty="0"/>
              <a:t>Ambiguous syntax trees</a:t>
            </a:r>
            <a:endParaRPr lang="en-ZA" dirty="0"/>
          </a:p>
        </p:txBody>
      </p:sp>
      <p:sp>
        <p:nvSpPr>
          <p:cNvPr id="3" name="Content Placeholder 2">
            <a:extLst>
              <a:ext uri="{FF2B5EF4-FFF2-40B4-BE49-F238E27FC236}">
                <a16:creationId xmlns:a16="http://schemas.microsoft.com/office/drawing/2014/main" id="{94A08971-17C3-E488-EB01-39D3CEEC2363}"/>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C723226D-7991-DCCF-6716-F2E26D65BFB5}"/>
              </a:ext>
            </a:extLst>
          </p:cNvPr>
          <p:cNvSpPr>
            <a:spLocks noGrp="1"/>
          </p:cNvSpPr>
          <p:nvPr>
            <p:ph type="body" sz="half" idx="2"/>
          </p:nvPr>
        </p:nvSpPr>
        <p:spPr>
          <a:xfrm>
            <a:off x="839788" y="1628774"/>
            <a:ext cx="3932237" cy="4131945"/>
          </a:xfrm>
        </p:spPr>
        <p:txBody>
          <a:bodyPr/>
          <a:lstStyle/>
          <a:p>
            <a:r>
              <a:rPr lang="en-US" dirty="0"/>
              <a:t>Whereas the order of derivation doesn’t affect the shape of a syntax tree, the choice of production rule to follow at a non-terminal does.</a:t>
            </a:r>
          </a:p>
          <a:p>
            <a:r>
              <a:rPr lang="en-ZA" dirty="0"/>
              <a:t>When a grammar allows for a the derivation of a string to produce more than one different syntax trees, the grammar is called ambiguous. Since it desirable for the each string accepted by a grammar to all have their own unique structure, it is desired for the grammar to not be ambiguous.</a:t>
            </a:r>
          </a:p>
          <a:p>
            <a:r>
              <a:rPr lang="en-ZA" dirty="0"/>
              <a:t>The following example shows how grammar 2.4 is ambiguous by showing how using left-most derivation, a different syntax tree can be produced for string “</a:t>
            </a:r>
            <a:r>
              <a:rPr lang="en-ZA" dirty="0" err="1"/>
              <a:t>aabbbcc</a:t>
            </a:r>
            <a:r>
              <a:rPr lang="en-ZA" dirty="0"/>
              <a:t>”.</a:t>
            </a:r>
            <a:endParaRPr lang="en-US" dirty="0"/>
          </a:p>
        </p:txBody>
      </p:sp>
    </p:spTree>
    <p:extLst>
      <p:ext uri="{BB962C8B-B14F-4D97-AF65-F5344CB8AC3E}">
        <p14:creationId xmlns:p14="http://schemas.microsoft.com/office/powerpoint/2010/main" val="255173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DD633-8EB0-D6D9-B4DB-8C867787D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72FF5-C318-B7FB-2C65-985CA627F36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71540D5-B81F-EF65-FD80-30F4447197A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73B56C2-1624-2E88-91AD-36DB4921C25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351DA95-5F66-3650-5416-0BC6D38A9E2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392660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6E14A-A57F-8CB1-A368-A988ACA67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5B00E-E2E0-602D-F967-D722F06DC352}"/>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083D366-9E75-00DA-AF70-C2CAEDA30CC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D71B924-8CBF-74A0-54A4-196A8E6024F8}"/>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528A76BB-DA8C-6D7A-8709-125ECBC6580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29326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9EB9A-9874-4008-EE32-93DDF4A8F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4AF5B-B054-0BE1-E217-300C5624881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E814B59-8368-1818-4CF5-CE9608E0640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77884C41-D94F-4EAF-BE7C-EC6064E18635}"/>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ABAF246-C42A-8970-40A2-48690AC99CF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4D53E56-26FD-35B5-47DB-CA7B7E23A832}"/>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9370C15-B663-8E21-8BC4-89F04CB95029}"/>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275D1AA8-EC42-DF4D-BA52-0C9386CFCABE}"/>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0512B48-D022-D5A6-F8E5-EE50793D989E}"/>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0CA9CD2-2EE3-EBD1-C567-8C4537926DCD}"/>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1091C40-47AE-22B0-E597-9D267821C933}"/>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316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F3120-6ADE-B95E-F8BE-F18660E158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0B06C-2272-E169-E937-88379BF06CC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1DA8EE6-C90A-D899-0875-F721518C56EC}"/>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C2251A6-2277-061D-501D-2BB76209014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1D501013-8233-108B-1D71-CBF4ED1A996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3F8E5E09-D3E2-DBCE-7039-B2EAB45C92B2}"/>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91E27123-A52E-D7DE-AB17-977DCC1FE13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3EF736C-BE66-9F71-C0FC-BFA6B8735DB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97E8C90D-F8F9-F7BF-7539-FB2AC1E760C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851A65A-65C7-FEDD-6274-A6806323FA42}"/>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78A8434-334D-A96D-FAC1-6046ACAE0D4D}"/>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F824B77-FB2B-69F8-EEAE-B55A513D7109}"/>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EF7A2968-66D0-7FE3-B931-19D0DD8538EA}"/>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95DF61B-0EA2-1C75-B66F-31EBFF03DFF0}"/>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44E3010-85A2-6F9E-3954-BF0EC5AA05E6}"/>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C5EE9EBF-6E93-3E2C-3939-B9903CB5F2B3}"/>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996C0E9-4A5E-C32D-FED7-E6861403DD2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3976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50C20-DACD-C0F7-70E4-69C542AD3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AEF03-9D5F-7DE8-44DF-C9FD0380103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7314C48-D2D9-D2EC-00C6-7EB583CA2BE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ECCB05E-3DD9-975C-37DC-BC3CA013B5DD}"/>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1C03E19-B011-2A85-4843-F237CE8CD8A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0E37638-B904-CCE8-D9F6-522231C97CA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64F2A83-4663-0EC8-FD36-BDAFCB01138F}"/>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143AAE3-7803-F3D8-74E8-3F58CD10E9B5}"/>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2EE59BD-A515-E710-EA3B-628DD9D9A3F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BB721AB-8BFC-4AE0-1D29-1C0C56703CA0}"/>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239DD3B-417F-C355-0585-5DEB137C5AD2}"/>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7A98B070-B741-A59F-E57D-27AA58232B0A}"/>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E7374F9-6AEF-7400-1D27-6106886EDD48}"/>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5DDB8BC-F31F-24D7-9B42-F3781EB9585B}"/>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7F582E5-FBB5-9A29-4169-DC868F6117B1}"/>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C06E90D7-A58D-711B-07BC-11727AF1838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292D356-058F-10DE-631A-CB9ECDC84CF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3A120D5A-7833-0158-F65D-7C8B2B7225F2}"/>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5D2483A1-1FE4-B951-96AD-82460412EFA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747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56360-8402-5905-291C-A16A9117F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9D22F-9D79-6CD3-EF20-2832CF09C205}"/>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CF2FC81-B070-1DF1-ADEE-18EC61620809}"/>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1A0057D-66B3-D05E-C470-6D6BC6E13A3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33BF2683-5C2E-B0C2-EE9A-58965BF1F9E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11D24B5-4691-8678-76D6-674F843B4840}"/>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16D8C0C-A9D4-53A7-9D14-A9005C2B796C}"/>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D5BAE7CD-6315-D979-732A-EE2EF48A0DD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1D6B53B-85E3-CDAB-A70C-CE2A4A759698}"/>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ED3FE61-EA99-5DBE-F63C-4E12A19B50D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F83DF3D-1380-C095-49E1-7AC93037ED2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3935B9D-FD39-0D8D-467D-6FC525FE9AB0}"/>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95D8737D-3D78-707F-954A-1FE4E5E90C0B}"/>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6C2830C8-74FB-1052-DD2B-F6EF2F9793AD}"/>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5EE28A6B-1369-03CE-F59A-1D3AFE7912FB}"/>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E16B553-BFE3-7C93-6CC8-5370419ECC2F}"/>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9B411AF-9BBD-43F6-6EFE-395BCD1703C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DC1D0596-5CCF-340B-1958-2D9AFBEC3F54}"/>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C9B0773B-C91B-60C9-20DE-E55AE583A482}"/>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04501C70-3443-2F63-15AF-E5CA17E6AEE4}"/>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24AB854E-1450-2B41-EEE6-C1B5B20A34FC}"/>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57B1DA89-786D-D0DE-3A8E-B519EEA9ABE4}"/>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B7841D17-E1EA-3ED5-4B8E-1420D46F48D5}"/>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E6244B7C-F01F-F96F-DBF5-D091BE6DD541}"/>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A24C666-F989-952E-8A47-E1DA012E8F8F}"/>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80756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39C60-E6CC-C365-88EF-9568EF7D4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36088-1352-44E1-D55B-A9349D08E9A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64908A0-5B52-4A69-6638-9C7329677ED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bRcc</a:t>
            </a:r>
            <a:r>
              <a:rPr lang="en-US" dirty="0">
                <a:latin typeface="Segoe UI Symbol" panose="020B0502040204020203" pitchFamily="34" charset="0"/>
                <a:ea typeface="Segoe UI Symbol" panose="020B0502040204020203" pitchFamily="34" charset="0"/>
              </a:rPr>
              <a:t> ⇽</a:t>
            </a:r>
            <a:r>
              <a:rPr lang="en-US" sz="1000" dirty="0">
                <a:latin typeface="Segoe UI Symbol" panose="020B0502040204020203" pitchFamily="34" charset="0"/>
                <a:ea typeface="Segoe UI Symbol" panose="020B0502040204020203" pitchFamily="34" charset="0"/>
              </a:rPr>
              <a:t>Chose null string instead of “</a:t>
            </a:r>
            <a:r>
              <a:rPr lang="en-US" sz="1000" dirty="0" err="1">
                <a:latin typeface="Segoe UI Symbol" panose="020B0502040204020203" pitchFamily="34" charset="0"/>
                <a:ea typeface="Segoe UI Symbol" panose="020B0502040204020203" pitchFamily="34" charset="0"/>
              </a:rPr>
              <a:t>RbR</a:t>
            </a:r>
            <a:r>
              <a:rPr lang="en-US" sz="1000" dirty="0">
                <a:latin typeface="Segoe UI Symbol" panose="020B0502040204020203" pitchFamily="34" charset="0"/>
                <a:ea typeface="Segoe UI Symbol" panose="020B0502040204020203" pitchFamily="34" charset="0"/>
              </a:rPr>
              <a:t>”</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DE401C2-9882-FA5B-2747-B2A0EFDF89B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8C263232-EB6E-158B-4248-7E54D3536637}"/>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EE26FCC-3D5B-002B-C272-5B22F36D7F6A}"/>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DBA298D-FACA-82A2-70A4-92187DF8A9BA}"/>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1B5F49E-2C19-7040-4671-C1A3C92A390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9BF2DB5-F790-F32D-00F4-064216C2973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763D386-0598-08EB-D954-CEBCE347156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FA2E93B-CBEF-EA16-CF1A-937184F9084F}"/>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536253A-67C3-5221-7F53-22B361F3668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2F1BB0C-CBA3-FD4C-7DBF-5FC30384B94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96B2B055-9BB5-FC5C-95D9-D6B9B1C7940E}"/>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AA91FD55-CDB7-99B5-E0DD-CA814A4E95B1}"/>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6586C11-4E90-7A89-E0E7-C6BF71259A5B}"/>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7B7E49B-DA18-3B9E-E41A-94F5110B253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A3D3151A-FFC1-779B-18DF-5ADD91AD6DFE}"/>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96D8729-497C-1CC1-9F54-E71D725749B0}"/>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D0D57076-ACC7-1601-B527-9D44059ECF9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313CA168-F04B-0C04-C086-4C83201AC2C2}"/>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EC1766C7-FC16-64FB-339C-99EFECF6E3E2}"/>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92B4870-3AEF-3ED1-BFF8-476C1C27C4D1}"/>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3101CCBE-4A04-1133-1837-9ED3538133B6}"/>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CD4C0DC-BEC8-7613-7968-7122C472EF07}"/>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18835B8-B8BB-9B9F-72B0-C1A95CC67CFE}"/>
              </a:ext>
            </a:extLst>
          </p:cNvPr>
          <p:cNvSpPr/>
          <p:nvPr/>
        </p:nvSpPr>
        <p:spPr>
          <a:xfrm>
            <a:off x="6909589"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4DEE5246-5256-71F5-B3ED-D356CE212F1C}"/>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919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A360-D5AE-2937-7FBC-D5EACC549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5BCD5-E05D-758F-B8D5-7DA8F2B8AE2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C29A9B6-20EB-633B-7A2A-144D70F4875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rgbClr val="FF0000"/>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4A5C855-5445-03DF-559F-ED25F86DB339}"/>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n-ZA" b="1" dirty="0" err="1">
                <a:solidFill>
                  <a:srgbClr val="FF0000"/>
                </a:solidFill>
                <a:latin typeface="Segoe UI Symbol" panose="020B0502040204020203" pitchFamily="34" charset="0"/>
                <a:ea typeface="Segoe UI Symbol" panose="020B0502040204020203" pitchFamily="34" charset="0"/>
              </a:rPr>
              <a:t>RbR</a:t>
            </a:r>
            <a:endParaRPr lang="en-ZA" b="1" dirty="0">
              <a:solidFill>
                <a:srgbClr val="FF0000"/>
              </a:solidFill>
            </a:endParaRPr>
          </a:p>
        </p:txBody>
      </p:sp>
      <p:sp>
        <p:nvSpPr>
          <p:cNvPr id="7" name="Oval 6">
            <a:extLst>
              <a:ext uri="{FF2B5EF4-FFF2-40B4-BE49-F238E27FC236}">
                <a16:creationId xmlns:a16="http://schemas.microsoft.com/office/drawing/2014/main" id="{0FB92FF3-352A-4EE6-AC15-6AC9E4FD7E9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00A6054B-B99B-8EFD-CC86-9E144B1EA3B5}"/>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98298245-8088-64D6-4101-945D8AF19809}"/>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D2D6DBD-1373-BE42-759F-E2528E1A5AA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80EF0A5-846D-125B-CFF0-6E43490959DC}"/>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4D4CDC7-33A3-9744-FBB6-81590681C7FA}"/>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07A4186-5638-F55E-47E0-1BD6876EABF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9B66301-0DF3-A8D3-33AD-562B920A2D62}"/>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9392FAC3-A098-21CB-E451-FE6EA246320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A0E6B24-85CE-A453-0B7D-C54F3F579A63}"/>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967BA83B-8B01-1B15-F832-EE8E3CD1148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B148421-ACE0-A296-9DF2-062251403316}"/>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7FD3D2-D3D1-2411-687F-57C60B1EB230}"/>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EF8FEBBE-3F46-AF5A-42F2-E7F28BFBA52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15699EB-0EBC-AD7D-7E9F-AFD6635ACE1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690C6FC-161F-2EA1-17FD-A3D4D1A377A9}"/>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7B3A287-B5F7-0B8C-B7A8-D657AA18588B}"/>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3BF76634-5C76-0FA2-D2DD-436446264FE8}"/>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812A09FC-F8F0-379C-B1AE-E183E5AF9A6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EC924392-9519-5E3A-875E-480B9DF2BF04}"/>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8F8C420-EAA8-67C4-7C94-A9FFD5480CE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4BF3E87D-D330-EC5B-BDF4-A893662AD077}"/>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5E5F7209-5D06-2072-0BD0-9D713B7D0FD2}"/>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614E95A-3882-276C-DDB9-D336A586F50B}"/>
              </a:ext>
            </a:extLst>
          </p:cNvPr>
          <p:cNvSpPr/>
          <p:nvPr/>
        </p:nvSpPr>
        <p:spPr>
          <a:xfrm>
            <a:off x="9010648"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235ECD44-6457-2CCC-BBE9-9C21EC0B2260}"/>
              </a:ext>
            </a:extLst>
          </p:cNvPr>
          <p:cNvSpPr/>
          <p:nvPr/>
        </p:nvSpPr>
        <p:spPr>
          <a:xfrm>
            <a:off x="10058397"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64EA2FBC-4E8D-1A21-8F75-D9CEF519085E}"/>
              </a:ext>
            </a:extLst>
          </p:cNvPr>
          <p:cNvSpPr/>
          <p:nvPr/>
        </p:nvSpPr>
        <p:spPr>
          <a:xfrm>
            <a:off x="7962899"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78A0DF60-6F90-24BA-E4EE-E53CF5DAC6A9}"/>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142E0B7-AAB7-6E37-2C63-83B8B55364C8}"/>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AF622AF-D4BF-9254-CA1A-9F9327DC381C}"/>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9566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DEF8-8AA3-B520-1D3F-D3169E989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12D6A-4419-0DF9-520B-D1E927BF411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B0280A3-38B4-48A0-5553-519A875605C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314BEDC-708A-3CB5-9DCD-62CE98754F7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F0F44471-5A51-B062-366E-527A75C5CF4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E707CF0-B895-03A3-1BF0-9D742D8C6CE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4E3DD70-7474-023F-5C48-FE205B97F5DA}"/>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CC5967A-8DEB-AA4C-1C0C-0E24FA01A00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92CBBF5E-4214-0714-C617-245FEAF956DB}"/>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B4AD76B-E619-B5CF-60D0-49E5F1495AD7}"/>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994365C-C463-F7AA-FB9E-469C8E7F1AA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D807DBBD-89D6-E0A0-72B3-D86211037A1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2FAC78C-2F0A-09F9-BDB1-018BA4657266}"/>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93D2F61-1C65-B603-66E4-D27FA95B330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8A78E96-BE58-B9CD-3E0B-3FD5217C58F0}"/>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E7CD7CB-558D-5048-98E8-4A618CA4DD7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0B1D6842-0DF9-C0CE-1536-C74FA726DD1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C5583850-FA06-2929-E851-B29D9E058013}"/>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3D42198-5C40-A09A-17FD-498DEC4910D0}"/>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335DC70-00CB-0651-A34A-14CFF4067BF5}"/>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80193E1-A849-CAA9-DB93-87D1755A2ABD}"/>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92E594E-E42A-5B46-A432-C8C6641B56DE}"/>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B3BD5A1-8857-6D31-7634-BF4D69AAA723}"/>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F408298-A9B5-C61E-F8E8-622757AAD3E0}"/>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AB27F061-2552-77D4-7AF9-2901B17188D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CB4ED91-81DD-0917-ADC4-1BECCF463522}"/>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4AFFB6B4-51C5-B2FA-9966-2C16DE6F0D10}"/>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316819D-DED1-CB3E-DD5F-526E288E6B04}"/>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BE9CB962-1D17-2144-84CA-F191CAFF3248}"/>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109C28F6-39AE-DD1D-7303-03084B9390DD}"/>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4EC19960-BA06-9295-7A61-C8225C28A9D4}"/>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2B42B173-B015-503E-5FE9-174A586F1777}"/>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B261A9D-7446-0E48-1915-52775533BA07}"/>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03CA1F79-E344-9FC4-EAC3-9A8E12AEDE74}"/>
              </a:ext>
            </a:extLst>
          </p:cNvPr>
          <p:cNvSpPr/>
          <p:nvPr/>
        </p:nvSpPr>
        <p:spPr>
          <a:xfrm>
            <a:off x="7962898"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FD7A5308-6745-FF0F-5723-66F23AEE1650}"/>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399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E45AF-B059-CBAD-A44F-D24391561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DF687-80D7-E374-760E-4FB732F6DCE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B49223A7-A488-036E-5B4A-8ED3E351C4E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err="1">
                <a:solidFill>
                  <a:srgbClr val="FF0000"/>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C1C8F32-F82C-5622-AE27-EF830C87D21D}"/>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n-ZA" b="1" dirty="0" err="1">
                <a:solidFill>
                  <a:srgbClr val="FF0000"/>
                </a:solidFill>
                <a:latin typeface="Segoe UI Symbol" panose="020B0502040204020203" pitchFamily="34" charset="0"/>
                <a:ea typeface="Segoe UI Symbol" panose="020B0502040204020203" pitchFamily="34" charset="0"/>
              </a:rPr>
              <a:t>RbR</a:t>
            </a:r>
            <a:endParaRPr lang="en-ZA" b="1" dirty="0">
              <a:solidFill>
                <a:srgbClr val="FF0000"/>
              </a:solidFill>
            </a:endParaRPr>
          </a:p>
        </p:txBody>
      </p:sp>
      <p:sp>
        <p:nvSpPr>
          <p:cNvPr id="7" name="Oval 6">
            <a:extLst>
              <a:ext uri="{FF2B5EF4-FFF2-40B4-BE49-F238E27FC236}">
                <a16:creationId xmlns:a16="http://schemas.microsoft.com/office/drawing/2014/main" id="{D9702FEF-8CAB-F269-3DDD-6618255037F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1D4AF26-FD06-C908-CD9F-B3B40A21CA59}"/>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5CED6B3-17EE-6759-FBFE-CF4F4B12EE7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5522B21-3B06-E877-4147-96556EE7AA2F}"/>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4141479-18A4-3EB0-3A1A-4BB99B1AA56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2AAF430-9F41-907F-6483-882ECDEB469E}"/>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FB10A6B-DD7B-191D-49D7-837CAEC13D7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FAE784C-0ACE-5230-00BF-52926C265DD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5A1D73D-EAFE-6606-F7E4-D608501C695C}"/>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182E057-AB04-AE75-D31F-C0B0621FC6CA}"/>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A8188324-FAA3-A520-6A1B-9FC8EF99A03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61B8B07-FB8F-DD2F-D201-C80D4D679169}"/>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9CDD4D66-8363-0CE0-6672-F6C0C0C796FD}"/>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DFB260F-4135-C14C-553D-FB3CE7FA6B62}"/>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3973280-5B8B-90CF-F024-4242AAFA2BB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2C55DDD-FDEF-4B37-023B-6397FFF57F6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88792F7D-031A-5B2B-E669-D576199ED0D6}"/>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4B0FEAA-079D-080B-688E-2BEE79AAF463}"/>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81E8DE55-CD30-8D15-3C16-4CA716DB5653}"/>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3DB1DAD-5406-5DE2-EEF8-395E5F3DD5D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5A1BA7D-4D23-0734-A356-9DFA4D2C353C}"/>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C4160087-7F4C-01AD-496F-74A8C96EB4F9}"/>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E9A36D77-17C5-A825-F84D-626EF3804A11}"/>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465BF129-5247-527F-5621-C6A3D8A10EE7}"/>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CCED26D3-4038-83B5-830F-E7E1DFD0DD24}"/>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6A603EAB-9908-7558-3375-556E49D313E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C4727F62-DBD0-8786-2770-AAC67031418F}"/>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1F94358-1C59-7F04-C0E8-93CEC7050638}"/>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AD9FFEF-D365-6DF6-4A6A-6A9AB6D5E71D}"/>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502640B7-1F1A-63B4-4B0F-C919D89A7080}"/>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348033F3-2B30-325D-BCF6-72F5A5DF4504}"/>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883187F2-EAD3-9971-1C80-D5BFB2882925}"/>
              </a:ext>
            </a:extLst>
          </p:cNvPr>
          <p:cNvSpPr/>
          <p:nvPr/>
        </p:nvSpPr>
        <p:spPr>
          <a:xfrm>
            <a:off x="9010647"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8D7F2448-5AD6-AD8A-B270-2C6E582C04DA}"/>
              </a:ext>
            </a:extLst>
          </p:cNvPr>
          <p:cNvSpPr/>
          <p:nvPr/>
        </p:nvSpPr>
        <p:spPr>
          <a:xfrm>
            <a:off x="10058396"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C3E43069-7F09-02A1-0692-1469EDA685B5}"/>
              </a:ext>
            </a:extLst>
          </p:cNvPr>
          <p:cNvSpPr/>
          <p:nvPr/>
        </p:nvSpPr>
        <p:spPr>
          <a:xfrm>
            <a:off x="11106145"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2AE84C0E-799A-9AFF-050B-FC8724B55D50}"/>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F35F651-E019-A729-4685-0359C924DAAD}"/>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584D90CC-6425-AF9A-97B4-4F142CCAD8BA}"/>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69582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A734-C9FB-D69E-7463-CDC86E628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3CAB6-6444-7428-D968-D5E7E7851FE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D825590-C780-C417-9C86-4EAF688A9E5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a:solidFill>
                  <a:srgbClr val="FF0000"/>
                </a:solidFill>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37B4D53-540C-6651-7D88-F60B7E524C6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DB80ECA5-5697-D353-6BC2-91B6C472C5A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C9C52A91-F92A-A73B-841C-E7BA811B5D3E}"/>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076274D-3517-BC3F-AD48-5D09D0A0321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E1513C9D-55FE-2E3D-8442-C83C3C24CD6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FA3729C-A473-6AC0-2944-42C2F106E8F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B199CAB-5B57-B3C1-A3A5-08A537E5F0FB}"/>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B7B1CD7-83AA-9E2D-E1F0-ADA5A76B9C4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DE4F435-2ACF-559B-1DC0-BE3C00C92395}"/>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50F4BC0E-2926-755F-6E4C-719E45E0E4B3}"/>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95F8BF7-77E1-ACDB-85BD-141D75E62B9E}"/>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558E3BB5-A355-3068-744C-BBC0530F62D4}"/>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D9C51C5-F401-C4F5-B4F0-03280B7FB5C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6D4D100-1DB7-CDBD-F93D-B04C380D4C03}"/>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9F5126F-D3E9-C2EE-CDFA-F195527D8D3D}"/>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58613316-51D1-E8D3-3362-F95EEF291A6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43C9BB1-9246-03B9-BD0F-D31DD241F498}"/>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E163A18-5941-66F9-D7DA-2E6AFF835E05}"/>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8F07B0DE-C677-8ED0-CDDE-EE429483B27B}"/>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6A93243F-C2F3-5246-2DB6-D337F214D8DF}"/>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B219BD7-609A-6139-0403-BE89D3802E55}"/>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7DC1ECF-C662-118A-B23F-CF52060DFB58}"/>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1906BB1E-4662-8FE1-ABD9-D4D8AD495A29}"/>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01412205-1C34-0931-DF36-7791E78E19EA}"/>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95588CA0-2963-F638-6761-D5ECE6192626}"/>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B2811F30-8B5D-5E9E-49E7-A1803D615540}"/>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3EC5D6DB-C034-BB52-2696-A30826D3E2D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43A2B134-31D3-553B-13EE-EB44C046DF91}"/>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A57EE91-3D63-C546-8930-AD3C8454DEF4}"/>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7E8AF5F-0C45-14EF-A7A1-2D04E9C71D09}"/>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E7271E21-BA76-6BBD-764B-810A7A9C6260}"/>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10826F78-5082-73ED-F148-DECE14E98657}"/>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AD56BED6-2A0D-7F72-26BA-48213EBB36A4}"/>
              </a:ext>
            </a:extLst>
          </p:cNvPr>
          <p:cNvSpPr/>
          <p:nvPr/>
        </p:nvSpPr>
        <p:spPr>
          <a:xfrm>
            <a:off x="9010647"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6FC0242C-AE50-D7AD-6535-A4C9B2A092F1}"/>
              </a:ext>
            </a:extLst>
          </p:cNvPr>
          <p:cNvSpPr/>
          <p:nvPr/>
        </p:nvSpPr>
        <p:spPr>
          <a:xfrm>
            <a:off x="10058396"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2851A5A5-3E7E-6122-FDD3-ABE15375CFCE}"/>
              </a:ext>
            </a:extLst>
          </p:cNvPr>
          <p:cNvSpPr/>
          <p:nvPr/>
        </p:nvSpPr>
        <p:spPr>
          <a:xfrm>
            <a:off x="11106145"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276A03E4-1D5E-1A84-F013-9444BDA55FBD}"/>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E74D56E-D8ED-F04B-2E9C-020AE27B3D9F}"/>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830942A-2F7F-80A1-4BF3-D79F962DD9A4}"/>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FF375B6B-81CB-3A79-8D49-81D548BB1729}"/>
              </a:ext>
            </a:extLst>
          </p:cNvPr>
          <p:cNvSpPr/>
          <p:nvPr/>
        </p:nvSpPr>
        <p:spPr>
          <a:xfrm>
            <a:off x="9010646" y="44672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F388270-4ABC-3877-ECE3-D30DF11FB2EC}"/>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614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22EC4-C2B8-E3D0-2A8A-620FF4BBF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17320-EBAD-9DA9-9C10-549F1C73779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F4309F6-7A7C-6982-14E3-F59750EADA2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872E3E32-5E7D-7C75-7540-C444DE4305C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264C54C-8C4A-DCCF-B381-3576DEA242E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8FDB6B2-9915-D533-FCD8-86CB6B639AD3}"/>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74C5BFA-6041-DF15-ABBE-C5F0D3F807ED}"/>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5C5E622-2C0E-DCCC-B9EC-366CF9D69E8D}"/>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3E4DD62-D71F-7EDA-5FD7-20B008FDA4F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D69B17F-B2DD-7831-A142-0175953FC251}"/>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0AAF57D-7295-F903-4C3F-CC5BA1E46010}"/>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23745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A7A2F-142A-9052-BC10-96EC81AC5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674B5C-EFF8-FB24-5061-CF6A4B597015}"/>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3CD7AE43-F48D-3A9F-20B7-1057F24BF5C1}"/>
              </a:ext>
            </a:extLst>
          </p:cNvPr>
          <p:cNvSpPr>
            <a:spLocks noGrp="1"/>
          </p:cNvSpPr>
          <p:nvPr>
            <p:ph type="body" sz="half" idx="2"/>
          </p:nvPr>
        </p:nvSpPr>
        <p:spPr>
          <a:xfrm>
            <a:off x="839788" y="1628774"/>
            <a:ext cx="3932237" cy="2676525"/>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dirty="0">
                <a:latin typeface="Segoe UI Symbol" panose="020B0502040204020203" pitchFamily="34" charset="0"/>
                <a:ea typeface="Segoe UI Symbol" panose="020B0502040204020203" pitchFamily="34" charset="0"/>
              </a:rPr>
              <a:t> 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AD05934-7B58-9444-DFC2-A5A168AD32C2}"/>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ECAA871E-AC00-2A79-119C-FB717FFD71F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CAF6CEA5-FCFB-8226-16B7-15F8A5C97363}"/>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9BF43C2-AD6F-AD6E-967E-14B9C8E420B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58B0D4B-C749-63E5-92D1-3512062BCFA4}"/>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0BB8E4C-CAF1-4A88-0622-220500914BE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7CF33AB-6700-2E19-AA31-6264F7DD9EC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B09AC56-2E80-7CBA-1F0D-D0B955E4DED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64578FD-966F-90E5-ABF4-701AF4D04E4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F6D807F-8505-3DF9-7574-7EADCC79DD27}"/>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67BD0CC-011C-0565-850C-E2F8BBC86DE9}"/>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DA9C71C-FE88-A7C7-82F6-BCD1A939A04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2F6DA6D-9159-5025-72EE-3E663D13B76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631F1A9C-2401-824E-B702-910C4F782C54}"/>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4275AF26-BD10-3353-4FD9-90C6A5D8911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0EC0A28-9D23-006E-AE8F-C1E1076D027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B0EBEE1-2CA7-51BF-FDFB-3D9BAC93DC9D}"/>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F9686AF1-1235-1190-5CEA-63D214CC9FAA}"/>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21A96C8-7828-B7D1-65E0-F32F2F3A20F3}"/>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6C7F818-243B-4986-8CB8-B0226C64808A}"/>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5CD221B-C5A7-9392-57C4-B941326BB481}"/>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2CD5C0D9-EF37-6963-E867-697CB0718D36}"/>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34E8ECA0-1022-5F27-2A87-C4FEDA3E61E2}"/>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2856A693-E4E6-F764-6FAB-9D48E9A1AF7D}"/>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5718FB8B-81B5-97EB-CCBF-AF69B2697445}"/>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62D47DE6-DDF5-E059-3678-03E4A2999BE4}"/>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CE7374DE-2ABB-6A3D-8012-FA58480FA0C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5278E8A9-91CA-50C9-210C-0C770A553C71}"/>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2B838A2-931F-1F2B-5707-3EE8AAFD52AC}"/>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3A5BF124-43B6-AE0E-B976-ED088B75F388}"/>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2C674EEA-CA5B-B398-E947-A9137B0C70DB}"/>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DB5901B4-EEA9-8597-1FFE-D8EB02A00436}"/>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1030493C-ECAB-3F87-87D1-C58A045E0EF7}"/>
              </a:ext>
            </a:extLst>
          </p:cNvPr>
          <p:cNvSpPr/>
          <p:nvPr/>
        </p:nvSpPr>
        <p:spPr>
          <a:xfrm>
            <a:off x="9010647"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BD01EA74-4E6F-9FAC-BD7D-D7D1BC41FAB3}"/>
              </a:ext>
            </a:extLst>
          </p:cNvPr>
          <p:cNvSpPr/>
          <p:nvPr/>
        </p:nvSpPr>
        <p:spPr>
          <a:xfrm>
            <a:off x="10058396"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CF9C30CA-BEB0-87A4-B7E8-C3CA7E612F5F}"/>
              </a:ext>
            </a:extLst>
          </p:cNvPr>
          <p:cNvSpPr/>
          <p:nvPr/>
        </p:nvSpPr>
        <p:spPr>
          <a:xfrm>
            <a:off x="11106145"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73F32174-8D8B-E58B-1E1B-37F3EC2ADA7F}"/>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11E36F28-39A0-5A84-4DBE-1BFA4EEA79F4}"/>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19619674-0239-0A15-2024-CE05E2F177BA}"/>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E984BFCD-DF31-92E3-A828-72E2BFF3B7A8}"/>
              </a:ext>
            </a:extLst>
          </p:cNvPr>
          <p:cNvSpPr/>
          <p:nvPr/>
        </p:nvSpPr>
        <p:spPr>
          <a:xfrm>
            <a:off x="9010646" y="44672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14FCA8A4-A42A-CFA2-AA4E-837E7B8B94D0}"/>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A86797E9-8119-4614-0372-0874A9844247}"/>
              </a:ext>
            </a:extLst>
          </p:cNvPr>
          <p:cNvSpPr/>
          <p:nvPr/>
        </p:nvSpPr>
        <p:spPr>
          <a:xfrm>
            <a:off x="11106145" y="44672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A8F17869-0908-846C-FFA9-AA3862D8FE13}"/>
              </a:ext>
            </a:extLst>
          </p:cNvPr>
          <p:cNvCxnSpPr>
            <a:stCxn id="38" idx="4"/>
            <a:endCxn id="42" idx="0"/>
          </p:cNvCxnSpPr>
          <p:nvPr/>
        </p:nvCxnSpPr>
        <p:spPr>
          <a:xfrm>
            <a:off x="11501433" y="4305299"/>
            <a:ext cx="0"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7721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650B-54FB-6FF8-4497-966A48A43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B438B-9FB9-C71C-A4FE-602D9CC76671}"/>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0C329E2-61C6-3AE5-9473-2C7C7B244DE0}"/>
              </a:ext>
            </a:extLst>
          </p:cNvPr>
          <p:cNvSpPr>
            <a:spLocks noGrp="1"/>
          </p:cNvSpPr>
          <p:nvPr>
            <p:ph type="body" sz="half" idx="2"/>
          </p:nvPr>
        </p:nvSpPr>
        <p:spPr>
          <a:xfrm>
            <a:off x="839788" y="1628774"/>
            <a:ext cx="3932237" cy="2676525"/>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a:t>
            </a:r>
            <a:r>
              <a:rPr lang="en-US" dirty="0" err="1">
                <a:highlight>
                  <a:srgbClr val="7030A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bRcc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aab</a:t>
            </a:r>
            <a:r>
              <a:rPr lang="en-US" dirty="0" err="1">
                <a:highlight>
                  <a:srgbClr val="C0000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a:t>
            </a:r>
            <a:r>
              <a:rPr lang="en-US" dirty="0" err="1">
                <a:highlight>
                  <a:srgbClr val="00CC99"/>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bRcc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aabb</a:t>
            </a:r>
            <a:r>
              <a:rPr lang="en-US" dirty="0" err="1">
                <a:highlight>
                  <a:srgbClr val="FFC00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aabb</a:t>
            </a:r>
            <a:r>
              <a:rPr lang="en-US" dirty="0" err="1">
                <a:highlight>
                  <a:srgbClr val="61CBF4"/>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bRcc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aabbb</a:t>
            </a:r>
            <a:r>
              <a:rPr lang="en-US" dirty="0" err="1">
                <a:highlight>
                  <a:srgbClr val="D86ECC"/>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D86ECC"/>
                </a:highlight>
                <a:latin typeface="Segoe UI Symbol" panose="020B0502040204020203" pitchFamily="34" charset="0"/>
                <a:ea typeface="Segoe UI Symbol" panose="020B0502040204020203" pitchFamily="34" charset="0"/>
              </a:rPr>
              <a:t>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5BBC623-F712-4645-677D-18C195B71644}"/>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F2DF539D-7D64-EAC1-2DB1-C8AC130ACD68}"/>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E2A7B80E-C2AC-E3BE-4096-19446622EE9F}"/>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8E5C866-307A-C555-9BCF-50FAFB15FE56}"/>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48A7E3FA-3306-9518-6EC1-ACF2D882CE17}"/>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BEB93D3-9086-12F3-715E-4CF020887C5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693CCD2-A69B-A0E0-904F-CD1D417D6BF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B3B5642-CFE6-2A49-7B0C-1D5C653A36E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C4A37C8-D793-62F4-9D84-FB2A95346EB3}"/>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7426C2E-D680-F985-65F9-01423448CEE8}"/>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E2798B94-65A0-30F4-2474-44B626FB00B7}"/>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5BEC70B-A832-752B-6B38-386B88E431DC}"/>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4709787-23EB-7B69-837E-3967004A6843}"/>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57910DB-B488-D62E-D7E6-84B6AB0C69E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43A2D10-C6FC-2EAB-9C67-774C644A97D5}"/>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CD35A14-5B0D-E38B-48A4-00C6D69CB78E}"/>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D5EF5CE-5EEC-4025-EDE1-32799BBC56C6}"/>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89AF6309-9F9A-7157-F88F-30F5BDD9468F}"/>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08988597-B5EE-C170-57E0-7F42FBFEA0BB}"/>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35444FCB-5945-C45A-D35B-4F1BA78942F8}"/>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577C56C-E923-EBC7-37E3-5EFB288F324F}"/>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BBAFC377-CB8D-0275-120D-59E7F1A9896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F5254DA4-3A31-432A-E591-326E89ECA3C0}"/>
              </a:ext>
            </a:extLst>
          </p:cNvPr>
          <p:cNvSpPr/>
          <p:nvPr/>
        </p:nvSpPr>
        <p:spPr>
          <a:xfrm>
            <a:off x="690958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C57A81CB-63C7-6AD3-BD65-717DA1E668BD}"/>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2C879DB-0DB1-867A-7EE0-59AF57658819}"/>
              </a:ext>
            </a:extLst>
          </p:cNvPr>
          <p:cNvSpPr/>
          <p:nvPr/>
        </p:nvSpPr>
        <p:spPr>
          <a:xfrm>
            <a:off x="9010648"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91B1E10B-A333-F66B-F3A4-A85B8804FDE2}"/>
              </a:ext>
            </a:extLst>
          </p:cNvPr>
          <p:cNvSpPr/>
          <p:nvPr/>
        </p:nvSpPr>
        <p:spPr>
          <a:xfrm>
            <a:off x="10058397"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4FD96A0F-D526-254A-8F54-429A3A63A10F}"/>
              </a:ext>
            </a:extLst>
          </p:cNvPr>
          <p:cNvSpPr/>
          <p:nvPr/>
        </p:nvSpPr>
        <p:spPr>
          <a:xfrm>
            <a:off x="7962899"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BE98B26E-472B-7E2B-8ED2-F5F10321788D}"/>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EE926CB-A06D-26E9-DC28-86AC6AC73162}"/>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E2C5023-3A6A-70B7-B90D-9DADE5277BC2}"/>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8AF77E47-2D51-9C0D-441A-9BE81C092E46}"/>
              </a:ext>
            </a:extLst>
          </p:cNvPr>
          <p:cNvSpPr/>
          <p:nvPr/>
        </p:nvSpPr>
        <p:spPr>
          <a:xfrm>
            <a:off x="7962898" y="38480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41BD59AF-2A79-2721-7560-B37376D8606E}"/>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E9B0E517-DADE-6A1D-CDBD-4382C1CFFC7F}"/>
              </a:ext>
            </a:extLst>
          </p:cNvPr>
          <p:cNvSpPr/>
          <p:nvPr/>
        </p:nvSpPr>
        <p:spPr>
          <a:xfrm>
            <a:off x="9010647"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9F15426D-D46D-6F3D-37B2-4894F996A6A8}"/>
              </a:ext>
            </a:extLst>
          </p:cNvPr>
          <p:cNvSpPr/>
          <p:nvPr/>
        </p:nvSpPr>
        <p:spPr>
          <a:xfrm>
            <a:off x="10058396"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9CB412E4-227F-FC2E-A724-A97A852F24AF}"/>
              </a:ext>
            </a:extLst>
          </p:cNvPr>
          <p:cNvSpPr/>
          <p:nvPr/>
        </p:nvSpPr>
        <p:spPr>
          <a:xfrm>
            <a:off x="11106145"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5C3B27F4-9FB6-33B7-0341-20FF4D83DF01}"/>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F7463CD-103D-B081-33C0-CC6B03D559CE}"/>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6D8F517E-1A39-3C6B-A2BA-24C116A1E2B2}"/>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B687EF3-479F-6D1D-7C29-F9A9704C9D49}"/>
              </a:ext>
            </a:extLst>
          </p:cNvPr>
          <p:cNvSpPr/>
          <p:nvPr/>
        </p:nvSpPr>
        <p:spPr>
          <a:xfrm>
            <a:off x="9010646" y="4467224"/>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1441257-2F54-29D1-6AC3-8CE6E846B78E}"/>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9970E2E4-80D2-D8E9-B20E-342BD690684C}"/>
              </a:ext>
            </a:extLst>
          </p:cNvPr>
          <p:cNvSpPr/>
          <p:nvPr/>
        </p:nvSpPr>
        <p:spPr>
          <a:xfrm>
            <a:off x="11106145" y="4467224"/>
            <a:ext cx="790575" cy="457200"/>
          </a:xfrm>
          <a:prstGeom prst="ellipse">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8A69BD6C-F0C6-D587-5A2A-CE05FCAA4826}"/>
              </a:ext>
            </a:extLst>
          </p:cNvPr>
          <p:cNvCxnSpPr>
            <a:stCxn id="38" idx="4"/>
            <a:endCxn id="42" idx="0"/>
          </p:cNvCxnSpPr>
          <p:nvPr/>
        </p:nvCxnSpPr>
        <p:spPr>
          <a:xfrm>
            <a:off x="11501433" y="4305299"/>
            <a:ext cx="0"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2231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8B40-8730-EE49-9C41-26FB04020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10EC5-6C2A-4B84-8DEC-BA8315613D21}"/>
              </a:ext>
            </a:extLst>
          </p:cNvPr>
          <p:cNvSpPr>
            <a:spLocks noGrp="1"/>
          </p:cNvSpPr>
          <p:nvPr>
            <p:ph type="title"/>
          </p:nvPr>
        </p:nvSpPr>
        <p:spPr>
          <a:xfrm>
            <a:off x="633744" y="457200"/>
            <a:ext cx="4138282" cy="990600"/>
          </a:xfrm>
        </p:spPr>
        <p:txBody>
          <a:bodyPr/>
          <a:lstStyle/>
          <a:p>
            <a:r>
              <a:rPr lang="en-US" dirty="0"/>
              <a:t>Unambiguous syntax trees</a:t>
            </a:r>
            <a:endParaRPr lang="en-ZA" dirty="0"/>
          </a:p>
        </p:txBody>
      </p:sp>
      <p:sp>
        <p:nvSpPr>
          <p:cNvPr id="3" name="Content Placeholder 2">
            <a:extLst>
              <a:ext uri="{FF2B5EF4-FFF2-40B4-BE49-F238E27FC236}">
                <a16:creationId xmlns:a16="http://schemas.microsoft.com/office/drawing/2014/main" id="{C1AD5052-E3B5-6754-CD75-D2A0C7BDF1FD}"/>
              </a:ext>
            </a:extLst>
          </p:cNvPr>
          <p:cNvSpPr>
            <a:spLocks noGrp="1"/>
          </p:cNvSpPr>
          <p:nvPr>
            <p:ph idx="1"/>
          </p:nvPr>
        </p:nvSpPr>
        <p:spPr/>
        <p:txBody>
          <a:bodyPr anchor="ctr" anchorCtr="1"/>
          <a:lstStyle/>
          <a:p>
            <a:pPr marL="457200" lvl="1" indent="0">
              <a:buNone/>
            </a:pPr>
            <a:r>
              <a:rPr lang="en-US" sz="3600" dirty="0"/>
              <a:t>Grammar 2.9</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sz="1200" dirty="0"/>
          </a:p>
        </p:txBody>
      </p:sp>
      <p:sp>
        <p:nvSpPr>
          <p:cNvPr id="4" name="Text Placeholder 3">
            <a:extLst>
              <a:ext uri="{FF2B5EF4-FFF2-40B4-BE49-F238E27FC236}">
                <a16:creationId xmlns:a16="http://schemas.microsoft.com/office/drawing/2014/main" id="{2F4F31D0-9B3E-FF0D-297A-927B7FD77942}"/>
              </a:ext>
            </a:extLst>
          </p:cNvPr>
          <p:cNvSpPr>
            <a:spLocks noGrp="1"/>
          </p:cNvSpPr>
          <p:nvPr>
            <p:ph type="body" sz="half" idx="2"/>
          </p:nvPr>
        </p:nvSpPr>
        <p:spPr>
          <a:xfrm>
            <a:off x="839788" y="1628774"/>
            <a:ext cx="3932237" cy="4131945"/>
          </a:xfrm>
        </p:spPr>
        <p:txBody>
          <a:bodyPr/>
          <a:lstStyle/>
          <a:p>
            <a:r>
              <a:rPr lang="en-US" dirty="0"/>
              <a:t>In order to remove ambiguity from a grammar, it must be rewritten, so that it still accepts the desired strings that is accepted by the ambiguous version, and so that only one syntax tree can be produced for any given string.</a:t>
            </a:r>
          </a:p>
          <a:p>
            <a:r>
              <a:rPr lang="en-US" dirty="0"/>
              <a:t>To demonstrate the following, grammar 2.4 was rewritten into grammar 2.9 which eliminates ambiguity by restricting the choice of production rule that can be chosen to produce the desired rule to only one of them.</a:t>
            </a:r>
          </a:p>
          <a:p>
            <a:r>
              <a:rPr lang="en-US" dirty="0"/>
              <a:t>The following will show how the string “aabbbcc” is still derivable with these new alterations while eliminating all traces of ambiguity.</a:t>
            </a:r>
          </a:p>
        </p:txBody>
      </p:sp>
    </p:spTree>
    <p:extLst>
      <p:ext uri="{BB962C8B-B14F-4D97-AF65-F5344CB8AC3E}">
        <p14:creationId xmlns:p14="http://schemas.microsoft.com/office/powerpoint/2010/main" val="1870650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10E0-62A6-C1E9-5C25-A54A173F5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4182B-E77B-79C6-9363-C63C94D5C78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72F578D-9BA8-8991-1F2E-4F549A5773FB}"/>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AAAC391D-BDBB-E872-F3F1-AD5946B9410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63BECC6E-412C-2348-E20C-2A9DD128DBB3}"/>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141906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58EE-B5B2-6F10-D391-67034899D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22A1D-BD43-C2E8-3E3B-D07FD566794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C565261-AAE0-A5F1-8813-9ECACC953A38}"/>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17C93E94-E178-ED24-2D3C-D23F1A248CF3}"/>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8AFCDCD1-24E4-3010-03D7-0D3953C0F48A}"/>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A1DC8AE8-5DA7-719B-3675-563D07073C46}"/>
              </a:ext>
            </a:extLst>
          </p:cNvPr>
          <p:cNvSpPr>
            <a:spLocks noChangeAspect="1"/>
          </p:cNvSpPr>
          <p:nvPr/>
        </p:nvSpPr>
        <p:spPr>
          <a:xfrm>
            <a:off x="541727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40DDEBA-DAFB-E7B5-7411-310D20F0D311}"/>
              </a:ext>
            </a:extLst>
          </p:cNvPr>
          <p:cNvSpPr/>
          <p:nvPr/>
        </p:nvSpPr>
        <p:spPr>
          <a:xfrm>
            <a:off x="646502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4E49866-21A4-D4E9-B2D9-9541E26C197C}"/>
              </a:ext>
            </a:extLst>
          </p:cNvPr>
          <p:cNvSpPr>
            <a:spLocks noChangeAspect="1"/>
          </p:cNvSpPr>
          <p:nvPr/>
        </p:nvSpPr>
        <p:spPr>
          <a:xfrm>
            <a:off x="751277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5C66169-CA35-ACFC-290E-0FA322FAE3E7}"/>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845A736-D5E8-DCF0-1E95-07733B1AAEE0}"/>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04EAF21-327B-A486-8982-2057E2E720AC}"/>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5978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E267B-9855-7135-0ACF-87D70111B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A83C-5CF9-C05F-78EF-D02123E21A4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98BFF20-FFB1-0E73-D29F-03B0A014821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C0F8BB4-B99B-01EC-887A-A00F5C389CA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6ABD2718-24B3-E275-D7E9-7E05E6B8F833}"/>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978057D-40DD-4BFD-EEBA-E31363DDCD0C}"/>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72B992A4-43EC-4A0F-3A9D-6EA1CC1E015A}"/>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1DF4FE0-234F-213B-A22D-9BFFB6392AD2}"/>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0C99411-4075-758B-2E67-14B93A0EFF49}"/>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88BE10D-1E29-691B-9125-899EF1079AE4}"/>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33642EF-AEB7-3F39-57F2-476C34F4E1DE}"/>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7C7C49E4-EF85-4128-5D12-D126006FBC65}"/>
              </a:ext>
            </a:extLst>
          </p:cNvPr>
          <p:cNvSpPr/>
          <p:nvPr/>
        </p:nvSpPr>
        <p:spPr>
          <a:xfrm>
            <a:off x="5417274" y="16843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91AEBF5-D9CF-992C-8EF8-19F02E89CA74}"/>
              </a:ext>
            </a:extLst>
          </p:cNvPr>
          <p:cNvSpPr/>
          <p:nvPr/>
        </p:nvSpPr>
        <p:spPr>
          <a:xfrm>
            <a:off x="6465025" y="166528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2155061-22AC-C0D2-596F-30A0595A6374}"/>
              </a:ext>
            </a:extLst>
          </p:cNvPr>
          <p:cNvSpPr/>
          <p:nvPr/>
        </p:nvSpPr>
        <p:spPr>
          <a:xfrm>
            <a:off x="7512775" y="16843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84A9EAF-0C15-DC64-1E48-51A2400E97D1}"/>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78A5B78-8B6A-836F-B39D-F091D8A00E75}"/>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9E6BB88-10F8-A62D-C969-78C131ACBC86}"/>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143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F3754-D94E-23C2-C699-5E7099123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10240-7D1D-DD1E-2831-D9F484EC2D1B}"/>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0ABC41C-156A-1F9E-1F6D-014FA0A9603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C012EAF4-5CE5-F56D-7BA2-75D290D21C8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34477BB1-35B9-5849-0970-C737CA9698F9}"/>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BB7FDBE-301C-83C7-D4D6-78BEE055B272}"/>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C889BD-6D7B-3BBC-32CB-69069E7295B1}"/>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AECBEDD-F0A6-6B5C-6D4D-43FC76BB5209}"/>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757BE92-2A90-B354-A084-D048F077B1FD}"/>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B37787C-ECF3-8FA0-D89A-8646AB16B64D}"/>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D84941-A1B6-4810-23B0-90B8E27F5681}"/>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4BD7778-29A9-11D8-5C06-6C8BABD6C3AB}"/>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D33B67DD-EE9E-A849-3D14-49EF7F6A0E2B}"/>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E7132BDB-0462-3F67-EBDC-D60C3A697FD2}"/>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A654A43-413F-1569-CCAB-B03F08D3B527}"/>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ED80AB1-0031-02F0-FD85-E9F99B38FB29}"/>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9E324D3-B8B0-0247-26A2-FA3CF2494453}"/>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EEA0947-D23C-CB64-B47A-424A0FE9C2D0}"/>
              </a:ext>
            </a:extLst>
          </p:cNvPr>
          <p:cNvSpPr/>
          <p:nvPr/>
        </p:nvSpPr>
        <p:spPr>
          <a:xfrm>
            <a:off x="6465025" y="22558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FDE0B48-3A50-AB94-8ADB-8A698311D430}"/>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7945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AD97A-9C46-7A5F-C665-315113468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1CCE3-EB3E-5D2C-0DF2-D8C52F3C27F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3D7E1898-6E2F-8A81-6F88-ADFBB16DC5AF}"/>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23FA7A38-C09A-1046-8A70-750DECB3AF5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5A194F3B-EEA0-19B6-C6F8-87C2DFCA15E4}"/>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D0F285AE-936B-03F2-C41B-6132FD35006E}"/>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7DCE189-F278-EC7F-F440-7EF8611C3845}"/>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22018F9C-8E52-90A4-A90B-C4D8F3B5F4B7}"/>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B6BA8CE-BC29-2D32-730D-74276D1A4541}"/>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CCAE303-B606-CEED-EC17-A0337660F89C}"/>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2F11597-193A-4AD7-DF38-37117248C334}"/>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7594C56-387A-5654-FA5A-BE1DCA98EA00}"/>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0236794-7242-DE3B-5709-5B13F563A0D0}"/>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9408DD2-986B-BCC2-52EF-5F667326773A}"/>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3DCE088-F07B-FA28-AE33-38BBE31AC63A}"/>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B82157F-CD55-9B74-AFB9-71C0EB3E9BD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E5C5C9D-05C7-ACF6-B0CC-84628E78B198}"/>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01BD0C8-5344-2FB9-ED1A-A1D7A80A9BA8}"/>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62A9106-03A2-4E3F-E02E-46368E01021F}"/>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D9BDD0C-C811-D649-F286-861CE634BEAC}"/>
              </a:ext>
            </a:extLst>
          </p:cNvPr>
          <p:cNvSpPr/>
          <p:nvPr/>
        </p:nvSpPr>
        <p:spPr>
          <a:xfrm>
            <a:off x="5411715" y="28463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4A3F5BAC-A32F-BBAC-D522-DE8AF89D3FE9}"/>
              </a:ext>
            </a:extLst>
          </p:cNvPr>
          <p:cNvSpPr/>
          <p:nvPr/>
        </p:nvSpPr>
        <p:spPr>
          <a:xfrm>
            <a:off x="7512774" y="28463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12C6090F-3078-F5A2-9E43-85D9AA8BE2B5}"/>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78531F0-94C2-04F0-5063-A535A6C9C41A}"/>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59566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AED80-6998-1D23-1C4C-F7B752B78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9038C-E4BE-EC16-742D-A851138FAE8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7427519-300F-37F0-A202-9A05FF45142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E9FDE65-F2F5-E3AF-402F-F76D8F66B9D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D786427C-C85A-E3BA-FEDE-027D73E5169D}"/>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BEC5597-5F85-B16D-9915-9C858F6F7A3B}"/>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0852BA5-9BAD-F648-2987-2D97A46876E5}"/>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CE785A52-854C-E6BF-BC49-7EAA6E3E22B5}"/>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43345E42-F2E3-32B0-C292-E00E1470C2D4}"/>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8DE5502-5DBD-7699-1E2A-C17A6C1660BD}"/>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59A3419-5647-1291-B305-F2169271BC9A}"/>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0FB32DA-90FC-6C1B-A5CB-AA6FBA834BE6}"/>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DC5B7F0B-D6D3-2D44-F3C2-7E8DFB1E8AE6}"/>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DAEC3D3-3D7F-1AD9-2065-8A402C4C5E1C}"/>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1A32F5C-8595-F82B-4574-CF96C126F5C6}"/>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416C5AB-3699-2298-95F4-623CF6E1B15C}"/>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1DAE573-088B-4233-B65D-EA03E57C7FB6}"/>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438A9442-FDB9-BA85-1D00-7549F48B9C1E}"/>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FB5BB25-19E9-1134-1C19-C461CB0D8F91}"/>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D56B5D3F-A99B-0597-5FC4-44AA72C380AA}"/>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2403B30C-4A49-39FA-30FF-A58749CBF2E1}"/>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330FCA44-6B1B-CB52-6539-3E429C3E17E4}"/>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2C57865-377C-4F71-A337-CD4A7C462FFC}"/>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BD1503D1-402B-1E72-ACBE-B0D5DFD7236B}"/>
              </a:ext>
            </a:extLst>
          </p:cNvPr>
          <p:cNvSpPr/>
          <p:nvPr/>
        </p:nvSpPr>
        <p:spPr>
          <a:xfrm>
            <a:off x="6465024" y="3446182"/>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2E9D253F-7907-9B44-9369-4D592050F685}"/>
              </a:ext>
            </a:extLst>
          </p:cNvPr>
          <p:cNvSpPr/>
          <p:nvPr/>
        </p:nvSpPr>
        <p:spPr>
          <a:xfrm>
            <a:off x="8556714" y="3446182"/>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E6008A5-9F5A-9E08-A9D0-76A9A5E2F1E4}"/>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73E589D-02BC-208C-AFC6-138902C2D4C2}"/>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2640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EF14C-8CB3-07BF-2363-F7A02B756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17F08-8E50-7812-4E7A-198533C2868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8E42A6C-9DC2-A459-F200-E4072A0F2D65}"/>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54E0B69F-FD2F-522B-B89B-468C0757CFC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A19051E5-CFB0-807C-6B5E-62AB8FD5D7ED}"/>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D118437-F4A6-8552-1A42-722D683EB66D}"/>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EAB357F-99AD-9CB9-C798-320E63C5E300}"/>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6C28053-C631-63B4-BB29-FE9755CE796F}"/>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0EF6C46D-D084-D961-2FA6-74D2D75C494A}"/>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32C95A5-7C93-1844-233F-64E55F983413}"/>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59709B1-0C1B-F6DC-075F-41C58AF6C059}"/>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345056C5-A571-EDB9-089B-9C04095A7A42}"/>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92EF676-F721-CDDD-2590-BBB37A5F90A5}"/>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F76FFFB9-51D5-E719-1AD5-124A0D97B13B}"/>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861516C8-63A9-116E-5644-E050A73C6D9D}"/>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5642FF5-C63D-E770-5797-CA4BF945134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75644A9-0284-7469-6E47-97A07AB9AA5A}"/>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B4E1FD49-6120-524D-783D-9F03629658AA}"/>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FEA1429-C529-172F-4A14-1C2AD8418F60}"/>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E6A0C0EC-95EA-F78D-F80B-92A349843CB5}"/>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B1340AE9-F9FA-B194-F8DD-3F8CDC0106A6}"/>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E98DF1AC-656A-4A72-DCA1-6DE9BAD21F28}"/>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8CA0A53-9889-22FF-4C26-518D78E07ED3}"/>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B8101147-CA8B-5E01-C7AB-6C1EA8162FC1}"/>
              </a:ext>
            </a:extLst>
          </p:cNvPr>
          <p:cNvSpPr/>
          <p:nvPr/>
        </p:nvSpPr>
        <p:spPr>
          <a:xfrm>
            <a:off x="646502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DAE8017A-9FB5-E2F5-BB7F-CC05DF5D796C}"/>
              </a:ext>
            </a:extLst>
          </p:cNvPr>
          <p:cNvSpPr/>
          <p:nvPr/>
        </p:nvSpPr>
        <p:spPr>
          <a:xfrm>
            <a:off x="855671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DC6A66B7-B948-B88D-766B-E1C9F0B5178D}"/>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9934A7E-9BD2-DCA6-6435-C09014B07C07}"/>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DED1D8E-1D15-FD61-9507-6C5F72093478}"/>
              </a:ext>
            </a:extLst>
          </p:cNvPr>
          <p:cNvSpPr/>
          <p:nvPr/>
        </p:nvSpPr>
        <p:spPr>
          <a:xfrm>
            <a:off x="7512773" y="400843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4E5A84AB-9579-2729-4364-CCDF8DA0909A}"/>
              </a:ext>
            </a:extLst>
          </p:cNvPr>
          <p:cNvSpPr/>
          <p:nvPr/>
        </p:nvSpPr>
        <p:spPr>
          <a:xfrm>
            <a:off x="9606097" y="400843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356F1A79-964D-2CAF-0A9D-340B9B7F986D}"/>
              </a:ext>
            </a:extLst>
          </p:cNvPr>
          <p:cNvCxnSpPr>
            <a:cxnSpLocks/>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9543AD4-ED79-9FE2-DEAE-6F5154B97175}"/>
              </a:ext>
            </a:extLst>
          </p:cNvPr>
          <p:cNvCxnSpPr>
            <a:cxnSpLocks/>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33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2129-C5AE-6C44-AFAA-DA22BEF7A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0C66A-EBE9-421E-05F3-0C048A19BE6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18B5243-0999-8204-B3F3-DB9909EB9E2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22DA5EE-0714-93F5-9C1F-49614CE808E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C0B50FE-9D9B-220D-0A27-9E55EC48DB19}"/>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533A11B-26A6-778C-9BB1-80BC2925A7F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24A8985-466F-DB13-583E-36BF793CD0C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B3789CC-6C70-8752-0932-F39042CAB5B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3984D4E-623D-8A23-C311-9CF79643295A}"/>
              </a:ext>
            </a:extLst>
          </p:cNvPr>
          <p:cNvCxnSpPr>
            <a:cxnSpLocks/>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1FD513C-2B18-52FB-DE18-07A49DC581BE}"/>
              </a:ext>
            </a:extLst>
          </p:cNvPr>
          <p:cNvCxnSpPr>
            <a:cxnSpLocks/>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A7638B9-D167-69EC-C6C7-C02344C6C088}"/>
              </a:ext>
            </a:extLst>
          </p:cNvPr>
          <p:cNvCxnSpPr>
            <a:cxnSpLocks/>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05071E8-FC85-EABB-B4F3-BB1B9D9FD67F}"/>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780FCC8-2924-DC46-672D-6E7FAC506758}"/>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D2E56F00-AB02-DC6B-3F23-4DB2333A703A}"/>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B5F1D8F2-3049-A0ED-BD46-D996AA6FDB95}"/>
              </a:ext>
            </a:extLst>
          </p:cNvPr>
          <p:cNvCxnSpPr>
            <a:cxnSpLocks/>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BBB00DC-DF6E-7D11-435C-7AC832A36B3B}"/>
              </a:ext>
            </a:extLst>
          </p:cNvPr>
          <p:cNvCxnSpPr>
            <a:cxnSpLocks/>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95143E3-6892-21DB-7E3D-51B1406FF1A1}"/>
              </a:ext>
            </a:extLst>
          </p:cNvPr>
          <p:cNvCxnSpPr>
            <a:cxnSpLocks/>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9292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8E2DF-AFE4-EBE2-4088-F9B763006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43247-0D6D-7DD6-0488-DFB506E44812}"/>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0175A5E7-1140-4F0E-7E9B-26E9B0496BA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A8E173D-1524-F16E-EAF2-DA5D1D6F1BA9}"/>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ADD70977-7642-6910-ACE7-ECF9DA494202}"/>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7E7A52E9-0BD1-53D4-802D-DEBFC5FC4951}"/>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237D793-55DA-EA34-D645-9F80515DCF73}"/>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FE604981-B2CA-993E-0141-37C2A8D24AC7}"/>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9DA7F3E-45C7-F2FD-EE1A-F3BB4CC48B37}"/>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FD22714-4A1C-4C41-8A38-B8A341F794A5}"/>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72B5B43-FF6D-5D18-1B48-5CB4F0350548}"/>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2EBE706-4411-2BF2-AE4C-C840D3748367}"/>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E1AC1BD4-BB27-6B4A-CACD-BFC21C5940E2}"/>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E34F11C-836B-FC96-C6BA-0EB2CE8FFAC0}"/>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79968DB-90B1-7143-FE5D-D10B73E2160A}"/>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FDB6E7C-4EEE-0C0E-EE03-DBAD002D8293}"/>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976DF22-EF33-1574-7B7B-964D84F3399E}"/>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5979C0EB-ED2C-765D-5349-21393B9A48A0}"/>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DC36189-95E6-329A-7330-14E331318984}"/>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FFECC7B-8A39-4E17-C3EF-0747AEB6B4BA}"/>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BB911D53-06D0-F4C6-A6DA-A12FB0184917}"/>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5EEA2C4B-910B-770A-954D-96D38B4DDD42}"/>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61493AF-B389-F2EA-36D7-910F8D192170}"/>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AC7681A2-1BCB-00D6-2C22-2C73157D5457}"/>
              </a:ext>
            </a:extLst>
          </p:cNvPr>
          <p:cNvSpPr/>
          <p:nvPr/>
        </p:nvSpPr>
        <p:spPr>
          <a:xfrm>
            <a:off x="646502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063C89E5-30D6-8B32-F424-68363DDEC203}"/>
              </a:ext>
            </a:extLst>
          </p:cNvPr>
          <p:cNvSpPr/>
          <p:nvPr/>
        </p:nvSpPr>
        <p:spPr>
          <a:xfrm>
            <a:off x="855671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C43F76B-8ED4-84CD-B4A8-0F2514AB6802}"/>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96101C5-EC33-46C3-27CF-7AB54BADFEF8}"/>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FCF60760-E9BF-256B-71CA-228EB196847F}"/>
              </a:ext>
            </a:extLst>
          </p:cNvPr>
          <p:cNvSpPr/>
          <p:nvPr/>
        </p:nvSpPr>
        <p:spPr>
          <a:xfrm>
            <a:off x="7512773" y="400843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F25B65E5-B076-0489-FA99-0DD2874B4595}"/>
              </a:ext>
            </a:extLst>
          </p:cNvPr>
          <p:cNvSpPr/>
          <p:nvPr/>
        </p:nvSpPr>
        <p:spPr>
          <a:xfrm>
            <a:off x="9606097" y="400843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C76EB8C5-28DE-A029-6552-8438649EC6BE}"/>
              </a:ext>
            </a:extLst>
          </p:cNvPr>
          <p:cNvCxnSpPr>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ED471E8-1857-0765-DB61-8148B611E352}"/>
              </a:ext>
            </a:extLst>
          </p:cNvPr>
          <p:cNvCxnSpPr>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BB8719FF-9322-C40F-CB72-EC6D025F96C4}"/>
              </a:ext>
            </a:extLst>
          </p:cNvPr>
          <p:cNvSpPr/>
          <p:nvPr/>
        </p:nvSpPr>
        <p:spPr>
          <a:xfrm>
            <a:off x="9606096" y="47132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4" name="Straight Arrow Connector 33">
            <a:extLst>
              <a:ext uri="{FF2B5EF4-FFF2-40B4-BE49-F238E27FC236}">
                <a16:creationId xmlns:a16="http://schemas.microsoft.com/office/drawing/2014/main" id="{FD9D0B27-A9DB-8BCD-9A64-A0DD6908271D}"/>
              </a:ext>
            </a:extLst>
          </p:cNvPr>
          <p:cNvCxnSpPr>
            <a:stCxn id="25" idx="4"/>
            <a:endCxn id="27" idx="0"/>
          </p:cNvCxnSpPr>
          <p:nvPr/>
        </p:nvCxnSpPr>
        <p:spPr>
          <a:xfrm flipH="1">
            <a:off x="10001384" y="4465635"/>
            <a:ext cx="1" cy="247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2442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BF9C-18BC-5679-270F-4B0D6BD97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279D4F-4F5A-70C8-C7AF-1C83C80FCA0E}"/>
              </a:ext>
            </a:extLst>
          </p:cNvPr>
          <p:cNvSpPr>
            <a:spLocks noGrp="1"/>
          </p:cNvSpPr>
          <p:nvPr>
            <p:ph type="title"/>
          </p:nvPr>
        </p:nvSpPr>
        <p:spPr>
          <a:xfrm>
            <a:off x="380194" y="465137"/>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9BBFBE6-E2FA-BD22-7E41-78B879BF4376}"/>
              </a:ext>
            </a:extLst>
          </p:cNvPr>
          <p:cNvSpPr>
            <a:spLocks noGrp="1"/>
          </p:cNvSpPr>
          <p:nvPr>
            <p:ph type="body" sz="half" idx="2"/>
          </p:nvPr>
        </p:nvSpPr>
        <p:spPr>
          <a:xfrm>
            <a:off x="369025" y="1493834"/>
            <a:ext cx="3932237" cy="2886577"/>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aab</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aabb</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aabbb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a:lnSpc>
                <a:spcPct val="100000"/>
              </a:lnSpc>
            </a:pPr>
            <a:r>
              <a:rPr lang="en-US" sz="1100" dirty="0">
                <a:latin typeface="Segoe UI Symbol" panose="020B0502040204020203" pitchFamily="34" charset="0"/>
                <a:ea typeface="Segoe UI Symbol" panose="020B0502040204020203" pitchFamily="34" charset="0"/>
              </a:rPr>
              <a:t>Note how throughout the derivation, every non-terminal is provided only one choice of production rule to choose from that leads to the string “aabbbcc” to be derived.</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7010846-CA96-1274-CE85-AAFF84D2F838}"/>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B8F70605-48F9-B42A-F11D-E8D54CCFE1FA}"/>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416EEEE-D882-0A90-DB7A-6C33C4EF8ADD}"/>
              </a:ext>
            </a:extLst>
          </p:cNvPr>
          <p:cNvSpPr>
            <a:spLocks noChangeAspect="1"/>
          </p:cNvSpPr>
          <p:nvPr/>
        </p:nvSpPr>
        <p:spPr>
          <a:xfrm>
            <a:off x="541727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4983873-A55B-F2E8-82FE-6F9C5F0AA95E}"/>
              </a:ext>
            </a:extLst>
          </p:cNvPr>
          <p:cNvSpPr/>
          <p:nvPr/>
        </p:nvSpPr>
        <p:spPr>
          <a:xfrm>
            <a:off x="646502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E3FF690-4293-B415-F39F-9D1CFAB02229}"/>
              </a:ext>
            </a:extLst>
          </p:cNvPr>
          <p:cNvSpPr>
            <a:spLocks noChangeAspect="1"/>
          </p:cNvSpPr>
          <p:nvPr/>
        </p:nvSpPr>
        <p:spPr>
          <a:xfrm>
            <a:off x="751277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65A1ECF4-47C4-B8D9-7323-E3D8BB2584BF}"/>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51F4C00-2E35-868E-8E2B-1CDAA395A156}"/>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56B26DA-EC89-7590-41A5-C6969BE7491C}"/>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4C28C6C-4352-C7F0-0EB2-631C5EED76F5}"/>
              </a:ext>
            </a:extLst>
          </p:cNvPr>
          <p:cNvSpPr/>
          <p:nvPr/>
        </p:nvSpPr>
        <p:spPr>
          <a:xfrm>
            <a:off x="5417274" y="168433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2C334AF-1E7B-6620-CD09-666B3E2FBFDF}"/>
              </a:ext>
            </a:extLst>
          </p:cNvPr>
          <p:cNvSpPr/>
          <p:nvPr/>
        </p:nvSpPr>
        <p:spPr>
          <a:xfrm>
            <a:off x="6465025" y="166528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356FB898-71EB-53FD-14EF-8E1E88CF7670}"/>
              </a:ext>
            </a:extLst>
          </p:cNvPr>
          <p:cNvSpPr/>
          <p:nvPr/>
        </p:nvSpPr>
        <p:spPr>
          <a:xfrm>
            <a:off x="7512775" y="168433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B269436-407F-49E6-0248-32F44D5945C7}"/>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92E4DBF-01EE-2BA7-45FC-507403D3297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48E576A-460E-9E55-74C1-79B959DB5FA2}"/>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3DA3D00-AD23-1224-D48E-026D956BCF2E}"/>
              </a:ext>
            </a:extLst>
          </p:cNvPr>
          <p:cNvSpPr/>
          <p:nvPr/>
        </p:nvSpPr>
        <p:spPr>
          <a:xfrm>
            <a:off x="6465025" y="2255837"/>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90C0124C-A642-F7DC-6326-DAC468F9E236}"/>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9EBAADE-59A4-1ECB-C9D3-B1B84AB57212}"/>
              </a:ext>
            </a:extLst>
          </p:cNvPr>
          <p:cNvSpPr/>
          <p:nvPr/>
        </p:nvSpPr>
        <p:spPr>
          <a:xfrm>
            <a:off x="5411715" y="284638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308E767-5E19-FFD5-94B7-014C6EC434DB}"/>
              </a:ext>
            </a:extLst>
          </p:cNvPr>
          <p:cNvSpPr/>
          <p:nvPr/>
        </p:nvSpPr>
        <p:spPr>
          <a:xfrm>
            <a:off x="7512774" y="284638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28EAC3A0-8745-0775-E231-366420AB8AD9}"/>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C49BD09-3BD4-DF49-8833-6D30EB847217}"/>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897F2D72-73C9-8FC5-15C8-2CA833237EF4}"/>
              </a:ext>
            </a:extLst>
          </p:cNvPr>
          <p:cNvSpPr/>
          <p:nvPr/>
        </p:nvSpPr>
        <p:spPr>
          <a:xfrm>
            <a:off x="6465024" y="3446182"/>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58554617-8DF1-EAC7-7264-DBFEB0F1A515}"/>
              </a:ext>
            </a:extLst>
          </p:cNvPr>
          <p:cNvSpPr/>
          <p:nvPr/>
        </p:nvSpPr>
        <p:spPr>
          <a:xfrm>
            <a:off x="8556714" y="3446182"/>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17B13B01-CC1D-6E4B-E258-5CBB42ACCC1B}"/>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F39A7BB-FAB2-5487-61B8-6263F081AC6A}"/>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07EE73A-127B-E3DE-0CCC-02D45C6DD14C}"/>
              </a:ext>
            </a:extLst>
          </p:cNvPr>
          <p:cNvSpPr/>
          <p:nvPr/>
        </p:nvSpPr>
        <p:spPr>
          <a:xfrm>
            <a:off x="7512773" y="400843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36CC6423-95EA-B75E-7F67-45D53C545E65}"/>
              </a:ext>
            </a:extLst>
          </p:cNvPr>
          <p:cNvSpPr/>
          <p:nvPr/>
        </p:nvSpPr>
        <p:spPr>
          <a:xfrm>
            <a:off x="9606097" y="400843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511AC6E5-EA00-A9F0-8629-5855E32D9A8B}"/>
              </a:ext>
            </a:extLst>
          </p:cNvPr>
          <p:cNvCxnSpPr>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CAC63095-B0B8-2ABC-750E-93B8BE951F8D}"/>
              </a:ext>
            </a:extLst>
          </p:cNvPr>
          <p:cNvCxnSpPr>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92911858-377E-3D90-5479-1F279323BDD0}"/>
              </a:ext>
            </a:extLst>
          </p:cNvPr>
          <p:cNvSpPr/>
          <p:nvPr/>
        </p:nvSpPr>
        <p:spPr>
          <a:xfrm>
            <a:off x="9606096" y="4713286"/>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4" name="Straight Arrow Connector 33">
            <a:extLst>
              <a:ext uri="{FF2B5EF4-FFF2-40B4-BE49-F238E27FC236}">
                <a16:creationId xmlns:a16="http://schemas.microsoft.com/office/drawing/2014/main" id="{2A98ED9E-300E-539E-9741-03AFF47A3394}"/>
              </a:ext>
            </a:extLst>
          </p:cNvPr>
          <p:cNvCxnSpPr>
            <a:stCxn id="25" idx="4"/>
            <a:endCxn id="27" idx="0"/>
          </p:cNvCxnSpPr>
          <p:nvPr/>
        </p:nvCxnSpPr>
        <p:spPr>
          <a:xfrm flipH="1">
            <a:off x="10001384" y="4465635"/>
            <a:ext cx="1" cy="247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552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12A05-86B2-BB4F-7606-651A64F9B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7EFBB-3875-EA0D-BB05-E2A8798EB7E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B04854A3-6497-4D48-1148-92F1E006BD4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91BBA6B-36FD-EA02-EEE6-759521354CD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DD2CAF9E-C3C0-DCA4-A330-894C0D86A49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86F69CD-6B63-3507-FE83-9692F20EA27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F70D897-9472-C94E-2A2F-42351302DE9D}"/>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DA40C55-0383-47C3-EBC4-8D8E5954EAD2}"/>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B8A8CCF-D0F3-7F7F-FBB0-6294B94D144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E503E55-4F03-0EAF-4DBE-D7268AF0E0A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8AAEDE6-4071-1542-A6D5-D1B8899FD74C}"/>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81CD0CB-990C-0ADA-186B-504598D00E4E}"/>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B8D0DAB-900C-15DB-327F-B32898B86A31}"/>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69F6A33-B25C-4A12-6C9D-30F0F344B826}"/>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E75190-0762-4336-3987-08350C50218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8521889-9B3D-864A-3CB8-0DB8AAA7F8DA}"/>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C2D4F9F-030B-5120-8E7D-D18183BCDAF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26688C6F-CA7A-ED67-3BE4-BB6F514973ED}"/>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42762843-60B0-B165-1F22-CA4CCF51BFD9}"/>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094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51EC-EE9A-D06F-C434-D41AD8060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97CBF-536C-07D8-B5BD-96E69076EB0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9DD62CB-6F7D-7035-6CC8-37DA653A8940}"/>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5117F7BF-DADA-8095-0471-172CEEA05AE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55B3FFEC-D4C6-D34A-F0BD-F507E80A63F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E955EBB-9BF9-FCB6-2CCD-3E984CC8217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00B240F-558B-1F22-54E6-7CE08F21F7EF}"/>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41437D0-6FF1-2157-B181-1C28BA34EAA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0EEFA11-4B1E-5C73-D265-0643C9D12D0A}"/>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1EDF7D3-A71B-039C-A8E9-2AB1C768C852}"/>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F589832-294B-DBED-D339-C4089449DD0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DD2E16E-4B9C-89AF-D866-400CC0008CCA}"/>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58E774B-A367-2ABE-5BE6-FDF5B10345C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AE7A8088-07F2-1152-ED82-F01A2E33BA5F}"/>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7CB2C6D-B914-3A59-F2E4-723408C0296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37E8A06-F6FA-828D-3196-4CCE5B15551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A28EF6E-2C1A-705D-7169-5F407C881CF3}"/>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103C936-BE65-BF06-CDF3-8A6BDB002939}"/>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20648047-D4BB-8A24-DA01-DB0761D789A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64CED79-65F0-35CC-9D68-626933F8168E}"/>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80C30B5-E6B8-1C0C-33C1-36462BE513A5}"/>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E51BD39-A977-1530-B365-48EB5ECF8D07}"/>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7762EBCE-9B0D-CE8F-AB60-FF72BB8432F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16A9737E-7689-F97B-7F47-AE35FCA1160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33CC8B2C-BF47-ADDF-DEC6-7225E91114DE}"/>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7132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7BCD4-7C99-ED3A-EB2F-AE99B96F4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003D9-DF3E-0BEA-3274-3ABA814BA14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7AF702F-4F9B-234B-4763-ECDB4AD51C1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87ED8FF-FEAB-33B3-E15E-9165982CA74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3BFE7E79-BDB4-C8AC-0292-3821FE23A44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AD2B7DA-6464-208C-4715-DB8FE96B42A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5B4FF3-98F8-FFB6-7872-0DEAD1E79B7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D25F07A-5770-3360-21FB-60B9EEDF859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6942F80-CD9F-FC3F-3C67-E9849C1D8CEC}"/>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3383FE4-F6F4-EA31-9563-A07243EA95A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5A3EC67-C1D8-5714-F852-CC83DB79FAD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802E77B6-CF77-AC9B-BE3C-546CDB1BB029}"/>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4145759-18EC-E494-B22D-F319918FF23A}"/>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BBD3001-699C-AF02-7FA4-D1853DABB4CC}"/>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A0B2B39-6370-3D09-F29C-90FA2B376098}"/>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98A503F-3D17-AF76-9351-654375C3B86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668B57B-DCDB-3387-880C-C638C7B0674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D11C75EF-AC3D-7EE4-C690-F9F615B511F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B8EA0A8A-7631-A1FC-3A97-32ACF5A8E0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43163DAA-5D7B-9865-50EA-C943260E2ABE}"/>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3B08056F-38FB-D310-425A-9495A33974BF}"/>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4F4D694-5E54-6319-4671-74B4E870C88A}"/>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48CFB39A-6DF3-A538-F47A-4F74248EE91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CED3F50-40D2-38B4-9086-502BFE27D156}"/>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E3451D4-9F8E-A3BA-B0E6-F622388A8179}"/>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A3DB8D90-882A-5B58-5B6B-37C4218F392A}"/>
              </a:ext>
            </a:extLst>
          </p:cNvPr>
          <p:cNvSpPr/>
          <p:nvPr/>
        </p:nvSpPr>
        <p:spPr>
          <a:xfrm>
            <a:off x="5856277"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FA44F77D-141A-3BB5-39E8-2B8C55F89A3F}"/>
              </a:ext>
            </a:extLst>
          </p:cNvPr>
          <p:cNvSpPr/>
          <p:nvPr/>
        </p:nvSpPr>
        <p:spPr>
          <a:xfrm>
            <a:off x="6909588"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DC8AD9B9-44B4-E34A-6A60-BF17E1E41352}"/>
              </a:ext>
            </a:extLst>
          </p:cNvPr>
          <p:cNvSpPr/>
          <p:nvPr/>
        </p:nvSpPr>
        <p:spPr>
          <a:xfrm>
            <a:off x="7962899"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A942A68-9927-BFF7-9580-B1BAFE653C47}"/>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FAB96DD-B541-E3BE-A43A-9B9FA4280BAE}"/>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31529E4-0764-B067-F9EF-583B8F827BE3}"/>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253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F3C3-01FE-9BCE-8DF3-C033CA8AB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7A352-71AD-C092-0CB6-3463E9B47ED1}"/>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0064297-3861-7DFD-E7A3-42DBFAFF78CC}"/>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B0D0E61-C8EB-FEEA-657F-177676B3C21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544BBD88-D3DF-C501-2125-7560A780AFBE}"/>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6153F3B-5259-F94B-2B8E-84DAB1EEBD81}"/>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A8DB504-66A8-181C-CE5F-D02AFDC6951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DD5FF826-BE62-AC21-A3F7-8816F4FD698A}"/>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69D65D4-7BBC-FC20-0252-8CCFB4D3719E}"/>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EB89988-9724-5221-CFF5-3AC5AC4433A6}"/>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E6FE439-1AE7-20E9-EAC9-E41D034AA27B}"/>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D82EF2EA-3744-C2AA-263E-BCBEFB8218E9}"/>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804FC9E-44A7-9C99-55B9-614803FA9500}"/>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401D18C-6CDB-1A03-60CA-2E5FB5C9C907}"/>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87C75F74-0003-D1B4-FE44-CBB31976FCD8}"/>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E4EEB617-C7D3-DDC7-AA7D-BC78CA4C6BA2}"/>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D7A7D1E-C790-32ED-0B9A-D42B6AA3A69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3BF0BEF2-A35A-E682-6C7D-021D2B493049}"/>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23875EA0-3367-429A-2AB8-B7F3A9DEF151}"/>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7299879-EC68-3F08-EB33-56A28E0550F5}"/>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6B65641-186A-468F-F42B-62EF10B840C4}"/>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8CD883C-615C-3AD0-758E-E3AC3750D862}"/>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68B7D92E-2041-BC72-CAFE-374E3C0BAF5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B5BD1A6-8B91-75A8-AF7D-E6F3E6F00F2D}"/>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22DB492-4A7D-2F34-7217-4EFB1446140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A1A89E2A-E642-4AC8-0838-CA34BC981A64}"/>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A73255B4-8569-F147-3A93-8809F81EAA1B}"/>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5F9646A-6F2A-B2E0-25AF-8C7E683F1D19}"/>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70D5F072-82AF-58BC-6FC1-37D52296CE5E}"/>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3A3CB57-AE30-5BE2-9963-0FED34B7F43B}"/>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3FB6A0A1-9EAA-39EF-B5D5-09BD4A02E870}"/>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313CB80-7463-1C7B-06DF-605FAF8E9C29}"/>
              </a:ext>
            </a:extLst>
          </p:cNvPr>
          <p:cNvSpPr/>
          <p:nvPr/>
        </p:nvSpPr>
        <p:spPr>
          <a:xfrm>
            <a:off x="5856276" y="391477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9FDED530-27EF-68D4-038E-0AA1C60CC35E}"/>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346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839</TotalTime>
  <Words>2529</Words>
  <Application>Microsoft Office PowerPoint</Application>
  <PresentationFormat>Widescreen</PresentationFormat>
  <Paragraphs>1226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Segoe UI Symbol</vt:lpstr>
      <vt:lpstr>Office Theme</vt:lpstr>
      <vt:lpstr>Section 2.2.1 Expanded</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Order of derivation </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&lt;INTERMEDIATE SUMMARY SHOWING HOW TWO TREES PRODUCED ARE SAME&gt;</vt:lpstr>
      <vt:lpstr>Ambiguous 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Unambiguous syntax trees</vt:lpstr>
      <vt:lpstr>Syntax trees</vt:lpstr>
      <vt:lpstr>Syntax trees</vt:lpstr>
      <vt:lpstr>Syntax trees</vt:lpstr>
      <vt:lpstr>Syntax trees</vt:lpstr>
      <vt:lpstr>Syntax trees</vt:lpstr>
      <vt:lpstr>Syntax trees</vt:lpstr>
      <vt:lpstr>Syntax trees</vt:lpstr>
      <vt:lpstr>Syntax trees</vt:lpstr>
      <vt:lpstr>Syntax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Christiaan Strydom</dc:creator>
  <cp:lastModifiedBy>Christiaan Strydom</cp:lastModifiedBy>
  <cp:revision>100</cp:revision>
  <dcterms:created xsi:type="dcterms:W3CDTF">2025-09-07T11:59:39Z</dcterms:created>
  <dcterms:modified xsi:type="dcterms:W3CDTF">2025-10-15T13:12:09Z</dcterms:modified>
</cp:coreProperties>
</file>