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2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F6C6-02E3-3265-5162-2AAFC3744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06B10-06D5-2705-942A-FBD06A1EE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2C9A1-1E32-D65A-09D1-66F66157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F284-88C2-B98D-F003-FC7AF78D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1B3B-2845-D903-1132-61D96213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11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4FD0-8008-D9F4-CD5D-3441AE48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AA005-FDEA-C1E2-1951-A81CD04D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FE11-DA3D-F3D0-AA9D-F28DA9E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157B-9E73-2D7E-66F5-B92390D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7C14-29D4-1D25-94A0-F44394EB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8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E5695-A739-3B80-8D16-527F913C0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D9B0-27A6-462B-50F1-79B83AFFF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AFB2-5E07-AB56-C439-09FAD455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BACC-355A-221E-D8C7-EF1A01E7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128A-7C44-D1F9-C0BE-A76C032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395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ED37-D007-3BAF-EB8A-FB8A57D2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6678-AFB8-2B13-7639-3A5AC688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5050-E5D2-DC6D-4697-C9C99B41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4AFD-7DA4-DFD6-8665-68692F8B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7805-7AC5-22E6-5FB2-B35B1E85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816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BBC9-83F5-CA5E-B65F-B21E5F43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A9B3-FD6C-519D-D234-FFFF1B1C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1A10-B853-5A2B-DBD6-BAF53519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83A6-DB47-C9FC-719D-E3451037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5507-035A-520A-E5CF-182360D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7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5720-3B6C-6CCE-106C-B2E78009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D202-77A0-C4D7-F024-E25B2CEDF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CE44C-7246-37CA-05F8-A4AAF9EF1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9CC18-C5EF-9E99-E770-99920597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4CB-19C6-4060-7B94-4C3BC090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D70B4-2533-67F8-2A45-DA7A7439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839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ABB2-4343-9403-5699-AF30420C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70397-B9ED-1742-892E-3D7D4111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4CB50-6DAA-BD0B-0D2B-EBC3DCC9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C5E75-D8C3-A9F9-3AAA-496CF4757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DEC9D-52DC-FA8F-500F-DD1D684A0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CB4B-EB11-573F-275C-9B618D01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CCEA1-6FDD-DD3B-C75D-09F9175E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2F42F-E61A-3226-C5BB-5D813810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41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8F7-F07B-49DD-F324-09ACC2A0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75046-3217-D3B5-E399-693578AF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1BAC3-A7C4-7C0D-B5C5-D6146B27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2C2B1-23F7-8161-BC67-58D9B959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441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28DFA-DF0D-5B6C-F0B3-DF1383E7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9C1AB-6A97-4C8B-4DF4-376CEBA8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00360-ED2E-7C24-8EF9-F431D52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03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19D2-08F7-8334-50D1-B56936CE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DC64-9B22-9EF2-D716-A21D1D07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5704-C160-3A49-CD29-2AB929D97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63B54-EB41-B63C-ECD7-034E2140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F454-8B31-69DB-D441-BD5794F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241E-C243-6140-BE7D-8EB2D95F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50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E99-7644-EE22-18CC-92329B6A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B722D-854F-730C-6C25-23B1CED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E3CC-E409-2511-71D1-253ACBDE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E272-F25A-76C3-1BCB-8FD234C2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17AD5-966A-B33F-C5DE-4E9363F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F14C-91F6-B7D1-89C1-75567867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70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974FA-8661-53D2-FA29-CEAC46D6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7ABE-C326-C448-4C77-BF4FB54F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05E7-4902-BCA7-B2BF-C3D9501C8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1D7A3-C6B9-4776-B5C6-4438F33076F9}" type="datetimeFigureOut">
              <a:rPr lang="en-ZA" smtClean="0"/>
              <a:t>2025/10/19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EDC7-0945-D0A5-4D57-0D99CC99E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8674-5092-120E-6AFD-C432B298E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00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32A-D9EF-0F80-EA71-4E43B1579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SLR Parsers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31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AE0D8-219D-A79D-5901-E382554B9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314-8A35-46C0-26CC-32EBF751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C5F75961-E24B-9A60-D5C0-F8D4F8277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625099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456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449A7-E9E3-DF3E-8256-F33CD001A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D98A-53AA-C2E1-AEDE-544DD004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19036059-636A-3942-50D5-4D30EA4C7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5123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8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47B15-63EB-58F3-A657-F2E70463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69A2-ED27-69E8-8406-F1F49EE9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15238AC8-379B-CEDD-0B5F-ACF400964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087238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0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D49A-7B34-5342-847A-D89CD9B6B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5E0D-8FA0-57B0-7E56-2AC622F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7EE6ED9-13B8-49F5-D011-6C8C84ADE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46621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E3376-831C-7A18-FEE3-4DEAFBB6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F059-6D77-E538-A0D2-E9173076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6F0CD34-5682-18E7-C118-B596D74DD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31563"/>
              </p:ext>
            </p:extLst>
          </p:nvPr>
        </p:nvGraphicFramePr>
        <p:xfrm>
          <a:off x="226620" y="1330035"/>
          <a:ext cx="1161901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977919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57973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26225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549729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860961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400182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432082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783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76BAA-E489-805A-983F-0B92E99E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7A3A-A72D-0F5C-CA25-655F52BE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B62A2D04-083F-ACAE-B17C-30955213F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938401"/>
              </p:ext>
            </p:extLst>
          </p:nvPr>
        </p:nvGraphicFramePr>
        <p:xfrm>
          <a:off x="226620" y="1330035"/>
          <a:ext cx="1161901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977919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57973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26225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549729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860961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400182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432082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099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9655F-5E95-CC64-F858-C33415D4A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C272-1BE2-62AC-DDE6-B041FC98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DA9A35F7-F0F1-0DF1-2357-B5A1E961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882035"/>
              </p:ext>
            </p:extLst>
          </p:nvPr>
        </p:nvGraphicFramePr>
        <p:xfrm>
          <a:off x="125680" y="1330035"/>
          <a:ext cx="4440382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112815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558085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455409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50061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433450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48C6E0-54FD-0C7D-6E64-B4EA042A686F}"/>
              </a:ext>
            </a:extLst>
          </p:cNvPr>
          <p:cNvCxnSpPr>
            <a:cxnSpLocks/>
          </p:cNvCxnSpPr>
          <p:nvPr/>
        </p:nvCxnSpPr>
        <p:spPr>
          <a:xfrm>
            <a:off x="5994976" y="2795955"/>
            <a:ext cx="617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88C4E72-B917-55B9-69B9-F5AE44B2CA4D}"/>
              </a:ext>
            </a:extLst>
          </p:cNvPr>
          <p:cNvSpPr/>
          <p:nvPr/>
        </p:nvSpPr>
        <p:spPr>
          <a:xfrm>
            <a:off x="8753733" y="178518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B00C752-D4B4-7F3C-80E7-E952656C6A34}"/>
              </a:ext>
            </a:extLst>
          </p:cNvPr>
          <p:cNvSpPr/>
          <p:nvPr/>
        </p:nvSpPr>
        <p:spPr>
          <a:xfrm>
            <a:off x="6612669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E941AC-E502-A563-4E67-B35F8A30AF78}"/>
              </a:ext>
            </a:extLst>
          </p:cNvPr>
          <p:cNvSpPr/>
          <p:nvPr/>
        </p:nvSpPr>
        <p:spPr>
          <a:xfrm>
            <a:off x="10619306" y="2936631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DE1223E-188B-0C49-E833-798E15084A55}"/>
              </a:ext>
            </a:extLst>
          </p:cNvPr>
          <p:cNvSpPr/>
          <p:nvPr/>
        </p:nvSpPr>
        <p:spPr>
          <a:xfrm>
            <a:off x="6612669" y="341851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6774C67-B8B6-9584-E9D0-8DE788BA9418}"/>
              </a:ext>
            </a:extLst>
          </p:cNvPr>
          <p:cNvSpPr/>
          <p:nvPr/>
        </p:nvSpPr>
        <p:spPr>
          <a:xfrm>
            <a:off x="7694249" y="178518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6D4E7EC-64D3-1F30-B5F1-24974FCE9147}"/>
              </a:ext>
            </a:extLst>
          </p:cNvPr>
          <p:cNvSpPr/>
          <p:nvPr/>
        </p:nvSpPr>
        <p:spPr>
          <a:xfrm>
            <a:off x="8756208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7A8CF68-8CFF-202A-A48D-EA15919F8029}"/>
              </a:ext>
            </a:extLst>
          </p:cNvPr>
          <p:cNvSpPr/>
          <p:nvPr/>
        </p:nvSpPr>
        <p:spPr>
          <a:xfrm>
            <a:off x="8753733" y="108385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76AF3E4-FFDE-A72A-FD51-35FD837217C4}"/>
              </a:ext>
            </a:extLst>
          </p:cNvPr>
          <p:cNvSpPr/>
          <p:nvPr/>
        </p:nvSpPr>
        <p:spPr>
          <a:xfrm>
            <a:off x="7694249" y="341852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1BC622B-A620-F2B2-D381-E052B36589AD}"/>
              </a:ext>
            </a:extLst>
          </p:cNvPr>
          <p:cNvSpPr/>
          <p:nvPr/>
        </p:nvSpPr>
        <p:spPr>
          <a:xfrm>
            <a:off x="7694248" y="426544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11B89E-5A2D-4579-5372-BBD405723D1A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6888162" y="3042139"/>
            <a:ext cx="0" cy="37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F47A05-7748-FDC3-5AAE-98890D9F1EA1}"/>
              </a:ext>
            </a:extLst>
          </p:cNvPr>
          <p:cNvCxnSpPr>
            <a:stCxn id="15" idx="7"/>
            <a:endCxn id="6" idx="2"/>
          </p:cNvCxnSpPr>
          <p:nvPr/>
        </p:nvCxnSpPr>
        <p:spPr>
          <a:xfrm flipV="1">
            <a:off x="7082964" y="2031371"/>
            <a:ext cx="611285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4503D5-47A5-8DBE-66D7-E068BEF33FE5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7082964" y="2970033"/>
            <a:ext cx="691975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48C8FD-5D45-7E93-2584-0FEEB38E2663}"/>
              </a:ext>
            </a:extLst>
          </p:cNvPr>
          <p:cNvCxnSpPr>
            <a:stCxn id="15" idx="6"/>
            <a:endCxn id="7" idx="2"/>
          </p:cNvCxnSpPr>
          <p:nvPr/>
        </p:nvCxnSpPr>
        <p:spPr>
          <a:xfrm>
            <a:off x="7163654" y="2795955"/>
            <a:ext cx="1592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F8AE6-6EA3-463F-819D-7DAE7A204065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8164544" y="2970033"/>
            <a:ext cx="672354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E00BFA-DC43-160B-3EFA-BA539CA47284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9029226" y="2277555"/>
            <a:ext cx="2475" cy="27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88DD8F-1CD6-8800-9DB7-2B498C1D6092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8245234" y="2031371"/>
            <a:ext cx="591664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6CF841-47A7-A684-9C4D-821CAD5B9579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9029226" y="1576219"/>
            <a:ext cx="0" cy="2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33AFC3-2630-6B63-8524-1418B0424356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969741" y="3910889"/>
            <a:ext cx="1" cy="354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0A7DF75-EDBD-3686-F0B8-8FDB1D60048C}"/>
              </a:ext>
            </a:extLst>
          </p:cNvPr>
          <p:cNvSpPr/>
          <p:nvPr/>
        </p:nvSpPr>
        <p:spPr>
          <a:xfrm>
            <a:off x="8856231" y="3022270"/>
            <a:ext cx="270246" cy="278473"/>
          </a:xfrm>
          <a:custGeom>
            <a:avLst/>
            <a:gdLst>
              <a:gd name="connsiteX0" fmla="*/ 38387 w 270246"/>
              <a:gd name="connsiteY0" fmla="*/ 0 h 278473"/>
              <a:gd name="connsiteX1" fmla="*/ 2761 w 270246"/>
              <a:gd name="connsiteY1" fmla="*/ 207818 h 278473"/>
              <a:gd name="connsiteX2" fmla="*/ 103701 w 270246"/>
              <a:gd name="connsiteY2" fmla="*/ 273133 h 278473"/>
              <a:gd name="connsiteX3" fmla="*/ 234330 w 270246"/>
              <a:gd name="connsiteY3" fmla="*/ 267195 h 278473"/>
              <a:gd name="connsiteX4" fmla="*/ 269956 w 270246"/>
              <a:gd name="connsiteY4" fmla="*/ 207818 h 278473"/>
              <a:gd name="connsiteX5" fmla="*/ 252143 w 270246"/>
              <a:gd name="connsiteY5" fmla="*/ 0 h 27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46" h="278473">
                <a:moveTo>
                  <a:pt x="38387" y="0"/>
                </a:moveTo>
                <a:cubicBezTo>
                  <a:pt x="15131" y="81148"/>
                  <a:pt x="-8125" y="162296"/>
                  <a:pt x="2761" y="207818"/>
                </a:cubicBezTo>
                <a:cubicBezTo>
                  <a:pt x="13647" y="253340"/>
                  <a:pt x="65106" y="263237"/>
                  <a:pt x="103701" y="273133"/>
                </a:cubicBezTo>
                <a:cubicBezTo>
                  <a:pt x="142296" y="283029"/>
                  <a:pt x="206621" y="278081"/>
                  <a:pt x="234330" y="267195"/>
                </a:cubicBezTo>
                <a:cubicBezTo>
                  <a:pt x="262039" y="256309"/>
                  <a:pt x="266987" y="252350"/>
                  <a:pt x="269956" y="207818"/>
                </a:cubicBezTo>
                <a:cubicBezTo>
                  <a:pt x="272925" y="163286"/>
                  <a:pt x="252143" y="0"/>
                  <a:pt x="252143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0D9FC98-5CBC-C43F-6548-5D9E0B4CC6BC}"/>
              </a:ext>
            </a:extLst>
          </p:cNvPr>
          <p:cNvSpPr/>
          <p:nvPr/>
        </p:nvSpPr>
        <p:spPr>
          <a:xfrm>
            <a:off x="7378078" y="3613793"/>
            <a:ext cx="396846" cy="325320"/>
          </a:xfrm>
          <a:custGeom>
            <a:avLst/>
            <a:gdLst>
              <a:gd name="connsiteX0" fmla="*/ 291003 w 362255"/>
              <a:gd name="connsiteY0" fmla="*/ 2244 h 277633"/>
              <a:gd name="connsiteX1" fmla="*/ 95060 w 362255"/>
              <a:gd name="connsiteY1" fmla="*/ 14120 h 277633"/>
              <a:gd name="connsiteX2" fmla="*/ 5995 w 362255"/>
              <a:gd name="connsiteY2" fmla="*/ 109122 h 277633"/>
              <a:gd name="connsiteX3" fmla="*/ 47559 w 362255"/>
              <a:gd name="connsiteY3" fmla="*/ 275377 h 277633"/>
              <a:gd name="connsiteX4" fmla="*/ 362255 w 362255"/>
              <a:gd name="connsiteY4" fmla="*/ 216000 h 27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55" h="277633">
                <a:moveTo>
                  <a:pt x="291003" y="2244"/>
                </a:moveTo>
                <a:cubicBezTo>
                  <a:pt x="216782" y="-725"/>
                  <a:pt x="142561" y="-3693"/>
                  <a:pt x="95060" y="14120"/>
                </a:cubicBezTo>
                <a:cubicBezTo>
                  <a:pt x="47559" y="31933"/>
                  <a:pt x="13912" y="65579"/>
                  <a:pt x="5995" y="109122"/>
                </a:cubicBezTo>
                <a:cubicBezTo>
                  <a:pt x="-1922" y="152665"/>
                  <a:pt x="-11818" y="257564"/>
                  <a:pt x="47559" y="275377"/>
                </a:cubicBezTo>
                <a:cubicBezTo>
                  <a:pt x="106936" y="293190"/>
                  <a:pt x="305847" y="199177"/>
                  <a:pt x="362255" y="21600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03279C-80E2-95F8-B63E-58BEA01997A3}"/>
              </a:ext>
            </a:extLst>
          </p:cNvPr>
          <p:cNvSpPr txBox="1"/>
          <p:nvPr/>
        </p:nvSpPr>
        <p:spPr>
          <a:xfrm>
            <a:off x="7102868" y="209288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F5F1C6-6E85-FAC1-FEB4-5A150E8BAD6D}"/>
              </a:ext>
            </a:extLst>
          </p:cNvPr>
          <p:cNvSpPr txBox="1"/>
          <p:nvPr/>
        </p:nvSpPr>
        <p:spPr>
          <a:xfrm>
            <a:off x="6606675" y="30222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1934A5-8E7A-F495-7E69-1858F0B005AD}"/>
              </a:ext>
            </a:extLst>
          </p:cNvPr>
          <p:cNvSpPr txBox="1"/>
          <p:nvPr/>
        </p:nvSpPr>
        <p:spPr>
          <a:xfrm>
            <a:off x="7428944" y="302811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405FD3-773D-F429-2DFD-4BA051A5FB6F}"/>
              </a:ext>
            </a:extLst>
          </p:cNvPr>
          <p:cNvSpPr txBox="1"/>
          <p:nvPr/>
        </p:nvSpPr>
        <p:spPr>
          <a:xfrm>
            <a:off x="7806390" y="2432224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A7E940-6902-60A3-0739-79AB507F96CA}"/>
              </a:ext>
            </a:extLst>
          </p:cNvPr>
          <p:cNvSpPr txBox="1"/>
          <p:nvPr/>
        </p:nvSpPr>
        <p:spPr>
          <a:xfrm>
            <a:off x="7383493" y="3591787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3F855-20FF-3D17-6E9C-3E012FAF9364}"/>
              </a:ext>
            </a:extLst>
          </p:cNvPr>
          <p:cNvSpPr txBox="1"/>
          <p:nvPr/>
        </p:nvSpPr>
        <p:spPr>
          <a:xfrm>
            <a:off x="7914088" y="389516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10974D-27DC-B1D2-85D7-DC13B16301F1}"/>
              </a:ext>
            </a:extLst>
          </p:cNvPr>
          <p:cNvSpPr txBox="1"/>
          <p:nvPr/>
        </p:nvSpPr>
        <p:spPr>
          <a:xfrm>
            <a:off x="8434822" y="20313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1E400D-569A-8E59-42A7-C80ADCA2DE26}"/>
              </a:ext>
            </a:extLst>
          </p:cNvPr>
          <p:cNvSpPr txBox="1"/>
          <p:nvPr/>
        </p:nvSpPr>
        <p:spPr>
          <a:xfrm>
            <a:off x="8144923" y="302857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F81DBA-D03E-8BCE-3D15-830FFCC9B07B}"/>
              </a:ext>
            </a:extLst>
          </p:cNvPr>
          <p:cNvSpPr txBox="1"/>
          <p:nvPr/>
        </p:nvSpPr>
        <p:spPr>
          <a:xfrm>
            <a:off x="8829642" y="2970033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B73B33-EBEF-7A39-CED9-F1DE857B6440}"/>
              </a:ext>
            </a:extLst>
          </p:cNvPr>
          <p:cNvSpPr txBox="1"/>
          <p:nvPr/>
        </p:nvSpPr>
        <p:spPr>
          <a:xfrm>
            <a:off x="9005512" y="223202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42C1EE-F95A-1CFE-0D0F-A6A8C4D3191E}"/>
              </a:ext>
            </a:extLst>
          </p:cNvPr>
          <p:cNvSpPr txBox="1"/>
          <p:nvPr/>
        </p:nvSpPr>
        <p:spPr>
          <a:xfrm>
            <a:off x="8982614" y="1503338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EE889C-77E5-83E5-BC9A-244AEFAE2A05}"/>
              </a:ext>
            </a:extLst>
          </p:cNvPr>
          <p:cNvCxnSpPr>
            <a:stCxn id="7" idx="6"/>
            <a:endCxn id="3" idx="2"/>
          </p:cNvCxnSpPr>
          <p:nvPr/>
        </p:nvCxnSpPr>
        <p:spPr>
          <a:xfrm>
            <a:off x="9307193" y="2795955"/>
            <a:ext cx="1312113" cy="386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AD4F58-448C-AEDD-23A0-F699391EF409}"/>
              </a:ext>
            </a:extLst>
          </p:cNvPr>
          <p:cNvCxnSpPr>
            <a:stCxn id="8" idx="6"/>
            <a:endCxn id="3" idx="1"/>
          </p:cNvCxnSpPr>
          <p:nvPr/>
        </p:nvCxnSpPr>
        <p:spPr>
          <a:xfrm>
            <a:off x="9304718" y="2031371"/>
            <a:ext cx="1395278" cy="977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882D18-B401-36CF-6A0C-55B53BFA2EE3}"/>
              </a:ext>
            </a:extLst>
          </p:cNvPr>
          <p:cNvCxnSpPr>
            <a:stCxn id="9" idx="6"/>
            <a:endCxn id="3" idx="0"/>
          </p:cNvCxnSpPr>
          <p:nvPr/>
        </p:nvCxnSpPr>
        <p:spPr>
          <a:xfrm>
            <a:off x="9304718" y="1330035"/>
            <a:ext cx="1590081" cy="1606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28F84E-CF1F-903B-56D9-B1D55899B7BB}"/>
              </a:ext>
            </a:extLst>
          </p:cNvPr>
          <p:cNvSpPr/>
          <p:nvPr/>
        </p:nvSpPr>
        <p:spPr>
          <a:xfrm>
            <a:off x="6858000" y="721321"/>
            <a:ext cx="4114800" cy="2250479"/>
          </a:xfrm>
          <a:custGeom>
            <a:avLst/>
            <a:gdLst>
              <a:gd name="connsiteX0" fmla="*/ 0 w 4114800"/>
              <a:gd name="connsiteY0" fmla="*/ 1821854 h 2250479"/>
              <a:gd name="connsiteX1" fmla="*/ 64294 w 4114800"/>
              <a:gd name="connsiteY1" fmla="*/ 1278929 h 2250479"/>
              <a:gd name="connsiteX2" fmla="*/ 271463 w 4114800"/>
              <a:gd name="connsiteY2" fmla="*/ 757435 h 2250479"/>
              <a:gd name="connsiteX3" fmla="*/ 771525 w 4114800"/>
              <a:gd name="connsiteY3" fmla="*/ 250229 h 2250479"/>
              <a:gd name="connsiteX4" fmla="*/ 1757363 w 4114800"/>
              <a:gd name="connsiteY4" fmla="*/ 198 h 2250479"/>
              <a:gd name="connsiteX5" fmla="*/ 3000375 w 4114800"/>
              <a:gd name="connsiteY5" fmla="*/ 221654 h 2250479"/>
              <a:gd name="connsiteX6" fmla="*/ 3679031 w 4114800"/>
              <a:gd name="connsiteY6" fmla="*/ 871735 h 2250479"/>
              <a:gd name="connsiteX7" fmla="*/ 4014788 w 4114800"/>
              <a:gd name="connsiteY7" fmla="*/ 1728985 h 2250479"/>
              <a:gd name="connsiteX8" fmla="*/ 4114800 w 4114800"/>
              <a:gd name="connsiteY8" fmla="*/ 2250479 h 225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4800" h="2250479">
                <a:moveTo>
                  <a:pt x="0" y="1821854"/>
                </a:moveTo>
                <a:cubicBezTo>
                  <a:pt x="9525" y="1639093"/>
                  <a:pt x="19050" y="1456332"/>
                  <a:pt x="64294" y="1278929"/>
                </a:cubicBezTo>
                <a:cubicBezTo>
                  <a:pt x="109538" y="1101526"/>
                  <a:pt x="153591" y="928885"/>
                  <a:pt x="271463" y="757435"/>
                </a:cubicBezTo>
                <a:cubicBezTo>
                  <a:pt x="389335" y="585985"/>
                  <a:pt x="523875" y="376435"/>
                  <a:pt x="771525" y="250229"/>
                </a:cubicBezTo>
                <a:cubicBezTo>
                  <a:pt x="1019175" y="124023"/>
                  <a:pt x="1385888" y="4960"/>
                  <a:pt x="1757363" y="198"/>
                </a:cubicBezTo>
                <a:cubicBezTo>
                  <a:pt x="2128838" y="-4564"/>
                  <a:pt x="2680097" y="76398"/>
                  <a:pt x="3000375" y="221654"/>
                </a:cubicBezTo>
                <a:cubicBezTo>
                  <a:pt x="3320653" y="366910"/>
                  <a:pt x="3509962" y="620513"/>
                  <a:pt x="3679031" y="871735"/>
                </a:cubicBezTo>
                <a:cubicBezTo>
                  <a:pt x="3848100" y="1122957"/>
                  <a:pt x="3942160" y="1499194"/>
                  <a:pt x="4014788" y="1728985"/>
                </a:cubicBezTo>
                <a:cubicBezTo>
                  <a:pt x="4087416" y="1958776"/>
                  <a:pt x="4087416" y="2215951"/>
                  <a:pt x="4114800" y="225047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6F9676-E329-4BD9-A080-256B1B0AB7ED}"/>
              </a:ext>
            </a:extLst>
          </p:cNvPr>
          <p:cNvCxnSpPr>
            <a:stCxn id="6" idx="0"/>
          </p:cNvCxnSpPr>
          <p:nvPr/>
        </p:nvCxnSpPr>
        <p:spPr>
          <a:xfrm flipV="1">
            <a:off x="7969742" y="771525"/>
            <a:ext cx="131762" cy="1013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F569826-CA46-9E69-4138-595D3ABAF1CB}"/>
              </a:ext>
            </a:extLst>
          </p:cNvPr>
          <p:cNvSpPr txBox="1"/>
          <p:nvPr/>
        </p:nvSpPr>
        <p:spPr>
          <a:xfrm>
            <a:off x="6633943" y="217608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5FCCC7-02D1-297A-23A3-F692B5A79733}"/>
              </a:ext>
            </a:extLst>
          </p:cNvPr>
          <p:cNvSpPr txBox="1"/>
          <p:nvPr/>
        </p:nvSpPr>
        <p:spPr>
          <a:xfrm>
            <a:off x="7946781" y="1486194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CC0D52-066A-B0FB-3274-6723405ABBEC}"/>
              </a:ext>
            </a:extLst>
          </p:cNvPr>
          <p:cNvSpPr txBox="1"/>
          <p:nvPr/>
        </p:nvSpPr>
        <p:spPr>
          <a:xfrm rot="2806696">
            <a:off x="9465689" y="1613294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699E4-ED91-AC29-9ADC-ECE684F0CDAA}"/>
              </a:ext>
            </a:extLst>
          </p:cNvPr>
          <p:cNvSpPr txBox="1"/>
          <p:nvPr/>
        </p:nvSpPr>
        <p:spPr>
          <a:xfrm rot="2276935">
            <a:off x="9460242" y="2141957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a,b,T,R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DDED6C-F44A-F6B1-4F7B-8ACE86295FA4}"/>
              </a:ext>
            </a:extLst>
          </p:cNvPr>
          <p:cNvSpPr txBox="1"/>
          <p:nvPr/>
        </p:nvSpPr>
        <p:spPr>
          <a:xfrm>
            <a:off x="9410912" y="256505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F1C35AB-946D-E720-FF69-3786B6E09853}"/>
              </a:ext>
            </a:extLst>
          </p:cNvPr>
          <p:cNvSpPr/>
          <p:nvPr/>
        </p:nvSpPr>
        <p:spPr>
          <a:xfrm>
            <a:off x="6321523" y="3421856"/>
            <a:ext cx="4486971" cy="1965592"/>
          </a:xfrm>
          <a:custGeom>
            <a:avLst/>
            <a:gdLst>
              <a:gd name="connsiteX0" fmla="*/ 293590 w 4486971"/>
              <a:gd name="connsiteY0" fmla="*/ 385763 h 1965592"/>
              <a:gd name="connsiteX1" fmla="*/ 43558 w 4486971"/>
              <a:gd name="connsiteY1" fmla="*/ 664369 h 1965592"/>
              <a:gd name="connsiteX2" fmla="*/ 696 w 4486971"/>
              <a:gd name="connsiteY2" fmla="*/ 942975 h 1965592"/>
              <a:gd name="connsiteX3" fmla="*/ 50702 w 4486971"/>
              <a:gd name="connsiteY3" fmla="*/ 1264444 h 1965592"/>
              <a:gd name="connsiteX4" fmla="*/ 257871 w 4486971"/>
              <a:gd name="connsiteY4" fmla="*/ 1614488 h 1965592"/>
              <a:gd name="connsiteX5" fmla="*/ 750790 w 4486971"/>
              <a:gd name="connsiteY5" fmla="*/ 1857375 h 1965592"/>
              <a:gd name="connsiteX6" fmla="*/ 1386583 w 4486971"/>
              <a:gd name="connsiteY6" fmla="*/ 1964532 h 1965592"/>
              <a:gd name="connsiteX7" fmla="*/ 2086671 w 4486971"/>
              <a:gd name="connsiteY7" fmla="*/ 1900238 h 1965592"/>
              <a:gd name="connsiteX8" fmla="*/ 2586733 w 4486971"/>
              <a:gd name="connsiteY8" fmla="*/ 1714500 h 1965592"/>
              <a:gd name="connsiteX9" fmla="*/ 3415408 w 4486971"/>
              <a:gd name="connsiteY9" fmla="*/ 1307307 h 1965592"/>
              <a:gd name="connsiteX10" fmla="*/ 4101208 w 4486971"/>
              <a:gd name="connsiteY10" fmla="*/ 764382 h 1965592"/>
              <a:gd name="connsiteX11" fmla="*/ 4486971 w 4486971"/>
              <a:gd name="connsiteY11" fmla="*/ 0 h 19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86971" h="1965592">
                <a:moveTo>
                  <a:pt x="293590" y="385763"/>
                </a:moveTo>
                <a:cubicBezTo>
                  <a:pt x="192982" y="478631"/>
                  <a:pt x="92374" y="571500"/>
                  <a:pt x="43558" y="664369"/>
                </a:cubicBezTo>
                <a:cubicBezTo>
                  <a:pt x="-5258" y="757238"/>
                  <a:pt x="-495" y="842963"/>
                  <a:pt x="696" y="942975"/>
                </a:cubicBezTo>
                <a:cubicBezTo>
                  <a:pt x="1887" y="1042987"/>
                  <a:pt x="7840" y="1152525"/>
                  <a:pt x="50702" y="1264444"/>
                </a:cubicBezTo>
                <a:cubicBezTo>
                  <a:pt x="93564" y="1376363"/>
                  <a:pt x="141190" y="1515666"/>
                  <a:pt x="257871" y="1614488"/>
                </a:cubicBezTo>
                <a:cubicBezTo>
                  <a:pt x="374552" y="1713310"/>
                  <a:pt x="562672" y="1799034"/>
                  <a:pt x="750790" y="1857375"/>
                </a:cubicBezTo>
                <a:cubicBezTo>
                  <a:pt x="938908" y="1915716"/>
                  <a:pt x="1163936" y="1957388"/>
                  <a:pt x="1386583" y="1964532"/>
                </a:cubicBezTo>
                <a:cubicBezTo>
                  <a:pt x="1609230" y="1971676"/>
                  <a:pt x="1886646" y="1941910"/>
                  <a:pt x="2086671" y="1900238"/>
                </a:cubicBezTo>
                <a:cubicBezTo>
                  <a:pt x="2286696" y="1858566"/>
                  <a:pt x="2365277" y="1813322"/>
                  <a:pt x="2586733" y="1714500"/>
                </a:cubicBezTo>
                <a:cubicBezTo>
                  <a:pt x="2808189" y="1615678"/>
                  <a:pt x="3162996" y="1465660"/>
                  <a:pt x="3415408" y="1307307"/>
                </a:cubicBezTo>
                <a:cubicBezTo>
                  <a:pt x="3667820" y="1148954"/>
                  <a:pt x="3922614" y="982266"/>
                  <a:pt x="4101208" y="764382"/>
                </a:cubicBezTo>
                <a:cubicBezTo>
                  <a:pt x="4279802" y="546498"/>
                  <a:pt x="4403627" y="80962"/>
                  <a:pt x="4486971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317C39-4D79-BDC4-8FAA-AB1909C4AACC}"/>
              </a:ext>
            </a:extLst>
          </p:cNvPr>
          <p:cNvSpPr txBox="1"/>
          <p:nvPr/>
        </p:nvSpPr>
        <p:spPr>
          <a:xfrm>
            <a:off x="6299229" y="3941912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348673-9101-8128-7882-2F36D901F3F4}"/>
              </a:ext>
            </a:extLst>
          </p:cNvPr>
          <p:cNvCxnSpPr>
            <a:stCxn id="11" idx="4"/>
          </p:cNvCxnSpPr>
          <p:nvPr/>
        </p:nvCxnSpPr>
        <p:spPr>
          <a:xfrm flipH="1">
            <a:off x="7969740" y="4757817"/>
            <a:ext cx="1" cy="637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1C6AC18-E055-925C-7645-2F9FEB949606}"/>
              </a:ext>
            </a:extLst>
          </p:cNvPr>
          <p:cNvSpPr txBox="1"/>
          <p:nvPr/>
        </p:nvSpPr>
        <p:spPr>
          <a:xfrm>
            <a:off x="7005438" y="4737808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FCFB07-26B5-AB28-1D9A-AF11A3A66536}"/>
              </a:ext>
            </a:extLst>
          </p:cNvPr>
          <p:cNvCxnSpPr>
            <a:stCxn id="10" idx="6"/>
            <a:endCxn id="76" idx="9"/>
          </p:cNvCxnSpPr>
          <p:nvPr/>
        </p:nvCxnSpPr>
        <p:spPr>
          <a:xfrm>
            <a:off x="8245234" y="3664705"/>
            <a:ext cx="1491697" cy="1064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C1BC6EC-88BF-9726-CFC9-A0F66D6A8099}"/>
              </a:ext>
            </a:extLst>
          </p:cNvPr>
          <p:cNvSpPr txBox="1"/>
          <p:nvPr/>
        </p:nvSpPr>
        <p:spPr>
          <a:xfrm rot="2276935">
            <a:off x="8173112" y="3664197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a,c,T</a:t>
            </a:r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BCDE75-B4C9-C020-574B-29615A3843C3}"/>
              </a:ext>
            </a:extLst>
          </p:cNvPr>
          <p:cNvSpPr/>
          <p:nvPr/>
        </p:nvSpPr>
        <p:spPr>
          <a:xfrm>
            <a:off x="10979651" y="2906299"/>
            <a:ext cx="983786" cy="934639"/>
          </a:xfrm>
          <a:custGeom>
            <a:avLst/>
            <a:gdLst>
              <a:gd name="connsiteX0" fmla="*/ 171743 w 983786"/>
              <a:gd name="connsiteY0" fmla="*/ 186945 h 934639"/>
              <a:gd name="connsiteX1" fmla="*/ 314618 w 983786"/>
              <a:gd name="connsiteY1" fmla="*/ 72645 h 934639"/>
              <a:gd name="connsiteX2" fmla="*/ 528930 w 983786"/>
              <a:gd name="connsiteY2" fmla="*/ 1207 h 934639"/>
              <a:gd name="connsiteX3" fmla="*/ 814680 w 983786"/>
              <a:gd name="connsiteY3" fmla="*/ 44070 h 934639"/>
              <a:gd name="connsiteX4" fmla="*/ 971843 w 983786"/>
              <a:gd name="connsiteY4" fmla="*/ 236951 h 934639"/>
              <a:gd name="connsiteX5" fmla="*/ 957555 w 983786"/>
              <a:gd name="connsiteY5" fmla="*/ 522701 h 934639"/>
              <a:gd name="connsiteX6" fmla="*/ 836112 w 983786"/>
              <a:gd name="connsiteY6" fmla="*/ 729870 h 934639"/>
              <a:gd name="connsiteX7" fmla="*/ 578937 w 983786"/>
              <a:gd name="connsiteY7" fmla="*/ 879889 h 934639"/>
              <a:gd name="connsiteX8" fmla="*/ 250324 w 983786"/>
              <a:gd name="connsiteY8" fmla="*/ 922751 h 934639"/>
              <a:gd name="connsiteX9" fmla="*/ 36012 w 983786"/>
              <a:gd name="connsiteY9" fmla="*/ 679864 h 934639"/>
              <a:gd name="connsiteX10" fmla="*/ 293 w 983786"/>
              <a:gd name="connsiteY10" fmla="*/ 494126 h 934639"/>
              <a:gd name="connsiteX11" fmla="*/ 293 w 983786"/>
              <a:gd name="connsiteY11" fmla="*/ 494126 h 93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3786" h="934639">
                <a:moveTo>
                  <a:pt x="171743" y="186945"/>
                </a:moveTo>
                <a:cubicBezTo>
                  <a:pt x="213415" y="145273"/>
                  <a:pt x="255087" y="103601"/>
                  <a:pt x="314618" y="72645"/>
                </a:cubicBezTo>
                <a:cubicBezTo>
                  <a:pt x="374149" y="41689"/>
                  <a:pt x="445586" y="5969"/>
                  <a:pt x="528930" y="1207"/>
                </a:cubicBezTo>
                <a:cubicBezTo>
                  <a:pt x="612274" y="-3555"/>
                  <a:pt x="740861" y="4779"/>
                  <a:pt x="814680" y="44070"/>
                </a:cubicBezTo>
                <a:cubicBezTo>
                  <a:pt x="888499" y="83361"/>
                  <a:pt x="948031" y="157179"/>
                  <a:pt x="971843" y="236951"/>
                </a:cubicBezTo>
                <a:cubicBezTo>
                  <a:pt x="995655" y="316723"/>
                  <a:pt x="980177" y="440548"/>
                  <a:pt x="957555" y="522701"/>
                </a:cubicBezTo>
                <a:cubicBezTo>
                  <a:pt x="934933" y="604854"/>
                  <a:pt x="899215" y="670339"/>
                  <a:pt x="836112" y="729870"/>
                </a:cubicBezTo>
                <a:cubicBezTo>
                  <a:pt x="773009" y="789401"/>
                  <a:pt x="676568" y="847742"/>
                  <a:pt x="578937" y="879889"/>
                </a:cubicBezTo>
                <a:cubicBezTo>
                  <a:pt x="481306" y="912036"/>
                  <a:pt x="340812" y="956089"/>
                  <a:pt x="250324" y="922751"/>
                </a:cubicBezTo>
                <a:cubicBezTo>
                  <a:pt x="159836" y="889413"/>
                  <a:pt x="77684" y="751301"/>
                  <a:pt x="36012" y="679864"/>
                </a:cubicBezTo>
                <a:cubicBezTo>
                  <a:pt x="-5660" y="608427"/>
                  <a:pt x="293" y="494126"/>
                  <a:pt x="293" y="494126"/>
                </a:cubicBezTo>
                <a:lnTo>
                  <a:pt x="293" y="494126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7D33F4-EE5B-5025-FF44-42DA6A4BAF11}"/>
              </a:ext>
            </a:extLst>
          </p:cNvPr>
          <p:cNvSpPr txBox="1"/>
          <p:nvPr/>
        </p:nvSpPr>
        <p:spPr>
          <a:xfrm>
            <a:off x="10989669" y="3239988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25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3178-9BD6-7D68-F1FD-B261DA25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5C4D-456D-94E5-247D-6BB7FB26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41FB9DF8-6701-9DA5-A288-D22CAE2CE027}"/>
              </a:ext>
            </a:extLst>
          </p:cNvPr>
          <p:cNvGraphicFramePr>
            <a:graphicFrameLocks/>
          </p:cNvGraphicFramePr>
          <p:nvPr/>
        </p:nvGraphicFramePr>
        <p:xfrm>
          <a:off x="125680" y="1330035"/>
          <a:ext cx="4440382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112815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558085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455409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50061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433450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52783-2088-3C4A-8BAE-B3FD731CF188}"/>
              </a:ext>
            </a:extLst>
          </p:cNvPr>
          <p:cNvCxnSpPr>
            <a:cxnSpLocks/>
          </p:cNvCxnSpPr>
          <p:nvPr/>
        </p:nvCxnSpPr>
        <p:spPr>
          <a:xfrm>
            <a:off x="5994976" y="2795955"/>
            <a:ext cx="617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1F823F3-100F-3EAF-D0A4-570BAA532527}"/>
              </a:ext>
            </a:extLst>
          </p:cNvPr>
          <p:cNvSpPr/>
          <p:nvPr/>
        </p:nvSpPr>
        <p:spPr>
          <a:xfrm>
            <a:off x="8753733" y="178518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AB296EE-E9B0-2AD5-1133-ABCDE62E2054}"/>
              </a:ext>
            </a:extLst>
          </p:cNvPr>
          <p:cNvSpPr/>
          <p:nvPr/>
        </p:nvSpPr>
        <p:spPr>
          <a:xfrm>
            <a:off x="6612669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46E8989-4482-90DF-E42A-78F461E338D0}"/>
              </a:ext>
            </a:extLst>
          </p:cNvPr>
          <p:cNvSpPr/>
          <p:nvPr/>
        </p:nvSpPr>
        <p:spPr>
          <a:xfrm>
            <a:off x="6612669" y="341851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D79414C-0F0E-7FE2-6025-82B2ACACC1AB}"/>
              </a:ext>
            </a:extLst>
          </p:cNvPr>
          <p:cNvSpPr/>
          <p:nvPr/>
        </p:nvSpPr>
        <p:spPr>
          <a:xfrm>
            <a:off x="7694249" y="178518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1E40CBD-9279-2490-2B44-EABEF59608C5}"/>
              </a:ext>
            </a:extLst>
          </p:cNvPr>
          <p:cNvSpPr/>
          <p:nvPr/>
        </p:nvSpPr>
        <p:spPr>
          <a:xfrm>
            <a:off x="8756208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8B50310-57E1-6421-8383-1F2AE42C067E}"/>
              </a:ext>
            </a:extLst>
          </p:cNvPr>
          <p:cNvSpPr/>
          <p:nvPr/>
        </p:nvSpPr>
        <p:spPr>
          <a:xfrm>
            <a:off x="8753733" y="108385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C628EA-9676-F310-6F7F-561E8DB36A57}"/>
              </a:ext>
            </a:extLst>
          </p:cNvPr>
          <p:cNvSpPr/>
          <p:nvPr/>
        </p:nvSpPr>
        <p:spPr>
          <a:xfrm>
            <a:off x="7694249" y="341852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598C417-31DD-8E40-E6CE-494A793DCFD0}"/>
              </a:ext>
            </a:extLst>
          </p:cNvPr>
          <p:cNvSpPr/>
          <p:nvPr/>
        </p:nvSpPr>
        <p:spPr>
          <a:xfrm>
            <a:off x="7694248" y="426544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F39A70-89F0-A4FC-14D0-3B8625BA4580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6888162" y="3042139"/>
            <a:ext cx="0" cy="37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E1ADBE-F556-8E5E-DB48-3A8DE52D4D11}"/>
              </a:ext>
            </a:extLst>
          </p:cNvPr>
          <p:cNvCxnSpPr>
            <a:stCxn id="15" idx="7"/>
            <a:endCxn id="6" idx="2"/>
          </p:cNvCxnSpPr>
          <p:nvPr/>
        </p:nvCxnSpPr>
        <p:spPr>
          <a:xfrm flipV="1">
            <a:off x="7082964" y="2031371"/>
            <a:ext cx="611285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606794-D024-994E-CE4D-B521BE4FD965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7082964" y="2970033"/>
            <a:ext cx="691975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E7FDE2-E8B7-836E-8760-A56AF0E41AB3}"/>
              </a:ext>
            </a:extLst>
          </p:cNvPr>
          <p:cNvCxnSpPr>
            <a:stCxn id="15" idx="6"/>
            <a:endCxn id="7" idx="2"/>
          </p:cNvCxnSpPr>
          <p:nvPr/>
        </p:nvCxnSpPr>
        <p:spPr>
          <a:xfrm>
            <a:off x="7163654" y="2795955"/>
            <a:ext cx="1592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425116-4CE2-C78F-69A5-31A2A9A744D4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8164544" y="2970033"/>
            <a:ext cx="672354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CA85FF-E206-CAD2-0C70-06B47D3A34E2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9029226" y="2277555"/>
            <a:ext cx="2475" cy="27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4675EF-0A83-B824-D987-4785892B778F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8245234" y="2031371"/>
            <a:ext cx="591664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BC36D4-4449-3C43-710F-9BCB4C12EDF2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9029226" y="1576219"/>
            <a:ext cx="0" cy="2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200495-1D8E-7431-08B7-A582E23D593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969741" y="3910889"/>
            <a:ext cx="1" cy="354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BCF63B5-E17B-B03D-B227-2C6797049F92}"/>
              </a:ext>
            </a:extLst>
          </p:cNvPr>
          <p:cNvSpPr/>
          <p:nvPr/>
        </p:nvSpPr>
        <p:spPr>
          <a:xfrm>
            <a:off x="8856231" y="3022270"/>
            <a:ext cx="270246" cy="278473"/>
          </a:xfrm>
          <a:custGeom>
            <a:avLst/>
            <a:gdLst>
              <a:gd name="connsiteX0" fmla="*/ 38387 w 270246"/>
              <a:gd name="connsiteY0" fmla="*/ 0 h 278473"/>
              <a:gd name="connsiteX1" fmla="*/ 2761 w 270246"/>
              <a:gd name="connsiteY1" fmla="*/ 207818 h 278473"/>
              <a:gd name="connsiteX2" fmla="*/ 103701 w 270246"/>
              <a:gd name="connsiteY2" fmla="*/ 273133 h 278473"/>
              <a:gd name="connsiteX3" fmla="*/ 234330 w 270246"/>
              <a:gd name="connsiteY3" fmla="*/ 267195 h 278473"/>
              <a:gd name="connsiteX4" fmla="*/ 269956 w 270246"/>
              <a:gd name="connsiteY4" fmla="*/ 207818 h 278473"/>
              <a:gd name="connsiteX5" fmla="*/ 252143 w 270246"/>
              <a:gd name="connsiteY5" fmla="*/ 0 h 27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46" h="278473">
                <a:moveTo>
                  <a:pt x="38387" y="0"/>
                </a:moveTo>
                <a:cubicBezTo>
                  <a:pt x="15131" y="81148"/>
                  <a:pt x="-8125" y="162296"/>
                  <a:pt x="2761" y="207818"/>
                </a:cubicBezTo>
                <a:cubicBezTo>
                  <a:pt x="13647" y="253340"/>
                  <a:pt x="65106" y="263237"/>
                  <a:pt x="103701" y="273133"/>
                </a:cubicBezTo>
                <a:cubicBezTo>
                  <a:pt x="142296" y="283029"/>
                  <a:pt x="206621" y="278081"/>
                  <a:pt x="234330" y="267195"/>
                </a:cubicBezTo>
                <a:cubicBezTo>
                  <a:pt x="262039" y="256309"/>
                  <a:pt x="266987" y="252350"/>
                  <a:pt x="269956" y="207818"/>
                </a:cubicBezTo>
                <a:cubicBezTo>
                  <a:pt x="272925" y="163286"/>
                  <a:pt x="252143" y="0"/>
                  <a:pt x="252143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429A60C-411E-28A2-239B-F77023F1FCE0}"/>
              </a:ext>
            </a:extLst>
          </p:cNvPr>
          <p:cNvSpPr/>
          <p:nvPr/>
        </p:nvSpPr>
        <p:spPr>
          <a:xfrm>
            <a:off x="7378078" y="3613793"/>
            <a:ext cx="396846" cy="325320"/>
          </a:xfrm>
          <a:custGeom>
            <a:avLst/>
            <a:gdLst>
              <a:gd name="connsiteX0" fmla="*/ 291003 w 362255"/>
              <a:gd name="connsiteY0" fmla="*/ 2244 h 277633"/>
              <a:gd name="connsiteX1" fmla="*/ 95060 w 362255"/>
              <a:gd name="connsiteY1" fmla="*/ 14120 h 277633"/>
              <a:gd name="connsiteX2" fmla="*/ 5995 w 362255"/>
              <a:gd name="connsiteY2" fmla="*/ 109122 h 277633"/>
              <a:gd name="connsiteX3" fmla="*/ 47559 w 362255"/>
              <a:gd name="connsiteY3" fmla="*/ 275377 h 277633"/>
              <a:gd name="connsiteX4" fmla="*/ 362255 w 362255"/>
              <a:gd name="connsiteY4" fmla="*/ 216000 h 27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55" h="277633">
                <a:moveTo>
                  <a:pt x="291003" y="2244"/>
                </a:moveTo>
                <a:cubicBezTo>
                  <a:pt x="216782" y="-725"/>
                  <a:pt x="142561" y="-3693"/>
                  <a:pt x="95060" y="14120"/>
                </a:cubicBezTo>
                <a:cubicBezTo>
                  <a:pt x="47559" y="31933"/>
                  <a:pt x="13912" y="65579"/>
                  <a:pt x="5995" y="109122"/>
                </a:cubicBezTo>
                <a:cubicBezTo>
                  <a:pt x="-1922" y="152665"/>
                  <a:pt x="-11818" y="257564"/>
                  <a:pt x="47559" y="275377"/>
                </a:cubicBezTo>
                <a:cubicBezTo>
                  <a:pt x="106936" y="293190"/>
                  <a:pt x="305847" y="199177"/>
                  <a:pt x="362255" y="21600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7B982-84DA-BE7A-077B-2735A01E1F3B}"/>
              </a:ext>
            </a:extLst>
          </p:cNvPr>
          <p:cNvSpPr txBox="1"/>
          <p:nvPr/>
        </p:nvSpPr>
        <p:spPr>
          <a:xfrm>
            <a:off x="7102868" y="209288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1A000-E94F-5B40-CDF2-32654098733F}"/>
              </a:ext>
            </a:extLst>
          </p:cNvPr>
          <p:cNvSpPr txBox="1"/>
          <p:nvPr/>
        </p:nvSpPr>
        <p:spPr>
          <a:xfrm>
            <a:off x="6606675" y="30222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29CD52-561A-D4C8-4330-F28FEBC26761}"/>
              </a:ext>
            </a:extLst>
          </p:cNvPr>
          <p:cNvSpPr txBox="1"/>
          <p:nvPr/>
        </p:nvSpPr>
        <p:spPr>
          <a:xfrm>
            <a:off x="7428944" y="302811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2D386-9A8C-4F8D-FAA7-1339B68FF38A}"/>
              </a:ext>
            </a:extLst>
          </p:cNvPr>
          <p:cNvSpPr txBox="1"/>
          <p:nvPr/>
        </p:nvSpPr>
        <p:spPr>
          <a:xfrm>
            <a:off x="7806390" y="2432224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F5955B-C2C6-8669-3B1B-9527DAC9FDB4}"/>
              </a:ext>
            </a:extLst>
          </p:cNvPr>
          <p:cNvSpPr txBox="1"/>
          <p:nvPr/>
        </p:nvSpPr>
        <p:spPr>
          <a:xfrm>
            <a:off x="7383493" y="3591787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B97327-3572-6C59-08A5-A1EDBC2B9F79}"/>
              </a:ext>
            </a:extLst>
          </p:cNvPr>
          <p:cNvSpPr txBox="1"/>
          <p:nvPr/>
        </p:nvSpPr>
        <p:spPr>
          <a:xfrm>
            <a:off x="7914088" y="389516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3BAAFF-AB79-671A-2D00-9056FCF2AB60}"/>
              </a:ext>
            </a:extLst>
          </p:cNvPr>
          <p:cNvSpPr txBox="1"/>
          <p:nvPr/>
        </p:nvSpPr>
        <p:spPr>
          <a:xfrm>
            <a:off x="8434822" y="20313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698A3E-2741-8746-1224-60D9EF48458E}"/>
              </a:ext>
            </a:extLst>
          </p:cNvPr>
          <p:cNvSpPr txBox="1"/>
          <p:nvPr/>
        </p:nvSpPr>
        <p:spPr>
          <a:xfrm>
            <a:off x="8144923" y="302857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6A3379-8362-1B8D-3821-38CFE49BB0E1}"/>
              </a:ext>
            </a:extLst>
          </p:cNvPr>
          <p:cNvSpPr txBox="1"/>
          <p:nvPr/>
        </p:nvSpPr>
        <p:spPr>
          <a:xfrm>
            <a:off x="8829642" y="2970033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6DB7B2-9266-E602-FBD6-7D8AAF1D28E5}"/>
              </a:ext>
            </a:extLst>
          </p:cNvPr>
          <p:cNvSpPr txBox="1"/>
          <p:nvPr/>
        </p:nvSpPr>
        <p:spPr>
          <a:xfrm>
            <a:off x="9005512" y="223202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149E29-F296-1FB6-DAAE-C7ACF1CA7132}"/>
              </a:ext>
            </a:extLst>
          </p:cNvPr>
          <p:cNvSpPr txBox="1"/>
          <p:nvPr/>
        </p:nvSpPr>
        <p:spPr>
          <a:xfrm>
            <a:off x="8982614" y="1503338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3210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340C-8621-3174-D7E3-1B0B633E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NFA from CFG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073013-4B96-465E-B484-37152C7A5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936738"/>
              </p:ext>
            </p:extLst>
          </p:nvPr>
        </p:nvGraphicFramePr>
        <p:xfrm>
          <a:off x="838200" y="1825624"/>
          <a:ext cx="10515597" cy="391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77">
                  <a:extLst>
                    <a:ext uri="{9D8B030D-6E8A-4147-A177-3AD203B41FA5}">
                      <a16:colId xmlns:a16="http://schemas.microsoft.com/office/drawing/2014/main" val="1138582932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1072429760"/>
                    </a:ext>
                  </a:extLst>
                </a:gridCol>
                <a:gridCol w="5756028">
                  <a:extLst>
                    <a:ext uri="{9D8B030D-6E8A-4147-A177-3AD203B41FA5}">
                      <a16:colId xmlns:a16="http://schemas.microsoft.com/office/drawing/2014/main" val="625257704"/>
                    </a:ext>
                  </a:extLst>
                </a:gridCol>
              </a:tblGrid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Number</a:t>
                      </a:r>
                      <a:endParaRPr lang="en-ZA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CFG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NFA 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239075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T’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→T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769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77414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990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l-GR" sz="3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ϵ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839218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05252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301F9D-41BC-7919-27B8-DD96088C73AB}"/>
              </a:ext>
            </a:extLst>
          </p:cNvPr>
          <p:cNvSpPr/>
          <p:nvPr/>
        </p:nvSpPr>
        <p:spPr>
          <a:xfrm>
            <a:off x="6805245" y="254976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14F62D7-FF18-EC45-D7B3-8787993009F2}"/>
              </a:ext>
            </a:extLst>
          </p:cNvPr>
          <p:cNvSpPr/>
          <p:nvPr/>
        </p:nvSpPr>
        <p:spPr>
          <a:xfrm>
            <a:off x="7976047" y="255283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7C19AB-C39B-AFFE-B8C6-8DE24854D3D7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356230" y="2795953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B2CBE9-ED95-4333-0B11-096CC8CC7967}"/>
              </a:ext>
            </a:extLst>
          </p:cNvPr>
          <p:cNvSpPr txBox="1"/>
          <p:nvPr/>
        </p:nvSpPr>
        <p:spPr>
          <a:xfrm>
            <a:off x="7565876" y="2490462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5012BF-1185-B1B3-19C1-4DC9FD703605}"/>
              </a:ext>
            </a:extLst>
          </p:cNvPr>
          <p:cNvSpPr/>
          <p:nvPr/>
        </p:nvSpPr>
        <p:spPr>
          <a:xfrm>
            <a:off x="6803745" y="317707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E029F37-253E-FB5C-3B6B-8CFF77F7B812}"/>
              </a:ext>
            </a:extLst>
          </p:cNvPr>
          <p:cNvSpPr/>
          <p:nvPr/>
        </p:nvSpPr>
        <p:spPr>
          <a:xfrm>
            <a:off x="6803741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6A3BF31-3939-AEBC-0FA4-9554D468DB29}"/>
              </a:ext>
            </a:extLst>
          </p:cNvPr>
          <p:cNvSpPr/>
          <p:nvPr/>
        </p:nvSpPr>
        <p:spPr>
          <a:xfrm>
            <a:off x="6803742" y="514722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25A015-C7F2-2B47-BD8C-6137E79C0720}"/>
              </a:ext>
            </a:extLst>
          </p:cNvPr>
          <p:cNvSpPr/>
          <p:nvPr/>
        </p:nvSpPr>
        <p:spPr>
          <a:xfrm>
            <a:off x="6803741" y="4474702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CD3A1-AD5C-F45B-6B81-2193E5D1BE8E}"/>
              </a:ext>
            </a:extLst>
          </p:cNvPr>
          <p:cNvCxnSpPr>
            <a:cxnSpLocks/>
          </p:cNvCxnSpPr>
          <p:nvPr/>
        </p:nvCxnSpPr>
        <p:spPr>
          <a:xfrm>
            <a:off x="6379535" y="279554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4394A3-8EF1-2961-59A8-3039BE362425}"/>
              </a:ext>
            </a:extLst>
          </p:cNvPr>
          <p:cNvCxnSpPr>
            <a:cxnSpLocks/>
          </p:cNvCxnSpPr>
          <p:nvPr/>
        </p:nvCxnSpPr>
        <p:spPr>
          <a:xfrm>
            <a:off x="6379535" y="3429525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B0BFDF-BFE1-5312-FDD3-1C9C4464A2A3}"/>
              </a:ext>
            </a:extLst>
          </p:cNvPr>
          <p:cNvCxnSpPr>
            <a:cxnSpLocks/>
          </p:cNvCxnSpPr>
          <p:nvPr/>
        </p:nvCxnSpPr>
        <p:spPr>
          <a:xfrm>
            <a:off x="6379535" y="4093581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5D1A75-DAB4-AD71-0CB1-D7E67FAD803E}"/>
              </a:ext>
            </a:extLst>
          </p:cNvPr>
          <p:cNvCxnSpPr>
            <a:cxnSpLocks/>
          </p:cNvCxnSpPr>
          <p:nvPr/>
        </p:nvCxnSpPr>
        <p:spPr>
          <a:xfrm>
            <a:off x="6379535" y="4720886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022449-1F61-4E90-F86E-079D84C12453}"/>
              </a:ext>
            </a:extLst>
          </p:cNvPr>
          <p:cNvCxnSpPr>
            <a:cxnSpLocks/>
          </p:cNvCxnSpPr>
          <p:nvPr/>
        </p:nvCxnSpPr>
        <p:spPr>
          <a:xfrm>
            <a:off x="6379535" y="53934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CC752BA-F44C-0D2B-E306-EA967516F8DE}"/>
              </a:ext>
            </a:extLst>
          </p:cNvPr>
          <p:cNvSpPr/>
          <p:nvPr/>
        </p:nvSpPr>
        <p:spPr>
          <a:xfrm>
            <a:off x="7976046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FB36F3D-18FE-B15C-225E-82FB9E3B477C}"/>
              </a:ext>
            </a:extLst>
          </p:cNvPr>
          <p:cNvSpPr/>
          <p:nvPr/>
        </p:nvSpPr>
        <p:spPr>
          <a:xfrm>
            <a:off x="9148351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6F990F4-A308-EDB8-6353-CD96A1F33D7C}"/>
              </a:ext>
            </a:extLst>
          </p:cNvPr>
          <p:cNvSpPr/>
          <p:nvPr/>
        </p:nvSpPr>
        <p:spPr>
          <a:xfrm>
            <a:off x="10320656" y="384739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3ABCF91-2F18-D5EF-C74F-1F51A7FB0138}"/>
              </a:ext>
            </a:extLst>
          </p:cNvPr>
          <p:cNvSpPr/>
          <p:nvPr/>
        </p:nvSpPr>
        <p:spPr>
          <a:xfrm>
            <a:off x="7961589" y="3177073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2C7BC7E-B85C-2560-07FC-B092A8494A04}"/>
              </a:ext>
            </a:extLst>
          </p:cNvPr>
          <p:cNvSpPr/>
          <p:nvPr/>
        </p:nvSpPr>
        <p:spPr>
          <a:xfrm>
            <a:off x="7961308" y="514195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1160A24-04D7-73AA-9F98-157F6AE7FB57}"/>
              </a:ext>
            </a:extLst>
          </p:cNvPr>
          <p:cNvSpPr/>
          <p:nvPr/>
        </p:nvSpPr>
        <p:spPr>
          <a:xfrm>
            <a:off x="9148350" y="5141954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38D493-0851-5565-0C1C-DE37C49CE0F1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7354730" y="3423258"/>
            <a:ext cx="6068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EE671D-FE5C-F230-206D-0B973E27E4F4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7354726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A8DEF1-044F-0A47-A169-E06EA6E8C31F}"/>
              </a:ext>
            </a:extLst>
          </p:cNvPr>
          <p:cNvCxnSpPr>
            <a:endCxn id="23" idx="2"/>
          </p:cNvCxnSpPr>
          <p:nvPr/>
        </p:nvCxnSpPr>
        <p:spPr>
          <a:xfrm>
            <a:off x="8527032" y="4093579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C85C66-6FB7-789A-7876-200DC4C5059F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9699336" y="4093580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58C791-93DF-1D3E-288F-13C64040CF4A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7354727" y="5388139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A03B50-BCEE-4AB5-F5B2-A7F5F6178BEA}"/>
              </a:ext>
            </a:extLst>
          </p:cNvPr>
          <p:cNvCxnSpPr>
            <a:endCxn id="29" idx="2"/>
          </p:cNvCxnSpPr>
          <p:nvPr/>
        </p:nvCxnSpPr>
        <p:spPr>
          <a:xfrm>
            <a:off x="8527031" y="5388138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EB81DE-A78D-9F48-92F8-4859DD14B47E}"/>
              </a:ext>
            </a:extLst>
          </p:cNvPr>
          <p:cNvSpPr txBox="1"/>
          <p:nvPr/>
        </p:nvSpPr>
        <p:spPr>
          <a:xfrm>
            <a:off x="7565876" y="3117784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5A8EC-7D65-9DB0-0157-0C079B628565}"/>
              </a:ext>
            </a:extLst>
          </p:cNvPr>
          <p:cNvSpPr txBox="1"/>
          <p:nvPr/>
        </p:nvSpPr>
        <p:spPr>
          <a:xfrm>
            <a:off x="7577063" y="377443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81F1D-F67B-05E8-BD44-A4D133691AC9}"/>
              </a:ext>
            </a:extLst>
          </p:cNvPr>
          <p:cNvSpPr txBox="1"/>
          <p:nvPr/>
        </p:nvSpPr>
        <p:spPr>
          <a:xfrm>
            <a:off x="8673367" y="378386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Z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30521F-08DC-7076-0CCE-185A1AF79D42}"/>
              </a:ext>
            </a:extLst>
          </p:cNvPr>
          <p:cNvSpPr txBox="1"/>
          <p:nvPr/>
        </p:nvSpPr>
        <p:spPr>
          <a:xfrm>
            <a:off x="9902990" y="377784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1C1DA6-385A-9CD9-0578-D1B31339D2BA}"/>
              </a:ext>
            </a:extLst>
          </p:cNvPr>
          <p:cNvSpPr txBox="1"/>
          <p:nvPr/>
        </p:nvSpPr>
        <p:spPr>
          <a:xfrm>
            <a:off x="7606708" y="5072698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7DE0DB-7F07-6DE6-3A7C-ECCC21CA6C58}"/>
              </a:ext>
            </a:extLst>
          </p:cNvPr>
          <p:cNvSpPr txBox="1"/>
          <p:nvPr/>
        </p:nvSpPr>
        <p:spPr>
          <a:xfrm>
            <a:off x="8673367" y="5072698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1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53606-E374-0D72-2212-DEABF810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8DEB-45D0-DA35-2E1F-46A2B314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NFA from CFG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DCDA4-5685-5DE6-CC2A-41D78918E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338596"/>
              </p:ext>
            </p:extLst>
          </p:nvPr>
        </p:nvGraphicFramePr>
        <p:xfrm>
          <a:off x="838200" y="1825624"/>
          <a:ext cx="10515597" cy="391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77">
                  <a:extLst>
                    <a:ext uri="{9D8B030D-6E8A-4147-A177-3AD203B41FA5}">
                      <a16:colId xmlns:a16="http://schemas.microsoft.com/office/drawing/2014/main" val="1138582932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1072429760"/>
                    </a:ext>
                  </a:extLst>
                </a:gridCol>
                <a:gridCol w="5756028">
                  <a:extLst>
                    <a:ext uri="{9D8B030D-6E8A-4147-A177-3AD203B41FA5}">
                      <a16:colId xmlns:a16="http://schemas.microsoft.com/office/drawing/2014/main" val="625257704"/>
                    </a:ext>
                  </a:extLst>
                </a:gridCol>
              </a:tblGrid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Number</a:t>
                      </a:r>
                      <a:endParaRPr lang="en-ZA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CFG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NFA 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239075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T’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→T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769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77414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990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l-GR" sz="3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ϵ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839218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05252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395B075-80FE-407D-66D5-A0038CF680F0}"/>
              </a:ext>
            </a:extLst>
          </p:cNvPr>
          <p:cNvSpPr/>
          <p:nvPr/>
        </p:nvSpPr>
        <p:spPr>
          <a:xfrm>
            <a:off x="6805245" y="254976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CB155F2-3FCD-E5F7-27BA-E666D4C634BC}"/>
              </a:ext>
            </a:extLst>
          </p:cNvPr>
          <p:cNvSpPr/>
          <p:nvPr/>
        </p:nvSpPr>
        <p:spPr>
          <a:xfrm>
            <a:off x="7976047" y="255283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8A03A-C4C8-E195-166F-70BF6ABB9BF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356230" y="2795953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B73218-A7EA-7593-EC4A-535FB52F054D}"/>
              </a:ext>
            </a:extLst>
          </p:cNvPr>
          <p:cNvSpPr txBox="1"/>
          <p:nvPr/>
        </p:nvSpPr>
        <p:spPr>
          <a:xfrm>
            <a:off x="7565876" y="2490462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22EC7B7-588E-15B0-9970-E4CEF39FE0CD}"/>
              </a:ext>
            </a:extLst>
          </p:cNvPr>
          <p:cNvSpPr/>
          <p:nvPr/>
        </p:nvSpPr>
        <p:spPr>
          <a:xfrm>
            <a:off x="6803745" y="3231935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33C554D-68B4-9C73-3C04-3F363AC5E90A}"/>
              </a:ext>
            </a:extLst>
          </p:cNvPr>
          <p:cNvSpPr/>
          <p:nvPr/>
        </p:nvSpPr>
        <p:spPr>
          <a:xfrm>
            <a:off x="6803741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6FEC105-CA92-8E19-2174-9798225C07A5}"/>
              </a:ext>
            </a:extLst>
          </p:cNvPr>
          <p:cNvSpPr/>
          <p:nvPr/>
        </p:nvSpPr>
        <p:spPr>
          <a:xfrm>
            <a:off x="6803742" y="514722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CB119E3-3026-3A83-C33C-49CA7AA52D13}"/>
              </a:ext>
            </a:extLst>
          </p:cNvPr>
          <p:cNvSpPr/>
          <p:nvPr/>
        </p:nvSpPr>
        <p:spPr>
          <a:xfrm>
            <a:off x="6803741" y="4474702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F19872-013B-0D03-402C-D5517D86F3E3}"/>
              </a:ext>
            </a:extLst>
          </p:cNvPr>
          <p:cNvCxnSpPr>
            <a:cxnSpLocks/>
          </p:cNvCxnSpPr>
          <p:nvPr/>
        </p:nvCxnSpPr>
        <p:spPr>
          <a:xfrm>
            <a:off x="6379535" y="279554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855641-FE67-A1E3-4E22-1AD28D22350B}"/>
              </a:ext>
            </a:extLst>
          </p:cNvPr>
          <p:cNvCxnSpPr>
            <a:cxnSpLocks/>
          </p:cNvCxnSpPr>
          <p:nvPr/>
        </p:nvCxnSpPr>
        <p:spPr>
          <a:xfrm>
            <a:off x="6379535" y="34707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2C96E-EDA7-CBBD-9C10-3D583C1B57E9}"/>
              </a:ext>
            </a:extLst>
          </p:cNvPr>
          <p:cNvCxnSpPr>
            <a:cxnSpLocks/>
          </p:cNvCxnSpPr>
          <p:nvPr/>
        </p:nvCxnSpPr>
        <p:spPr>
          <a:xfrm>
            <a:off x="6379535" y="4093581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39BF8-9CF4-55D1-AB69-7FE27D202EC3}"/>
              </a:ext>
            </a:extLst>
          </p:cNvPr>
          <p:cNvCxnSpPr>
            <a:cxnSpLocks/>
          </p:cNvCxnSpPr>
          <p:nvPr/>
        </p:nvCxnSpPr>
        <p:spPr>
          <a:xfrm>
            <a:off x="6379535" y="4720886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5EB971-1EEC-67F9-AF13-F069D832737A}"/>
              </a:ext>
            </a:extLst>
          </p:cNvPr>
          <p:cNvCxnSpPr>
            <a:cxnSpLocks/>
          </p:cNvCxnSpPr>
          <p:nvPr/>
        </p:nvCxnSpPr>
        <p:spPr>
          <a:xfrm>
            <a:off x="6379535" y="53934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C63AD24-4F74-B950-83F4-65CF74E62AD7}"/>
              </a:ext>
            </a:extLst>
          </p:cNvPr>
          <p:cNvSpPr/>
          <p:nvPr/>
        </p:nvSpPr>
        <p:spPr>
          <a:xfrm>
            <a:off x="7976046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C86F4A1A-CDD7-E8DB-C2FE-74CA3757087A}"/>
              </a:ext>
            </a:extLst>
          </p:cNvPr>
          <p:cNvSpPr/>
          <p:nvPr/>
        </p:nvSpPr>
        <p:spPr>
          <a:xfrm>
            <a:off x="9148351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FE7C345-193D-8364-D486-2165F5CD24D4}"/>
              </a:ext>
            </a:extLst>
          </p:cNvPr>
          <p:cNvSpPr/>
          <p:nvPr/>
        </p:nvSpPr>
        <p:spPr>
          <a:xfrm>
            <a:off x="10320656" y="384739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A989723-C662-914F-E82D-B049291576BE}"/>
              </a:ext>
            </a:extLst>
          </p:cNvPr>
          <p:cNvSpPr/>
          <p:nvPr/>
        </p:nvSpPr>
        <p:spPr>
          <a:xfrm>
            <a:off x="7961589" y="323270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AA6AB42-CE30-2C59-7479-2F013C3381DC}"/>
              </a:ext>
            </a:extLst>
          </p:cNvPr>
          <p:cNvSpPr/>
          <p:nvPr/>
        </p:nvSpPr>
        <p:spPr>
          <a:xfrm>
            <a:off x="7961308" y="514195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9CF5398-BB3E-62F6-19B2-A02A3563F194}"/>
              </a:ext>
            </a:extLst>
          </p:cNvPr>
          <p:cNvSpPr/>
          <p:nvPr/>
        </p:nvSpPr>
        <p:spPr>
          <a:xfrm>
            <a:off x="9148350" y="5141954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22771E-B4D9-8B19-D5DE-DE12A1077BA4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7354730" y="3478120"/>
            <a:ext cx="606859" cy="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C5B0C9-CDD7-02AF-888A-EBA16A15C83A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7354726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68FB59-6963-BE81-AA40-591E1A23135E}"/>
              </a:ext>
            </a:extLst>
          </p:cNvPr>
          <p:cNvCxnSpPr>
            <a:endCxn id="23" idx="2"/>
          </p:cNvCxnSpPr>
          <p:nvPr/>
        </p:nvCxnSpPr>
        <p:spPr>
          <a:xfrm>
            <a:off x="8527032" y="4093579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8CF87D-4845-D984-AA40-DEBDF9D0E971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9699336" y="4093580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EC0CB4-9C3D-BED3-EA62-2652D0111B0D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7354727" y="5388139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7F9B64-D53B-6A97-66F9-39797A1A1E20}"/>
              </a:ext>
            </a:extLst>
          </p:cNvPr>
          <p:cNvCxnSpPr>
            <a:endCxn id="29" idx="2"/>
          </p:cNvCxnSpPr>
          <p:nvPr/>
        </p:nvCxnSpPr>
        <p:spPr>
          <a:xfrm>
            <a:off x="8527031" y="5388138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ED80AF-B968-BAF8-01FA-DB76226868C8}"/>
              </a:ext>
            </a:extLst>
          </p:cNvPr>
          <p:cNvSpPr txBox="1"/>
          <p:nvPr/>
        </p:nvSpPr>
        <p:spPr>
          <a:xfrm>
            <a:off x="7565876" y="3117784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E1FF6-1206-2A0D-B671-2DA212881B0D}"/>
              </a:ext>
            </a:extLst>
          </p:cNvPr>
          <p:cNvSpPr txBox="1"/>
          <p:nvPr/>
        </p:nvSpPr>
        <p:spPr>
          <a:xfrm>
            <a:off x="7577063" y="377443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54C47B-478A-B8A7-B449-510DB131908C}"/>
              </a:ext>
            </a:extLst>
          </p:cNvPr>
          <p:cNvSpPr txBox="1"/>
          <p:nvPr/>
        </p:nvSpPr>
        <p:spPr>
          <a:xfrm>
            <a:off x="8673367" y="378386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</a:t>
            </a:r>
            <a:endParaRPr lang="en-ZA" dirty="0">
              <a:solidFill>
                <a:schemeClr val="accent4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9F6C40-575A-9C1D-B571-8FAEC511B22A}"/>
              </a:ext>
            </a:extLst>
          </p:cNvPr>
          <p:cNvSpPr txBox="1"/>
          <p:nvPr/>
        </p:nvSpPr>
        <p:spPr>
          <a:xfrm>
            <a:off x="9902990" y="377784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3DD2A2-0D83-20E8-468F-FD0B44A1AE15}"/>
              </a:ext>
            </a:extLst>
          </p:cNvPr>
          <p:cNvSpPr txBox="1"/>
          <p:nvPr/>
        </p:nvSpPr>
        <p:spPr>
          <a:xfrm>
            <a:off x="7606708" y="5072698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CAAC6-C575-DE3E-84D6-245DE2E0CFCE}"/>
              </a:ext>
            </a:extLst>
          </p:cNvPr>
          <p:cNvSpPr txBox="1"/>
          <p:nvPr/>
        </p:nvSpPr>
        <p:spPr>
          <a:xfrm>
            <a:off x="8673367" y="5072698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</a:t>
            </a:r>
            <a:endParaRPr lang="en-ZA" dirty="0">
              <a:solidFill>
                <a:schemeClr val="accent5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99EB8-8B3B-1EB5-47A6-43CD80D937BE}"/>
              </a:ext>
            </a:extLst>
          </p:cNvPr>
          <p:cNvCxnSpPr>
            <a:stCxn id="28" idx="4"/>
            <a:endCxn id="14" idx="4"/>
          </p:cNvCxnSpPr>
          <p:nvPr/>
        </p:nvCxnSpPr>
        <p:spPr>
          <a:xfrm rot="5400000">
            <a:off x="7655384" y="5058174"/>
            <a:ext cx="5269" cy="1157566"/>
          </a:xfrm>
          <a:prstGeom prst="curvedConnector3">
            <a:avLst>
              <a:gd name="adj1" fmla="val 1075308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2BBA4-E158-5CE1-3962-8CD4223AC933}"/>
              </a:ext>
            </a:extLst>
          </p:cNvPr>
          <p:cNvCxnSpPr>
            <a:stCxn id="28" idx="0"/>
            <a:endCxn id="15" idx="6"/>
          </p:cNvCxnSpPr>
          <p:nvPr/>
        </p:nvCxnSpPr>
        <p:spPr>
          <a:xfrm rot="16200000" flipV="1">
            <a:off x="7585231" y="4490383"/>
            <a:ext cx="421067" cy="8820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FF1C69-31A1-0BF3-60ED-03FCEA705E07}"/>
              </a:ext>
            </a:extLst>
          </p:cNvPr>
          <p:cNvCxnSpPr>
            <a:stCxn id="5" idx="4"/>
            <a:endCxn id="11" idx="0"/>
          </p:cNvCxnSpPr>
          <p:nvPr/>
        </p:nvCxnSpPr>
        <p:spPr>
          <a:xfrm flipH="1">
            <a:off x="7079238" y="3042137"/>
            <a:ext cx="1500" cy="18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37B4D2-BA99-422A-30F8-957E12482EBE}"/>
              </a:ext>
            </a:extLst>
          </p:cNvPr>
          <p:cNvCxnSpPr>
            <a:stCxn id="22" idx="0"/>
            <a:endCxn id="11" idx="5"/>
          </p:cNvCxnSpPr>
          <p:nvPr/>
        </p:nvCxnSpPr>
        <p:spPr>
          <a:xfrm flipH="1" flipV="1">
            <a:off x="7274040" y="3652198"/>
            <a:ext cx="977499" cy="19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8F1255-6977-FD3C-BD42-97718560AE8A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rot="5400000">
            <a:off x="7665386" y="3876309"/>
            <a:ext cx="1" cy="782700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205FF83-120B-3CF0-78E6-66150AB9AB25}"/>
              </a:ext>
            </a:extLst>
          </p:cNvPr>
          <p:cNvCxnSpPr>
            <a:cxnSpLocks/>
            <a:stCxn id="5" idx="1"/>
            <a:endCxn id="12" idx="1"/>
          </p:cNvCxnSpPr>
          <p:nvPr/>
        </p:nvCxnSpPr>
        <p:spPr>
          <a:xfrm rot="16200000" flipH="1" flipV="1">
            <a:off x="6236368" y="3269936"/>
            <a:ext cx="1297629" cy="1504"/>
          </a:xfrm>
          <a:prstGeom prst="curvedConnector5">
            <a:avLst>
              <a:gd name="adj1" fmla="val 956"/>
              <a:gd name="adj2" fmla="val 50147606"/>
              <a:gd name="adj3" fmla="val 995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D5201E73-3A2B-35C3-61A2-0FA438177104}"/>
              </a:ext>
            </a:extLst>
          </p:cNvPr>
          <p:cNvSpPr/>
          <p:nvPr/>
        </p:nvSpPr>
        <p:spPr>
          <a:xfrm>
            <a:off x="5894915" y="3623968"/>
            <a:ext cx="994983" cy="976963"/>
          </a:xfrm>
          <a:custGeom>
            <a:avLst/>
            <a:gdLst>
              <a:gd name="connsiteX0" fmla="*/ 994983 w 994983"/>
              <a:gd name="connsiteY0" fmla="*/ 47809 h 976963"/>
              <a:gd name="connsiteX1" fmla="*/ 172732 w 994983"/>
              <a:gd name="connsiteY1" fmla="*/ 40720 h 976963"/>
              <a:gd name="connsiteX2" fmla="*/ 2611 w 994983"/>
              <a:gd name="connsiteY2" fmla="*/ 487288 h 976963"/>
              <a:gd name="connsiteX3" fmla="*/ 236527 w 994983"/>
              <a:gd name="connsiteY3" fmla="*/ 905502 h 976963"/>
              <a:gd name="connsiteX4" fmla="*/ 917011 w 994983"/>
              <a:gd name="connsiteY4" fmla="*/ 969297 h 97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983" h="976963">
                <a:moveTo>
                  <a:pt x="994983" y="47809"/>
                </a:moveTo>
                <a:cubicBezTo>
                  <a:pt x="666555" y="7641"/>
                  <a:pt x="338127" y="-32526"/>
                  <a:pt x="172732" y="40720"/>
                </a:cubicBezTo>
                <a:cubicBezTo>
                  <a:pt x="7337" y="113966"/>
                  <a:pt x="-8021" y="343158"/>
                  <a:pt x="2611" y="487288"/>
                </a:cubicBezTo>
                <a:cubicBezTo>
                  <a:pt x="13243" y="631418"/>
                  <a:pt x="84127" y="825167"/>
                  <a:pt x="236527" y="905502"/>
                </a:cubicBezTo>
                <a:cubicBezTo>
                  <a:pt x="388927" y="985837"/>
                  <a:pt x="699634" y="983474"/>
                  <a:pt x="917011" y="96929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98A78441-5366-188A-D765-4341825945D4}"/>
              </a:ext>
            </a:extLst>
          </p:cNvPr>
          <p:cNvSpPr/>
          <p:nvPr/>
        </p:nvSpPr>
        <p:spPr>
          <a:xfrm>
            <a:off x="5636453" y="3124615"/>
            <a:ext cx="1281798" cy="2127869"/>
          </a:xfrm>
          <a:custGeom>
            <a:avLst/>
            <a:gdLst>
              <a:gd name="connsiteX0" fmla="*/ 1281798 w 1281798"/>
              <a:gd name="connsiteY0" fmla="*/ 150213 h 2127869"/>
              <a:gd name="connsiteX1" fmla="*/ 154747 w 1281798"/>
              <a:gd name="connsiteY1" fmla="*/ 171478 h 2127869"/>
              <a:gd name="connsiteX2" fmla="*/ 119305 w 1281798"/>
              <a:gd name="connsiteY2" fmla="*/ 1879776 h 2127869"/>
              <a:gd name="connsiteX3" fmla="*/ 1175473 w 1281798"/>
              <a:gd name="connsiteY3" fmla="*/ 2127869 h 212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8" h="2127869">
                <a:moveTo>
                  <a:pt x="1281798" y="150213"/>
                </a:moveTo>
                <a:cubicBezTo>
                  <a:pt x="815147" y="16715"/>
                  <a:pt x="348496" y="-116782"/>
                  <a:pt x="154747" y="171478"/>
                </a:cubicBezTo>
                <a:cubicBezTo>
                  <a:pt x="-39002" y="459738"/>
                  <a:pt x="-50816" y="1553711"/>
                  <a:pt x="119305" y="1879776"/>
                </a:cubicBezTo>
                <a:cubicBezTo>
                  <a:pt x="289426" y="2205841"/>
                  <a:pt x="953371" y="2088883"/>
                  <a:pt x="1175473" y="21278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830FCD6-051B-D1E0-A3AD-59C0CF1D3646}"/>
              </a:ext>
            </a:extLst>
          </p:cNvPr>
          <p:cNvSpPr txBox="1"/>
          <p:nvPr/>
        </p:nvSpPr>
        <p:spPr>
          <a:xfrm>
            <a:off x="7044169" y="292412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58B3D0-E29A-C367-1AC2-E58309B2855E}"/>
              </a:ext>
            </a:extLst>
          </p:cNvPr>
          <p:cNvSpPr txBox="1"/>
          <p:nvPr/>
        </p:nvSpPr>
        <p:spPr>
          <a:xfrm>
            <a:off x="5996497" y="2614360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11A89F1-ED19-57FE-86E5-E895A5F80630}"/>
              </a:ext>
            </a:extLst>
          </p:cNvPr>
          <p:cNvSpPr txBox="1"/>
          <p:nvPr/>
        </p:nvSpPr>
        <p:spPr>
          <a:xfrm>
            <a:off x="5566118" y="389832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7786A0D-76A2-5CDB-B5BF-58EAA5246A24}"/>
              </a:ext>
            </a:extLst>
          </p:cNvPr>
          <p:cNvSpPr txBox="1"/>
          <p:nvPr/>
        </p:nvSpPr>
        <p:spPr>
          <a:xfrm>
            <a:off x="5832421" y="388029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0C5E94-8F26-EDE4-2816-3E8849208309}"/>
              </a:ext>
            </a:extLst>
          </p:cNvPr>
          <p:cNvSpPr txBox="1"/>
          <p:nvPr/>
        </p:nvSpPr>
        <p:spPr>
          <a:xfrm>
            <a:off x="7540809" y="540882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4B7EB1D-3F5C-6BEB-8CF5-CC5AA286BF01}"/>
              </a:ext>
            </a:extLst>
          </p:cNvPr>
          <p:cNvSpPr txBox="1"/>
          <p:nvPr/>
        </p:nvSpPr>
        <p:spPr>
          <a:xfrm>
            <a:off x="7778932" y="4556193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6169E61-D763-20CE-2C0F-D509E867E78E}"/>
              </a:ext>
            </a:extLst>
          </p:cNvPr>
          <p:cNvSpPr txBox="1"/>
          <p:nvPr/>
        </p:nvSpPr>
        <p:spPr>
          <a:xfrm>
            <a:off x="7511218" y="4204381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4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E052642-E2FB-97E0-724D-15F45FF60F96}"/>
              </a:ext>
            </a:extLst>
          </p:cNvPr>
          <p:cNvSpPr txBox="1"/>
          <p:nvPr/>
        </p:nvSpPr>
        <p:spPr>
          <a:xfrm>
            <a:off x="7649425" y="346383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0737F-D318-FFA0-9077-71DB6450A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D69D-824A-0E2A-9D10-3F644DF9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State Table</a:t>
            </a:r>
            <a:endParaRPr lang="en-ZA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0F4BF36-535D-16B1-7F3E-9BA345607C59}"/>
              </a:ext>
            </a:extLst>
          </p:cNvPr>
          <p:cNvSpPr/>
          <p:nvPr/>
        </p:nvSpPr>
        <p:spPr>
          <a:xfrm>
            <a:off x="7998207" y="2549769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0D1CF07-6150-1E0C-0743-8E1796034671}"/>
              </a:ext>
            </a:extLst>
          </p:cNvPr>
          <p:cNvSpPr/>
          <p:nvPr/>
        </p:nvSpPr>
        <p:spPr>
          <a:xfrm>
            <a:off x="9169009" y="255283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3A0664-4251-6FF8-7154-B3AD89E4D28B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549192" y="2795954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2B09DE-B6E9-7387-5EEB-8529B8BC08BE}"/>
              </a:ext>
            </a:extLst>
          </p:cNvPr>
          <p:cNvSpPr txBox="1"/>
          <p:nvPr/>
        </p:nvSpPr>
        <p:spPr>
          <a:xfrm>
            <a:off x="8758838" y="2490463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E3B0C4A-C8F0-8F65-AC00-638B1F22C328}"/>
              </a:ext>
            </a:extLst>
          </p:cNvPr>
          <p:cNvSpPr/>
          <p:nvPr/>
        </p:nvSpPr>
        <p:spPr>
          <a:xfrm>
            <a:off x="7996707" y="323193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188C610-2746-9C7E-CF39-8DCCA8F23830}"/>
              </a:ext>
            </a:extLst>
          </p:cNvPr>
          <p:cNvSpPr/>
          <p:nvPr/>
        </p:nvSpPr>
        <p:spPr>
          <a:xfrm>
            <a:off x="7996703" y="384739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5F70BFA-09FE-A5DD-B643-76615A0A9D69}"/>
              </a:ext>
            </a:extLst>
          </p:cNvPr>
          <p:cNvSpPr/>
          <p:nvPr/>
        </p:nvSpPr>
        <p:spPr>
          <a:xfrm>
            <a:off x="7996704" y="514722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5A12FE9D-3953-CB16-AC28-BCC6BF0F6FBD}"/>
              </a:ext>
            </a:extLst>
          </p:cNvPr>
          <p:cNvSpPr/>
          <p:nvPr/>
        </p:nvSpPr>
        <p:spPr>
          <a:xfrm>
            <a:off x="7996703" y="4474703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B43CE5-1B23-2911-D37E-31CA5808650E}"/>
              </a:ext>
            </a:extLst>
          </p:cNvPr>
          <p:cNvCxnSpPr>
            <a:cxnSpLocks/>
          </p:cNvCxnSpPr>
          <p:nvPr/>
        </p:nvCxnSpPr>
        <p:spPr>
          <a:xfrm>
            <a:off x="7572497" y="2795543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312CF3-B0FB-A232-3386-739A5621A232}"/>
              </a:ext>
            </a:extLst>
          </p:cNvPr>
          <p:cNvCxnSpPr>
            <a:cxnSpLocks/>
          </p:cNvCxnSpPr>
          <p:nvPr/>
        </p:nvCxnSpPr>
        <p:spPr>
          <a:xfrm>
            <a:off x="7572497" y="3470708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570ED2-F9E9-2C67-D026-6146A86AFE50}"/>
              </a:ext>
            </a:extLst>
          </p:cNvPr>
          <p:cNvCxnSpPr>
            <a:cxnSpLocks/>
          </p:cNvCxnSpPr>
          <p:nvPr/>
        </p:nvCxnSpPr>
        <p:spPr>
          <a:xfrm>
            <a:off x="7572497" y="409358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D79E25-BB47-E69D-7FC0-A6F0F73BB927}"/>
              </a:ext>
            </a:extLst>
          </p:cNvPr>
          <p:cNvCxnSpPr>
            <a:cxnSpLocks/>
          </p:cNvCxnSpPr>
          <p:nvPr/>
        </p:nvCxnSpPr>
        <p:spPr>
          <a:xfrm>
            <a:off x="7572497" y="472088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490501-7247-097C-447F-BA4E362B1C0F}"/>
              </a:ext>
            </a:extLst>
          </p:cNvPr>
          <p:cNvCxnSpPr>
            <a:cxnSpLocks/>
          </p:cNvCxnSpPr>
          <p:nvPr/>
        </p:nvCxnSpPr>
        <p:spPr>
          <a:xfrm>
            <a:off x="7572497" y="5393408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DEF71D56-DD4F-0C57-00A3-0C42C48E99BF}"/>
              </a:ext>
            </a:extLst>
          </p:cNvPr>
          <p:cNvSpPr/>
          <p:nvPr/>
        </p:nvSpPr>
        <p:spPr>
          <a:xfrm>
            <a:off x="9169008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165E8AD-077B-1B04-3D90-B9422A60419C}"/>
              </a:ext>
            </a:extLst>
          </p:cNvPr>
          <p:cNvSpPr/>
          <p:nvPr/>
        </p:nvSpPr>
        <p:spPr>
          <a:xfrm>
            <a:off x="10341313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9D026012-021B-7D0D-358E-49BFDE041440}"/>
              </a:ext>
            </a:extLst>
          </p:cNvPr>
          <p:cNvSpPr/>
          <p:nvPr/>
        </p:nvSpPr>
        <p:spPr>
          <a:xfrm>
            <a:off x="11513618" y="384739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B867D34-CCFF-630E-4C35-30F85D4B29E0}"/>
              </a:ext>
            </a:extLst>
          </p:cNvPr>
          <p:cNvSpPr/>
          <p:nvPr/>
        </p:nvSpPr>
        <p:spPr>
          <a:xfrm>
            <a:off x="9154551" y="323270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CA77ABA-A603-CD86-4319-382CFFAA5A85}"/>
              </a:ext>
            </a:extLst>
          </p:cNvPr>
          <p:cNvSpPr/>
          <p:nvPr/>
        </p:nvSpPr>
        <p:spPr>
          <a:xfrm>
            <a:off x="9154270" y="5141955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EBF08B6-C01F-B1EA-C0EF-D54EAC70EDE5}"/>
              </a:ext>
            </a:extLst>
          </p:cNvPr>
          <p:cNvSpPr/>
          <p:nvPr/>
        </p:nvSpPr>
        <p:spPr>
          <a:xfrm>
            <a:off x="10341312" y="514195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83911C-66C5-B89B-DF18-E6A783D0D910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8547692" y="3478121"/>
            <a:ext cx="606859" cy="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28D6B6-B9E4-FBB1-36FE-EE18362EC579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8547688" y="4093582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40888B-1F0D-99F5-7927-5972FEBEFBCD}"/>
              </a:ext>
            </a:extLst>
          </p:cNvPr>
          <p:cNvCxnSpPr>
            <a:endCxn id="23" idx="2"/>
          </p:cNvCxnSpPr>
          <p:nvPr/>
        </p:nvCxnSpPr>
        <p:spPr>
          <a:xfrm>
            <a:off x="9719994" y="4093580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CE6F7E-7DA7-4C2E-4FDE-7861D6D90B2B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10892298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3F72E3-4521-24CD-CE96-53D41710D187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8547689" y="5388140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FC79EE-F003-F83D-82EB-C7D8C7CBD03F}"/>
              </a:ext>
            </a:extLst>
          </p:cNvPr>
          <p:cNvCxnSpPr>
            <a:endCxn id="29" idx="2"/>
          </p:cNvCxnSpPr>
          <p:nvPr/>
        </p:nvCxnSpPr>
        <p:spPr>
          <a:xfrm>
            <a:off x="9719993" y="5388139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385C68-1738-EF3D-0F95-4954CA5E0249}"/>
              </a:ext>
            </a:extLst>
          </p:cNvPr>
          <p:cNvSpPr txBox="1"/>
          <p:nvPr/>
        </p:nvSpPr>
        <p:spPr>
          <a:xfrm>
            <a:off x="8758838" y="3117785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94754-972C-8CDD-0F43-42DC7AF40080}"/>
              </a:ext>
            </a:extLst>
          </p:cNvPr>
          <p:cNvSpPr txBox="1"/>
          <p:nvPr/>
        </p:nvSpPr>
        <p:spPr>
          <a:xfrm>
            <a:off x="8770025" y="3774436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DDB3D-B136-5EF7-D68E-CE4EF89E0D00}"/>
              </a:ext>
            </a:extLst>
          </p:cNvPr>
          <p:cNvSpPr txBox="1"/>
          <p:nvPr/>
        </p:nvSpPr>
        <p:spPr>
          <a:xfrm>
            <a:off x="9866329" y="3783866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Z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D73A6A-1F91-7A5C-45CA-EB871EB8F21B}"/>
              </a:ext>
            </a:extLst>
          </p:cNvPr>
          <p:cNvSpPr txBox="1"/>
          <p:nvPr/>
        </p:nvSpPr>
        <p:spPr>
          <a:xfrm>
            <a:off x="11095952" y="377784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0B311F-90DC-C450-4037-A32B59C3E510}"/>
              </a:ext>
            </a:extLst>
          </p:cNvPr>
          <p:cNvSpPr txBox="1"/>
          <p:nvPr/>
        </p:nvSpPr>
        <p:spPr>
          <a:xfrm>
            <a:off x="8799670" y="5072699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DB09D5-5C5D-1EAC-1C40-F503A8DBF88F}"/>
              </a:ext>
            </a:extLst>
          </p:cNvPr>
          <p:cNvSpPr txBox="1"/>
          <p:nvPr/>
        </p:nvSpPr>
        <p:spPr>
          <a:xfrm>
            <a:off x="9866329" y="5072699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C8F1A3-DAF8-9B4F-B57F-5AABBF96ED2B}"/>
              </a:ext>
            </a:extLst>
          </p:cNvPr>
          <p:cNvCxnSpPr>
            <a:stCxn id="28" idx="4"/>
            <a:endCxn id="14" idx="4"/>
          </p:cNvCxnSpPr>
          <p:nvPr/>
        </p:nvCxnSpPr>
        <p:spPr>
          <a:xfrm rot="5400000">
            <a:off x="8848346" y="5058175"/>
            <a:ext cx="5269" cy="1157566"/>
          </a:xfrm>
          <a:prstGeom prst="curvedConnector3">
            <a:avLst>
              <a:gd name="adj1" fmla="val 10753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4DF206-26E1-5755-DDE5-251988D50382}"/>
              </a:ext>
            </a:extLst>
          </p:cNvPr>
          <p:cNvCxnSpPr>
            <a:stCxn id="28" idx="0"/>
            <a:endCxn id="15" idx="6"/>
          </p:cNvCxnSpPr>
          <p:nvPr/>
        </p:nvCxnSpPr>
        <p:spPr>
          <a:xfrm rot="16200000" flipV="1">
            <a:off x="8778193" y="4490384"/>
            <a:ext cx="421067" cy="8820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611DBF-2A7E-0D73-D336-566756B454B3}"/>
              </a:ext>
            </a:extLst>
          </p:cNvPr>
          <p:cNvCxnSpPr>
            <a:stCxn id="5" idx="4"/>
            <a:endCxn id="11" idx="0"/>
          </p:cNvCxnSpPr>
          <p:nvPr/>
        </p:nvCxnSpPr>
        <p:spPr>
          <a:xfrm flipH="1">
            <a:off x="8272200" y="3042138"/>
            <a:ext cx="1500" cy="18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AC90E6-7CC1-D1FB-82A9-1A1CCBCDD3CB}"/>
              </a:ext>
            </a:extLst>
          </p:cNvPr>
          <p:cNvCxnSpPr>
            <a:stCxn id="22" idx="0"/>
            <a:endCxn id="11" idx="5"/>
          </p:cNvCxnSpPr>
          <p:nvPr/>
        </p:nvCxnSpPr>
        <p:spPr>
          <a:xfrm flipH="1" flipV="1">
            <a:off x="8467002" y="3652199"/>
            <a:ext cx="977499" cy="19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89CF63-A8DE-43A6-78E0-0A236406F81C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rot="5400000">
            <a:off x="8858348" y="3876310"/>
            <a:ext cx="1" cy="782700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EE097E-005F-C2BA-B1E4-0C26D45DA794}"/>
              </a:ext>
            </a:extLst>
          </p:cNvPr>
          <p:cNvCxnSpPr>
            <a:cxnSpLocks/>
            <a:stCxn id="5" idx="1"/>
            <a:endCxn id="12" idx="1"/>
          </p:cNvCxnSpPr>
          <p:nvPr/>
        </p:nvCxnSpPr>
        <p:spPr>
          <a:xfrm rot="16200000" flipH="1" flipV="1">
            <a:off x="7429330" y="3269937"/>
            <a:ext cx="1297629" cy="1504"/>
          </a:xfrm>
          <a:prstGeom prst="curvedConnector5">
            <a:avLst>
              <a:gd name="adj1" fmla="val 956"/>
              <a:gd name="adj2" fmla="val 50147606"/>
              <a:gd name="adj3" fmla="val 995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17A8A7A3-D7B4-6BDB-4F37-279227223FBD}"/>
              </a:ext>
            </a:extLst>
          </p:cNvPr>
          <p:cNvSpPr/>
          <p:nvPr/>
        </p:nvSpPr>
        <p:spPr>
          <a:xfrm>
            <a:off x="7087877" y="3623969"/>
            <a:ext cx="994983" cy="976963"/>
          </a:xfrm>
          <a:custGeom>
            <a:avLst/>
            <a:gdLst>
              <a:gd name="connsiteX0" fmla="*/ 994983 w 994983"/>
              <a:gd name="connsiteY0" fmla="*/ 47809 h 976963"/>
              <a:gd name="connsiteX1" fmla="*/ 172732 w 994983"/>
              <a:gd name="connsiteY1" fmla="*/ 40720 h 976963"/>
              <a:gd name="connsiteX2" fmla="*/ 2611 w 994983"/>
              <a:gd name="connsiteY2" fmla="*/ 487288 h 976963"/>
              <a:gd name="connsiteX3" fmla="*/ 236527 w 994983"/>
              <a:gd name="connsiteY3" fmla="*/ 905502 h 976963"/>
              <a:gd name="connsiteX4" fmla="*/ 917011 w 994983"/>
              <a:gd name="connsiteY4" fmla="*/ 969297 h 97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983" h="976963">
                <a:moveTo>
                  <a:pt x="994983" y="47809"/>
                </a:moveTo>
                <a:cubicBezTo>
                  <a:pt x="666555" y="7641"/>
                  <a:pt x="338127" y="-32526"/>
                  <a:pt x="172732" y="40720"/>
                </a:cubicBezTo>
                <a:cubicBezTo>
                  <a:pt x="7337" y="113966"/>
                  <a:pt x="-8021" y="343158"/>
                  <a:pt x="2611" y="487288"/>
                </a:cubicBezTo>
                <a:cubicBezTo>
                  <a:pt x="13243" y="631418"/>
                  <a:pt x="84127" y="825167"/>
                  <a:pt x="236527" y="905502"/>
                </a:cubicBezTo>
                <a:cubicBezTo>
                  <a:pt x="388927" y="985837"/>
                  <a:pt x="699634" y="983474"/>
                  <a:pt x="917011" y="96929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108EA91F-9A5C-5BE3-41CD-8C22528AD010}"/>
              </a:ext>
            </a:extLst>
          </p:cNvPr>
          <p:cNvSpPr/>
          <p:nvPr/>
        </p:nvSpPr>
        <p:spPr>
          <a:xfrm>
            <a:off x="6829415" y="3124616"/>
            <a:ext cx="1281798" cy="2127869"/>
          </a:xfrm>
          <a:custGeom>
            <a:avLst/>
            <a:gdLst>
              <a:gd name="connsiteX0" fmla="*/ 1281798 w 1281798"/>
              <a:gd name="connsiteY0" fmla="*/ 150213 h 2127869"/>
              <a:gd name="connsiteX1" fmla="*/ 154747 w 1281798"/>
              <a:gd name="connsiteY1" fmla="*/ 171478 h 2127869"/>
              <a:gd name="connsiteX2" fmla="*/ 119305 w 1281798"/>
              <a:gd name="connsiteY2" fmla="*/ 1879776 h 2127869"/>
              <a:gd name="connsiteX3" fmla="*/ 1175473 w 1281798"/>
              <a:gd name="connsiteY3" fmla="*/ 2127869 h 212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8" h="2127869">
                <a:moveTo>
                  <a:pt x="1281798" y="150213"/>
                </a:moveTo>
                <a:cubicBezTo>
                  <a:pt x="815147" y="16715"/>
                  <a:pt x="348496" y="-116782"/>
                  <a:pt x="154747" y="171478"/>
                </a:cubicBezTo>
                <a:cubicBezTo>
                  <a:pt x="-39002" y="459738"/>
                  <a:pt x="-50816" y="1553711"/>
                  <a:pt x="119305" y="1879776"/>
                </a:cubicBezTo>
                <a:cubicBezTo>
                  <a:pt x="289426" y="2205841"/>
                  <a:pt x="953371" y="2088883"/>
                  <a:pt x="1175473" y="21278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9AF8C4E-152D-A266-C3C0-F6044620DEB7}"/>
              </a:ext>
            </a:extLst>
          </p:cNvPr>
          <p:cNvSpPr txBox="1"/>
          <p:nvPr/>
        </p:nvSpPr>
        <p:spPr>
          <a:xfrm>
            <a:off x="8234031" y="292211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1AE08C-83A5-805D-4D4C-BF9303853E1F}"/>
              </a:ext>
            </a:extLst>
          </p:cNvPr>
          <p:cNvSpPr txBox="1"/>
          <p:nvPr/>
        </p:nvSpPr>
        <p:spPr>
          <a:xfrm>
            <a:off x="7189459" y="2614361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9F30A24-4A50-310B-713A-8632488CE19D}"/>
              </a:ext>
            </a:extLst>
          </p:cNvPr>
          <p:cNvSpPr txBox="1"/>
          <p:nvPr/>
        </p:nvSpPr>
        <p:spPr>
          <a:xfrm>
            <a:off x="6759080" y="389832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D240016-9B4D-36A8-86E0-1329E0FF2544}"/>
              </a:ext>
            </a:extLst>
          </p:cNvPr>
          <p:cNvSpPr txBox="1"/>
          <p:nvPr/>
        </p:nvSpPr>
        <p:spPr>
          <a:xfrm>
            <a:off x="7025383" y="3880298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47277A9-11EA-C316-16D4-98CC23646C30}"/>
              </a:ext>
            </a:extLst>
          </p:cNvPr>
          <p:cNvSpPr txBox="1"/>
          <p:nvPr/>
        </p:nvSpPr>
        <p:spPr>
          <a:xfrm>
            <a:off x="8733771" y="5408828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B87C268-EC9A-CB90-7B7A-9A4BCDC250BD}"/>
              </a:ext>
            </a:extLst>
          </p:cNvPr>
          <p:cNvSpPr txBox="1"/>
          <p:nvPr/>
        </p:nvSpPr>
        <p:spPr>
          <a:xfrm>
            <a:off x="8971894" y="4556194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C8F7509-1A52-6C39-F48A-3B79F69EF1F5}"/>
              </a:ext>
            </a:extLst>
          </p:cNvPr>
          <p:cNvSpPr txBox="1"/>
          <p:nvPr/>
        </p:nvSpPr>
        <p:spPr>
          <a:xfrm>
            <a:off x="8704180" y="420438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80CE36-C2DB-94C9-2C99-13160E10C96C}"/>
              </a:ext>
            </a:extLst>
          </p:cNvPr>
          <p:cNvSpPr txBox="1"/>
          <p:nvPr/>
        </p:nvSpPr>
        <p:spPr>
          <a:xfrm>
            <a:off x="8842387" y="3463833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ϵ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F8E67B51-C774-3E46-D992-3265B0EFC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846245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09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4C391-1536-AFF1-17BA-D26EC2AF4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3AC9-83D0-A7E5-CD8B-39D755F7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A5AB51FF-813C-020E-2833-16FC0748B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137562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FF8D60D2-1526-D13A-DD32-D4A0D3D16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864410"/>
              </p:ext>
            </p:extLst>
          </p:nvPr>
        </p:nvGraphicFramePr>
        <p:xfrm>
          <a:off x="6406592" y="1267744"/>
          <a:ext cx="3117418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6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375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6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36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8B1DD-6DF5-B522-15D7-57FDCE5E6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11FD-5641-FCE0-B21A-A1A36551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C1F103E6-A072-524E-40BC-A7BC519AE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25468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4106B27B-AAA7-C83A-4598-D623A5038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620394"/>
              </p:ext>
            </p:extLst>
          </p:nvPr>
        </p:nvGraphicFramePr>
        <p:xfrm>
          <a:off x="6406592" y="1267744"/>
          <a:ext cx="3402426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9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511631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694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BBCD-4162-CFA0-558A-02B8F2358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9B94-ECFF-4868-6149-660395D9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4DF4E1B4-6823-34B5-A6FC-138C00F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275490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E3D222A-82A6-96BF-5E60-D5E78FAE58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58907"/>
              </p:ext>
            </p:extLst>
          </p:nvPr>
        </p:nvGraphicFramePr>
        <p:xfrm>
          <a:off x="6402928" y="1267745"/>
          <a:ext cx="3459529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833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600696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1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1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3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52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A0038-FE91-38C7-3B01-4B6C000C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0671-BB40-8B95-5865-EA087894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5E56C433-5EC3-2853-40FF-6A8469041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280663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FF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FF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34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F9CA-46F2-2349-D70A-DD34D8645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07EB-E4A8-A260-52EF-51308E4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B32E0F5E-518B-B0E4-A3E2-81515378B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241667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2495</Words>
  <Application>Microsoft Office PowerPoint</Application>
  <PresentationFormat>Widescreen</PresentationFormat>
  <Paragraphs>1452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Segoe UI Symbol</vt:lpstr>
      <vt:lpstr>Office Theme</vt:lpstr>
      <vt:lpstr>SLR Parsers</vt:lpstr>
      <vt:lpstr>Creating NFA from CFG</vt:lpstr>
      <vt:lpstr>Creating NFA from CFG</vt:lpstr>
      <vt:lpstr>NFA State Table</vt:lpstr>
      <vt:lpstr>NFA ϵ-closure </vt:lpstr>
      <vt:lpstr>NFA ϵ-closure </vt:lpstr>
      <vt:lpstr>NFA ϵ-closure </vt:lpstr>
      <vt:lpstr>NFA to DFA</vt:lpstr>
      <vt:lpstr>NFA to DFA</vt:lpstr>
      <vt:lpstr>NFA to DFA </vt:lpstr>
      <vt:lpstr>NFA to DFA </vt:lpstr>
      <vt:lpstr>NFA to DFA </vt:lpstr>
      <vt:lpstr>NFA to DFA </vt:lpstr>
      <vt:lpstr>NFA to DFA </vt:lpstr>
      <vt:lpstr>NFA to DFA </vt:lpstr>
      <vt:lpstr>NFA to DFA </vt:lpstr>
      <vt:lpstr>NFA to DFA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Christiaan Strydom</dc:creator>
  <cp:lastModifiedBy>Christiaan Strydom</cp:lastModifiedBy>
  <cp:revision>19</cp:revision>
  <dcterms:created xsi:type="dcterms:W3CDTF">2025-09-24T16:46:28Z</dcterms:created>
  <dcterms:modified xsi:type="dcterms:W3CDTF">2025-10-19T16:26:06Z</dcterms:modified>
</cp:coreProperties>
</file>