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Didact Gothic" panose="00000500000000000000" pitchFamily="2" charset="0"/>
      <p:regular r:id="rId12"/>
    </p:embeddedFont>
    <p:embeddedFont>
      <p:font typeface="Julius Sans One" panose="020B0604020202020204" charset="0"/>
      <p:regular r:id="rId13"/>
    </p:embeddedFont>
    <p:embeddedFont>
      <p:font typeface="Questrial" pitchFamily="2" charset="0"/>
      <p:regular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464">
          <p15:clr>
            <a:srgbClr val="9AA0A6"/>
          </p15:clr>
        </p15:guide>
        <p15:guide id="2" orient="horz" pos="162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gvrlIe4rJbHzjglQ3jngDuwW2u5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170" autoAdjust="0"/>
  </p:normalViewPr>
  <p:slideViewPr>
    <p:cSldViewPr snapToGrid="0">
      <p:cViewPr varScale="1">
        <p:scale>
          <a:sx n="75" d="100"/>
          <a:sy n="75" d="100"/>
        </p:scale>
        <p:origin x="1616" y="36"/>
      </p:cViewPr>
      <p:guideLst>
        <p:guide pos="4464"/>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Vulnerability_assessmen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During the boot camp, I developed a strong interested in proactively enhancing security posture to defend cyber-attacks, and I believe penetration testing is one of the best ways to achieve this.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I am pleased to share my insight today</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a:t>Attackers accessed database through lateral movement since we do not have network segmentation in place and our password policy is weak</a:t>
            </a:r>
            <a:endParaRPr/>
          </a:p>
          <a:p>
            <a:pPr marL="0" marR="0" lvl="0" indent="0" algn="l" rtl="0">
              <a:lnSpc>
                <a:spcPct val="100000"/>
              </a:lnSpc>
              <a:spcBef>
                <a:spcPts val="0"/>
              </a:spcBef>
              <a:spcAft>
                <a:spcPts val="0"/>
              </a:spcAft>
              <a:buClr>
                <a:srgbClr val="000000"/>
              </a:buClr>
              <a:buSzPts val="1100"/>
              <a:buFont typeface="Arial"/>
              <a:buNone/>
            </a:pPr>
            <a:endParaRPr/>
          </a:p>
          <a:p>
            <a:pPr marL="0" marR="0" lvl="0" indent="0" algn="l" rtl="0">
              <a:lnSpc>
                <a:spcPct val="100000"/>
              </a:lnSpc>
              <a:spcBef>
                <a:spcPts val="0"/>
              </a:spcBef>
              <a:spcAft>
                <a:spcPts val="0"/>
              </a:spcAft>
              <a:buClr>
                <a:srgbClr val="000000"/>
              </a:buClr>
              <a:buSzPts val="1100"/>
              <a:buFont typeface="Arial"/>
              <a:buNone/>
            </a:pPr>
            <a:endParaRPr/>
          </a:p>
          <a:p>
            <a:pPr marL="0" marR="0" lvl="0" indent="0" algn="l" rtl="0">
              <a:lnSpc>
                <a:spcPct val="100000"/>
              </a:lnSpc>
              <a:spcBef>
                <a:spcPts val="0"/>
              </a:spcBef>
              <a:spcAft>
                <a:spcPts val="0"/>
              </a:spcAft>
              <a:buClr>
                <a:srgbClr val="000000"/>
              </a:buClr>
              <a:buSzPts val="1100"/>
              <a:buFont typeface="Arial"/>
              <a:buNone/>
            </a:pPr>
            <a:r>
              <a:rPr lang="en-US"/>
              <a:t>Result: Sensitive client data breached.    </a:t>
            </a:r>
            <a:endParaRPr/>
          </a:p>
          <a:p>
            <a:pPr marL="0" marR="0" lvl="0" indent="0" algn="l" rtl="0">
              <a:lnSpc>
                <a:spcPct val="100000"/>
              </a:lnSpc>
              <a:spcBef>
                <a:spcPts val="0"/>
              </a:spcBef>
              <a:spcAft>
                <a:spcPts val="0"/>
              </a:spcAft>
              <a:buClr>
                <a:srgbClr val="000000"/>
              </a:buClr>
              <a:buSzPts val="1100"/>
              <a:buFont typeface="Arial"/>
              <a:buNone/>
            </a:pPr>
            <a:endParaRPr/>
          </a:p>
          <a:p>
            <a:pPr marL="0" lvl="0" indent="0" algn="l" rtl="0">
              <a:lnSpc>
                <a:spcPct val="100000"/>
              </a:lnSpc>
              <a:spcBef>
                <a:spcPts val="0"/>
              </a:spcBef>
              <a:spcAft>
                <a:spcPts val="0"/>
              </a:spcAft>
              <a:buSzPts val="1100"/>
              <a:buNone/>
            </a:pPr>
            <a:r>
              <a:rPr lang="en-US"/>
              <a:t>Looking back on this incident: the key point of compromise is Our Web Server since it is public-facing and prone to all kind of cyber threat. Therefore we need enhance websever’s security posture. There are many ways to defend our web server, we can use WAF, host-based IDS/IPS, However, I do think a penetration test is the best option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800">
                <a:latin typeface="Times New Roman"/>
                <a:ea typeface="Times New Roman"/>
                <a:cs typeface="Times New Roman"/>
                <a:sym typeface="Times New Roman"/>
              </a:rPr>
              <a:t>During the reconnaissance scan. The attacker was able to find a backdoor vulnerability in our server, shell.php, then the attack executed a python script to start a reversed shell connection to gain remote access to our web server through this backdoor</a:t>
            </a:r>
            <a:endParaRPr/>
          </a:p>
          <a:p>
            <a:pPr marL="0" marR="0" lvl="0" indent="0" algn="l" rtl="0">
              <a:lnSpc>
                <a:spcPct val="100000"/>
              </a:lnSpc>
              <a:spcBef>
                <a:spcPts val="0"/>
              </a:spcBef>
              <a:spcAft>
                <a:spcPts val="0"/>
              </a:spcAft>
              <a:buClr>
                <a:srgbClr val="000000"/>
              </a:buClr>
              <a:buSzPts val="1100"/>
              <a:buFont typeface="Arial"/>
              <a:buNone/>
            </a:pPr>
            <a:endParaRPr sz="180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100"/>
              <a:buFont typeface="Arial"/>
              <a:buNone/>
            </a:pPr>
            <a:endParaRPr sz="1800">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US"/>
              <a:t>How exactly did the attack find this vulnerability in our server? Based on my analysis.  if we go to the websever PCAP file in Wireshark, we can see our server ‘s version is 2.4.41. this is released in August 2019 and outdated in 2020 since multiple vulnerabilities have been announced during 2020 by National Vulnerability Database (NVD). Unfortunately, we did not patch our server.</a:t>
            </a:r>
            <a:endParaRPr/>
          </a:p>
          <a:p>
            <a:pPr marL="158750" lvl="0" indent="0" algn="l" rtl="0">
              <a:lnSpc>
                <a:spcPct val="100000"/>
              </a:lnSpc>
              <a:spcBef>
                <a:spcPts val="0"/>
              </a:spcBef>
              <a:spcAft>
                <a:spcPts val="0"/>
              </a:spcAft>
              <a:buSzPts val="1100"/>
              <a:buNone/>
            </a:pPr>
            <a:endParaRPr/>
          </a:p>
          <a:p>
            <a:pPr marL="158750" lvl="0" indent="0" algn="l" rtl="0">
              <a:lnSpc>
                <a:spcPct val="100000"/>
              </a:lnSpc>
              <a:spcBef>
                <a:spcPts val="0"/>
              </a:spcBef>
              <a:spcAft>
                <a:spcPts val="0"/>
              </a:spcAft>
              <a:buSzPts val="1100"/>
              <a:buNone/>
            </a:pPr>
            <a:r>
              <a:rPr lang="en-US"/>
              <a:t>To me, the outdated server is the reason of server compromise.  Our webserver log file did show any evidence of this file shell.php being uploaded during the attack because there is no PUT request in our webserver logs, so I suspect this backdoor was lurking on our web server for a long time.</a:t>
            </a:r>
            <a:endParaRPr/>
          </a:p>
          <a:p>
            <a:pPr marL="158750" lvl="0" indent="0" algn="l" rtl="0">
              <a:lnSpc>
                <a:spcPct val="100000"/>
              </a:lnSpc>
              <a:spcBef>
                <a:spcPts val="0"/>
              </a:spcBef>
              <a:spcAft>
                <a:spcPts val="0"/>
              </a:spcAft>
              <a:buSzPts val="1100"/>
              <a:buNone/>
            </a:pPr>
            <a:endParaRPr/>
          </a:p>
          <a:p>
            <a:pPr marL="158750" lvl="0" indent="0" algn="l" rtl="0">
              <a:lnSpc>
                <a:spcPct val="100000"/>
              </a:lnSpc>
              <a:spcBef>
                <a:spcPts val="0"/>
              </a:spcBef>
              <a:spcAft>
                <a:spcPts val="0"/>
              </a:spcAft>
              <a:buSzPts val="1100"/>
              <a:buNone/>
            </a:pPr>
            <a:r>
              <a:rPr lang="en-US"/>
              <a:t>But the important thing is we need to be able to identify this backdoor vulnerability before the attacker does. How? That is through penetration testing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US"/>
              <a:t>According to IBM Pen test is….. </a:t>
            </a:r>
            <a:r>
              <a:rPr lang="en-US" b="0" i="0">
                <a:solidFill>
                  <a:srgbClr val="202122"/>
                </a:solidFill>
                <a:highlight>
                  <a:srgbClr val="FFFFFF"/>
                </a:highlight>
                <a:latin typeface="Arial"/>
                <a:ea typeface="Arial"/>
                <a:cs typeface="Arial"/>
                <a:sym typeface="Arial"/>
              </a:rPr>
              <a:t> this is not to be confused with a </a:t>
            </a:r>
            <a:r>
              <a:rPr lang="en-US" b="0" i="0" u="sng" strike="noStrike">
                <a:solidFill>
                  <a:schemeClr val="hlink"/>
                </a:solidFill>
                <a:highlight>
                  <a:srgbClr val="FFFFFF"/>
                </a:highlight>
                <a:latin typeface="Arial"/>
                <a:ea typeface="Arial"/>
                <a:cs typeface="Arial"/>
                <a:sym typeface="Arial"/>
                <a:hlinkClick r:id="rId3"/>
              </a:rPr>
              <a:t>vulnerability </a:t>
            </a:r>
            <a:r>
              <a:rPr lang="en-US" b="0" i="0" u="none" strike="noStrike">
                <a:highlight>
                  <a:srgbClr val="FFFFFF"/>
                </a:highlight>
                <a:latin typeface="Arial"/>
                <a:ea typeface="Arial"/>
                <a:cs typeface="Arial"/>
                <a:sym typeface="Arial"/>
              </a:rPr>
              <a:t>scan</a:t>
            </a:r>
            <a:endParaRPr/>
          </a:p>
          <a:p>
            <a:pPr marL="158750" lvl="0" indent="0" algn="l" rtl="0">
              <a:lnSpc>
                <a:spcPct val="100000"/>
              </a:lnSpc>
              <a:spcBef>
                <a:spcPts val="0"/>
              </a:spcBef>
              <a:spcAft>
                <a:spcPts val="0"/>
              </a:spcAft>
              <a:buSzPts val="1100"/>
              <a:buNone/>
            </a:pPr>
            <a:endParaRPr/>
          </a:p>
          <a:p>
            <a:pPr marL="158750" lvl="0" indent="0" algn="l" rtl="0">
              <a:lnSpc>
                <a:spcPct val="100000"/>
              </a:lnSpc>
              <a:spcBef>
                <a:spcPts val="0"/>
              </a:spcBef>
              <a:spcAft>
                <a:spcPts val="0"/>
              </a:spcAft>
              <a:buSzPts val="1100"/>
              <a:buNone/>
            </a:pPr>
            <a:r>
              <a:rPr lang="en-US">
                <a:solidFill>
                  <a:schemeClr val="hlink"/>
                </a:solidFill>
                <a:latin typeface="Questrial"/>
                <a:ea typeface="Questrial"/>
                <a:cs typeface="Questrial"/>
                <a:sym typeface="Questrial"/>
              </a:rPr>
              <a:t>A scan is an automated, high-level test that looks for potential </a:t>
            </a:r>
            <a:r>
              <a:rPr lang="en-US"/>
              <a:t>known published </a:t>
            </a:r>
            <a:r>
              <a:rPr lang="en-US">
                <a:solidFill>
                  <a:schemeClr val="hlink"/>
                </a:solidFill>
                <a:latin typeface="Questrial"/>
                <a:ea typeface="Questrial"/>
                <a:cs typeface="Questrial"/>
                <a:sym typeface="Questrial"/>
              </a:rPr>
              <a:t>vulnerabilities, while pen test focus on manually identify the flaws in the system, </a:t>
            </a:r>
            <a:r>
              <a:rPr lang="en-US"/>
              <a:t>it will reduce the false positives and may find new vulnerabilities compare to the scan</a:t>
            </a:r>
            <a:endParaRPr/>
          </a:p>
          <a:p>
            <a:pPr marL="158750" lvl="0" indent="0" algn="l" rtl="0">
              <a:lnSpc>
                <a:spcPct val="100000"/>
              </a:lnSpc>
              <a:spcBef>
                <a:spcPts val="0"/>
              </a:spcBef>
              <a:spcAft>
                <a:spcPts val="0"/>
              </a:spcAft>
              <a:buSzPts val="1100"/>
              <a:buNone/>
            </a:pPr>
            <a:endParaRPr/>
          </a:p>
          <a:p>
            <a:pPr marL="158750" lvl="0" indent="0" algn="l" rtl="0">
              <a:lnSpc>
                <a:spcPct val="100000"/>
              </a:lnSpc>
              <a:spcBef>
                <a:spcPts val="0"/>
              </a:spcBef>
              <a:spcAft>
                <a:spcPts val="0"/>
              </a:spcAft>
              <a:buSzPts val="1100"/>
              <a:buNone/>
            </a:pPr>
            <a:r>
              <a:rPr lang="en-US"/>
              <a:t>especially in our case, this malicious file shell.php is a very common backdoor file used by attacker to remote access to a compromised server. During the penetration test, this file can be easily identified.  </a:t>
            </a:r>
            <a:endParaRPr/>
          </a:p>
          <a:p>
            <a:pPr marL="158750" lvl="0" indent="0" algn="l" rtl="0">
              <a:lnSpc>
                <a:spcPct val="100000"/>
              </a:lnSpc>
              <a:spcBef>
                <a:spcPts val="0"/>
              </a:spcBef>
              <a:spcAft>
                <a:spcPts val="0"/>
              </a:spcAft>
              <a:buSzPts val="1100"/>
              <a:buNone/>
            </a:pPr>
            <a:endParaRPr/>
          </a:p>
          <a:p>
            <a:pPr marL="158750" lvl="0" indent="0" algn="l" rtl="0">
              <a:lnSpc>
                <a:spcPct val="100000"/>
              </a:lnSpc>
              <a:spcBef>
                <a:spcPts val="0"/>
              </a:spcBef>
              <a:spcAft>
                <a:spcPts val="0"/>
              </a:spcAft>
              <a:buSzPts val="1100"/>
              <a:buNone/>
            </a:pPr>
            <a:r>
              <a:rPr lang="en-US"/>
              <a:t>A vulnerability scan may identify our server is outdated, but it may not find the backdoor file depending on how the scan is configured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This incident reminds of another cyberattack in 2017, the  Equifax data breach, it cost the company almost total 6 billion dollars not including reputation damage.</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This incident is very similar to our data breach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dirty="0"/>
          </a:p>
          <a:p>
            <a:pPr marL="0" lvl="0" indent="0" algn="l" rtl="0">
              <a:lnSpc>
                <a:spcPct val="100000"/>
              </a:lnSpc>
              <a:spcBef>
                <a:spcPts val="0"/>
              </a:spcBef>
              <a:spcAft>
                <a:spcPts val="0"/>
              </a:spcAft>
              <a:buSzPts val="1100"/>
              <a:buNone/>
            </a:pPr>
            <a:r>
              <a:rPr lang="en-US" dirty="0"/>
              <a:t>Equifax was using an outdated web app </a:t>
            </a:r>
            <a:r>
              <a:rPr lang="en-US" dirty="0" err="1"/>
              <a:t>framwork</a:t>
            </a:r>
            <a:r>
              <a:rPr lang="en-US" dirty="0"/>
              <a:t> call Apache Struts.  The NVD published this vulnerability on March 7, 2017, until the attack happened on May 13 which is two months later, Equifax has not patched this </a:t>
            </a:r>
            <a:endParaRPr dirty="0"/>
          </a:p>
          <a:p>
            <a:pPr marL="0" lvl="0" indent="0" algn="l" rtl="0">
              <a:lnSpc>
                <a:spcPct val="100000"/>
              </a:lnSpc>
              <a:spcBef>
                <a:spcPts val="0"/>
              </a:spcBef>
              <a:spcAft>
                <a:spcPts val="0"/>
              </a:spcAft>
              <a:buSzPts val="1100"/>
              <a:buNone/>
            </a:pPr>
            <a:endParaRPr b="1" dirty="0"/>
          </a:p>
          <a:p>
            <a:pPr marL="0" lvl="0" indent="0" algn="l" rtl="0">
              <a:lnSpc>
                <a:spcPct val="100000"/>
              </a:lnSpc>
              <a:spcBef>
                <a:spcPts val="0"/>
              </a:spcBef>
              <a:spcAft>
                <a:spcPts val="0"/>
              </a:spcAft>
              <a:buSzPts val="1100"/>
              <a:buNone/>
            </a:pPr>
            <a:r>
              <a:rPr lang="en-US" dirty="0"/>
              <a:t>Their security team discovered the suspicious network traffic on </a:t>
            </a:r>
            <a:r>
              <a:rPr lang="en-US" b="1" dirty="0"/>
              <a:t>July 29, which is more than 2 months later when the attack happened, but by then it is already too late,</a:t>
            </a:r>
            <a:r>
              <a:rPr lang="en-US" dirty="0"/>
              <a:t> The attackers stayed in Equifax's network for </a:t>
            </a:r>
            <a:r>
              <a:rPr lang="en-US" b="1" dirty="0"/>
              <a:t>76 days and stole 146 millions record.</a:t>
            </a:r>
            <a:endParaRPr dirty="0"/>
          </a:p>
          <a:p>
            <a:pPr marL="0" lvl="0" indent="0" algn="l" rtl="0">
              <a:lnSpc>
                <a:spcPct val="100000"/>
              </a:lnSpc>
              <a:spcBef>
                <a:spcPts val="0"/>
              </a:spcBef>
              <a:spcAft>
                <a:spcPts val="0"/>
              </a:spcAft>
              <a:buSzPts val="1100"/>
              <a:buNone/>
            </a:pPr>
            <a:endParaRPr b="1" dirty="0"/>
          </a:p>
          <a:p>
            <a:pPr marL="0" lvl="0" indent="0" algn="l" rtl="0">
              <a:lnSpc>
                <a:spcPct val="100000"/>
              </a:lnSpc>
              <a:spcBef>
                <a:spcPts val="0"/>
              </a:spcBef>
              <a:spcAft>
                <a:spcPts val="0"/>
              </a:spcAft>
              <a:buSzPts val="1100"/>
              <a:buNone/>
            </a:pPr>
            <a:r>
              <a:rPr lang="en-US" b="1" dirty="0"/>
              <a:t>This is just to show that we can not just rely on network or endpoint monitoring to mitigate threat, by the time we see suspicious activity, it might be too late,  we need conduct Regular penetration test to enhance a company’s security posture.</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Clr>
                <a:schemeClr val="hlink"/>
              </a:buClr>
              <a:buSzPts val="1400"/>
              <a:buFont typeface="Questrial"/>
              <a:buChar char="●"/>
            </a:pPr>
            <a:r>
              <a:rPr lang="en-US"/>
              <a:t>Based on this incident, we should update our security policies,  we need to conduct manual pen tests each quarter and automated scan each month.</a:t>
            </a:r>
            <a:endParaRPr/>
          </a:p>
          <a:p>
            <a:pPr marL="285750" lvl="0" indent="-285750" algn="l" rtl="0">
              <a:lnSpc>
                <a:spcPct val="115000"/>
              </a:lnSpc>
              <a:spcBef>
                <a:spcPts val="1600"/>
              </a:spcBef>
              <a:spcAft>
                <a:spcPts val="0"/>
              </a:spcAft>
              <a:buClr>
                <a:schemeClr val="hlink"/>
              </a:buClr>
              <a:buSzPts val="1400"/>
              <a:buFont typeface="Questrial"/>
              <a:buChar char="●"/>
            </a:pPr>
            <a:r>
              <a:rPr lang="en-US"/>
              <a:t>With These two policies in place, it will increase our confidence to defend more complex cyber threats.</a:t>
            </a:r>
            <a:endParaRPr/>
          </a:p>
          <a:p>
            <a:pPr marL="285750" lvl="0" indent="-196850" algn="l" rtl="0">
              <a:lnSpc>
                <a:spcPct val="115000"/>
              </a:lnSpc>
              <a:spcBef>
                <a:spcPts val="1600"/>
              </a:spcBef>
              <a:spcAft>
                <a:spcPts val="0"/>
              </a:spcAft>
              <a:buClr>
                <a:schemeClr val="hlink"/>
              </a:buClr>
              <a:buSzPts val="1400"/>
              <a:buFont typeface="Questrial"/>
              <a:buNone/>
            </a:pPr>
            <a:endParaRPr>
              <a:solidFill>
                <a:schemeClr val="hlink"/>
              </a:solidFill>
              <a:latin typeface="Questrial"/>
              <a:ea typeface="Questrial"/>
              <a:cs typeface="Questrial"/>
              <a:sym typeface="Questrial"/>
            </a:endParaRPr>
          </a:p>
          <a:p>
            <a:pPr marL="285750" lvl="0" indent="-285750" algn="l" rtl="0">
              <a:lnSpc>
                <a:spcPct val="115000"/>
              </a:lnSpc>
              <a:spcBef>
                <a:spcPts val="1600"/>
              </a:spcBef>
              <a:spcAft>
                <a:spcPts val="1600"/>
              </a:spcAft>
              <a:buClr>
                <a:schemeClr val="hlink"/>
              </a:buClr>
              <a:buSzPts val="1400"/>
              <a:buFont typeface="Questrial"/>
              <a:buChar char="●"/>
            </a:pPr>
            <a:r>
              <a:rPr lang="en-US">
                <a:solidFill>
                  <a:schemeClr val="hlink"/>
                </a:solidFill>
                <a:latin typeface="Questrial"/>
                <a:ea typeface="Questrial"/>
                <a:cs typeface="Questrial"/>
                <a:sym typeface="Questrial"/>
              </a:rPr>
              <a:t>Yes, we all know that it is expensive, a regular pen test for a large organization can cost more than 200.000 dollars,  BUT to be Honest.  Would you Rather take on the risk of losing 6 billion dollars over a 200.000 pen test?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That is all I have to share today, Thank you for joining me.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5"/>
        </a:solidFill>
        <a:effectLst/>
      </p:bgPr>
    </p:bg>
    <p:spTree>
      <p:nvGrpSpPr>
        <p:cNvPr id="1" name="Shape 8"/>
        <p:cNvGrpSpPr/>
        <p:nvPr/>
      </p:nvGrpSpPr>
      <p:grpSpPr>
        <a:xfrm>
          <a:off x="0" y="0"/>
          <a:ext cx="0" cy="0"/>
          <a:chOff x="0" y="0"/>
          <a:chExt cx="0" cy="0"/>
        </a:xfrm>
      </p:grpSpPr>
      <p:sp>
        <p:nvSpPr>
          <p:cNvPr id="9" name="Google Shape;9;p11"/>
          <p:cNvSpPr/>
          <p:nvPr/>
        </p:nvSpPr>
        <p:spPr>
          <a:xfrm>
            <a:off x="-3537625" y="711975"/>
            <a:ext cx="7035600" cy="3277200"/>
          </a:xfrm>
          <a:prstGeom prst="triangle">
            <a:avLst>
              <a:gd name="adj" fmla="val 5000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11"/>
          <p:cNvSpPr/>
          <p:nvPr/>
        </p:nvSpPr>
        <p:spPr>
          <a:xfrm>
            <a:off x="0" y="1255025"/>
            <a:ext cx="4322700" cy="38910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1"/>
          <p:cNvSpPr/>
          <p:nvPr/>
        </p:nvSpPr>
        <p:spPr>
          <a:xfrm flipH="1">
            <a:off x="1034200" y="0"/>
            <a:ext cx="10867800" cy="5143500"/>
          </a:xfrm>
          <a:prstGeom prst="triangle">
            <a:avLst>
              <a:gd name="adj" fmla="val 4985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1"/>
          <p:cNvSpPr txBox="1">
            <a:spLocks noGrp="1"/>
          </p:cNvSpPr>
          <p:nvPr>
            <p:ph type="ctrTitle"/>
          </p:nvPr>
        </p:nvSpPr>
        <p:spPr>
          <a:xfrm>
            <a:off x="3805750" y="2198675"/>
            <a:ext cx="4322700" cy="1508400"/>
          </a:xfrm>
          <a:prstGeom prst="rect">
            <a:avLst/>
          </a:prstGeom>
          <a:noFill/>
          <a:ln>
            <a:noFill/>
          </a:ln>
        </p:spPr>
        <p:txBody>
          <a:bodyPr spcFirstLastPara="1" wrap="square" lIns="91425" tIns="91425" rIns="91425" bIns="91425" anchor="ctr" anchorCtr="0">
            <a:noAutofit/>
          </a:bodyPr>
          <a:lstStyle>
            <a:lvl1pPr lvl="0" algn="r">
              <a:lnSpc>
                <a:spcPct val="90000"/>
              </a:lnSpc>
              <a:spcBef>
                <a:spcPts val="0"/>
              </a:spcBef>
              <a:spcAft>
                <a:spcPts val="0"/>
              </a:spcAft>
              <a:buClr>
                <a:schemeClr val="lt1"/>
              </a:buClr>
              <a:buSzPts val="4700"/>
              <a:buFont typeface="Julius Sans One"/>
              <a:buNone/>
              <a:defRPr sz="4000" b="1">
                <a:solidFill>
                  <a:schemeClr val="lt1"/>
                </a:solidFill>
                <a:latin typeface="Julius Sans One"/>
                <a:ea typeface="Julius Sans One"/>
                <a:cs typeface="Julius Sans One"/>
                <a:sym typeface="Julius Sans One"/>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13" name="Google Shape;13;p11"/>
          <p:cNvSpPr txBox="1">
            <a:spLocks noGrp="1"/>
          </p:cNvSpPr>
          <p:nvPr>
            <p:ph type="subTitle" idx="1"/>
          </p:nvPr>
        </p:nvSpPr>
        <p:spPr>
          <a:xfrm>
            <a:off x="4299250" y="4154375"/>
            <a:ext cx="3829200" cy="248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chemeClr val="lt1"/>
              </a:buClr>
              <a:buSzPts val="2800"/>
              <a:buFont typeface="Questrial"/>
              <a:buNone/>
              <a:defRPr sz="1400">
                <a:solidFill>
                  <a:schemeClr val="lt1"/>
                </a:solidFill>
                <a:latin typeface="Didact Gothic"/>
                <a:ea typeface="Didact Gothic"/>
                <a:cs typeface="Didact Gothic"/>
                <a:sym typeface="Didact Gothic"/>
              </a:defRPr>
            </a:lvl1pPr>
            <a:lvl2pPr lvl="1"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2pPr>
            <a:lvl3pPr lvl="2"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3pPr>
            <a:lvl4pPr lvl="3"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4pPr>
            <a:lvl5pPr lvl="4"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5pPr>
            <a:lvl6pPr lvl="5"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6pPr>
            <a:lvl7pPr lvl="6"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7pPr>
            <a:lvl8pPr lvl="7"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8pPr>
            <a:lvl9pPr lvl="8"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
  <p:cSld name="CUSTOM_35">
    <p:spTree>
      <p:nvGrpSpPr>
        <p:cNvPr id="1" name="Shape 61"/>
        <p:cNvGrpSpPr/>
        <p:nvPr/>
      </p:nvGrpSpPr>
      <p:grpSpPr>
        <a:xfrm>
          <a:off x="0" y="0"/>
          <a:ext cx="0" cy="0"/>
          <a:chOff x="0" y="0"/>
          <a:chExt cx="0" cy="0"/>
        </a:xfrm>
      </p:grpSpPr>
      <p:sp>
        <p:nvSpPr>
          <p:cNvPr id="62" name="Google Shape;62;p20"/>
          <p:cNvSpPr/>
          <p:nvPr/>
        </p:nvSpPr>
        <p:spPr>
          <a:xfrm flipH="1">
            <a:off x="7024500" y="2600625"/>
            <a:ext cx="3405900" cy="33024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3" name="Google Shape;63;p20"/>
          <p:cNvSpPr/>
          <p:nvPr/>
        </p:nvSpPr>
        <p:spPr>
          <a:xfrm flipH="1">
            <a:off x="7128800" y="2600625"/>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4" name="Google Shape;64;p20"/>
          <p:cNvSpPr/>
          <p:nvPr/>
        </p:nvSpPr>
        <p:spPr>
          <a:xfrm rot="10800000" flipH="1">
            <a:off x="-762425" y="-9155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5" name="Google Shape;65;p20"/>
          <p:cNvSpPr/>
          <p:nvPr/>
        </p:nvSpPr>
        <p:spPr>
          <a:xfrm rot="10800000" flipH="1">
            <a:off x="-1681400" y="-15226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35_1">
    <p:spTree>
      <p:nvGrpSpPr>
        <p:cNvPr id="1" name="Shape 66"/>
        <p:cNvGrpSpPr/>
        <p:nvPr/>
      </p:nvGrpSpPr>
      <p:grpSpPr>
        <a:xfrm>
          <a:off x="0" y="0"/>
          <a:ext cx="0" cy="0"/>
          <a:chOff x="0" y="0"/>
          <a:chExt cx="0" cy="0"/>
        </a:xfrm>
      </p:grpSpPr>
      <p:sp>
        <p:nvSpPr>
          <p:cNvPr id="67" name="Google Shape;67;p21"/>
          <p:cNvSpPr/>
          <p:nvPr/>
        </p:nvSpPr>
        <p:spPr>
          <a:xfrm rot="10800000" flipH="1">
            <a:off x="0" y="-36200"/>
            <a:ext cx="2292600" cy="20841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1"/>
          <p:cNvSpPr/>
          <p:nvPr/>
        </p:nvSpPr>
        <p:spPr>
          <a:xfrm>
            <a:off x="6053100" y="30648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35_1_1">
    <p:spTree>
      <p:nvGrpSpPr>
        <p:cNvPr id="1" name="Shape 69"/>
        <p:cNvGrpSpPr/>
        <p:nvPr/>
      </p:nvGrpSpPr>
      <p:grpSpPr>
        <a:xfrm>
          <a:off x="0" y="0"/>
          <a:ext cx="0" cy="0"/>
          <a:chOff x="0" y="0"/>
          <a:chExt cx="0" cy="0"/>
        </a:xfrm>
      </p:grpSpPr>
      <p:cxnSp>
        <p:nvCxnSpPr>
          <p:cNvPr id="70" name="Google Shape;70;p22"/>
          <p:cNvCxnSpPr/>
          <p:nvPr/>
        </p:nvCxnSpPr>
        <p:spPr>
          <a:xfrm>
            <a:off x="6350113" y="-1501125"/>
            <a:ext cx="3757500" cy="4183800"/>
          </a:xfrm>
          <a:prstGeom prst="straightConnector1">
            <a:avLst/>
          </a:prstGeom>
          <a:noFill/>
          <a:ln w="19050" cap="flat" cmpd="sng">
            <a:solidFill>
              <a:schemeClr val="dk1"/>
            </a:solidFill>
            <a:prstDash val="solid"/>
            <a:round/>
            <a:headEnd type="none" w="sm" len="sm"/>
            <a:tailEnd type="none" w="sm" len="sm"/>
          </a:ln>
        </p:spPr>
      </p:cxnSp>
      <p:sp>
        <p:nvSpPr>
          <p:cNvPr id="71" name="Google Shape;71;p22"/>
          <p:cNvSpPr/>
          <p:nvPr/>
        </p:nvSpPr>
        <p:spPr>
          <a:xfrm>
            <a:off x="-64200" y="3825775"/>
            <a:ext cx="1296000" cy="13824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2"/>
          <p:cNvSpPr/>
          <p:nvPr/>
        </p:nvSpPr>
        <p:spPr>
          <a:xfrm>
            <a:off x="5258900" y="-237925"/>
            <a:ext cx="11403900" cy="58443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2"/>
          <p:cNvSpPr/>
          <p:nvPr/>
        </p:nvSpPr>
        <p:spPr>
          <a:xfrm rot="10800000">
            <a:off x="-5389050" y="-2161975"/>
            <a:ext cx="11403900" cy="58443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2"/>
          <p:cNvSpPr/>
          <p:nvPr/>
        </p:nvSpPr>
        <p:spPr>
          <a:xfrm>
            <a:off x="5211275" y="3863525"/>
            <a:ext cx="2907300" cy="14901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2"/>
          <p:cNvSpPr/>
          <p:nvPr/>
        </p:nvSpPr>
        <p:spPr>
          <a:xfrm rot="10800000">
            <a:off x="1107975" y="-556075"/>
            <a:ext cx="2907300" cy="14901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olo título " type="titleOnly">
  <p:cSld name="TITLE_ONLY">
    <p:bg>
      <p:bgPr>
        <a:solidFill>
          <a:schemeClr val="accent5"/>
        </a:solidFill>
        <a:effectLst/>
      </p:bgPr>
    </p:bg>
    <p:spTree>
      <p:nvGrpSpPr>
        <p:cNvPr id="1" name="Shape 14"/>
        <p:cNvGrpSpPr/>
        <p:nvPr/>
      </p:nvGrpSpPr>
      <p:grpSpPr>
        <a:xfrm>
          <a:off x="0" y="0"/>
          <a:ext cx="0" cy="0"/>
          <a:chOff x="0" y="0"/>
          <a:chExt cx="0" cy="0"/>
        </a:xfrm>
      </p:grpSpPr>
      <p:sp>
        <p:nvSpPr>
          <p:cNvPr id="15" name="Google Shape;15;p12"/>
          <p:cNvSpPr txBox="1">
            <a:spLocks noGrp="1"/>
          </p:cNvSpPr>
          <p:nvPr>
            <p:ph type="title"/>
          </p:nvPr>
        </p:nvSpPr>
        <p:spPr>
          <a:xfrm>
            <a:off x="892050" y="530725"/>
            <a:ext cx="7359900" cy="52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700"/>
              <a:buNone/>
              <a:defRPr sz="3000" b="1">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a:endParaRPr/>
          </a:p>
        </p:txBody>
      </p:sp>
      <p:sp>
        <p:nvSpPr>
          <p:cNvPr id="16" name="Google Shape;16;p12"/>
          <p:cNvSpPr/>
          <p:nvPr/>
        </p:nvSpPr>
        <p:spPr>
          <a:xfrm flipH="1">
            <a:off x="7024500" y="2600625"/>
            <a:ext cx="3405900" cy="33024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 name="Google Shape;17;p12"/>
          <p:cNvSpPr/>
          <p:nvPr/>
        </p:nvSpPr>
        <p:spPr>
          <a:xfrm flipH="1">
            <a:off x="7128800" y="2600625"/>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 name="Google Shape;18;p12"/>
          <p:cNvSpPr/>
          <p:nvPr/>
        </p:nvSpPr>
        <p:spPr>
          <a:xfrm rot="10800000" flipH="1">
            <a:off x="-762425" y="-9155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 name="Google Shape;19;p12"/>
          <p:cNvSpPr/>
          <p:nvPr/>
        </p:nvSpPr>
        <p:spPr>
          <a:xfrm rot="10800000" flipH="1">
            <a:off x="-1681400" y="-15226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5"/>
        </a:solidFill>
        <a:effectLst/>
      </p:bgPr>
    </p:bg>
    <p:spTree>
      <p:nvGrpSpPr>
        <p:cNvPr id="1" name="Shape 20"/>
        <p:cNvGrpSpPr/>
        <p:nvPr/>
      </p:nvGrpSpPr>
      <p:grpSpPr>
        <a:xfrm>
          <a:off x="0" y="0"/>
          <a:ext cx="0" cy="0"/>
          <a:chOff x="0" y="0"/>
          <a:chExt cx="0" cy="0"/>
        </a:xfrm>
      </p:grpSpPr>
      <p:sp>
        <p:nvSpPr>
          <p:cNvPr id="21" name="Google Shape;21;p13"/>
          <p:cNvSpPr txBox="1">
            <a:spLocks noGrp="1"/>
          </p:cNvSpPr>
          <p:nvPr>
            <p:ph type="body" idx="1"/>
          </p:nvPr>
        </p:nvSpPr>
        <p:spPr>
          <a:xfrm>
            <a:off x="713225" y="1424150"/>
            <a:ext cx="6075000" cy="3259800"/>
          </a:xfrm>
          <a:prstGeom prst="rect">
            <a:avLst/>
          </a:prstGeom>
          <a:noFill/>
          <a:ln>
            <a:noFill/>
          </a:ln>
        </p:spPr>
        <p:txBody>
          <a:bodyPr spcFirstLastPara="1" wrap="square" lIns="91425" tIns="91425" rIns="91425" bIns="91425" anchor="t" anchorCtr="0">
            <a:noAutofit/>
          </a:bodyPr>
          <a:lstStyle>
            <a:lvl1pPr marL="457200" marR="50800" lvl="0" indent="-317500" algn="l">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gn="l">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gn="l">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22" name="Google Shape;22;p13"/>
          <p:cNvSpPr txBox="1">
            <a:spLocks noGrp="1"/>
          </p:cNvSpPr>
          <p:nvPr>
            <p:ph type="title"/>
          </p:nvPr>
        </p:nvSpPr>
        <p:spPr>
          <a:xfrm>
            <a:off x="713225" y="530584"/>
            <a:ext cx="5768100" cy="52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700"/>
              <a:buNone/>
              <a:defRPr sz="3000" b="1">
                <a:solidFill>
                  <a:schemeClr val="dk1"/>
                </a:solidFil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a:endParaRPr/>
          </a:p>
        </p:txBody>
      </p:sp>
      <p:sp>
        <p:nvSpPr>
          <p:cNvPr id="23" name="Google Shape;23;p13"/>
          <p:cNvSpPr/>
          <p:nvPr/>
        </p:nvSpPr>
        <p:spPr>
          <a:xfrm flipH="1">
            <a:off x="5808550" y="1533900"/>
            <a:ext cx="4800600" cy="4800600"/>
          </a:xfrm>
          <a:prstGeom prst="rtTriangl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2">
  <p:cSld name="CUSTOM_26_1">
    <p:bg>
      <p:bgPr>
        <a:solidFill>
          <a:schemeClr val="dk1"/>
        </a:solidFill>
        <a:effectLst/>
      </p:bgPr>
    </p:bg>
    <p:spTree>
      <p:nvGrpSpPr>
        <p:cNvPr id="1" name="Shape 24"/>
        <p:cNvGrpSpPr/>
        <p:nvPr/>
      </p:nvGrpSpPr>
      <p:grpSpPr>
        <a:xfrm>
          <a:off x="0" y="0"/>
          <a:ext cx="0" cy="0"/>
          <a:chOff x="0" y="0"/>
          <a:chExt cx="0" cy="0"/>
        </a:xfrm>
      </p:grpSpPr>
      <p:sp>
        <p:nvSpPr>
          <p:cNvPr id="25" name="Google Shape;25;p14"/>
          <p:cNvSpPr/>
          <p:nvPr/>
        </p:nvSpPr>
        <p:spPr>
          <a:xfrm>
            <a:off x="2419275" y="712798"/>
            <a:ext cx="8680800" cy="4506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14"/>
          <p:cNvSpPr/>
          <p:nvPr/>
        </p:nvSpPr>
        <p:spPr>
          <a:xfrm rot="10800000">
            <a:off x="-1956075" y="-76202"/>
            <a:ext cx="8680800" cy="4506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4"/>
          <p:cNvSpPr txBox="1">
            <a:spLocks noGrp="1"/>
          </p:cNvSpPr>
          <p:nvPr>
            <p:ph type="subTitle" idx="1"/>
          </p:nvPr>
        </p:nvSpPr>
        <p:spPr>
          <a:xfrm>
            <a:off x="837600" y="1363909"/>
            <a:ext cx="3100800" cy="990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28" name="Google Shape;28;p14"/>
          <p:cNvSpPr txBox="1">
            <a:spLocks noGrp="1"/>
          </p:cNvSpPr>
          <p:nvPr>
            <p:ph type="subTitle" idx="2"/>
          </p:nvPr>
        </p:nvSpPr>
        <p:spPr>
          <a:xfrm>
            <a:off x="5204373" y="3528545"/>
            <a:ext cx="3100800" cy="990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cxnSp>
        <p:nvCxnSpPr>
          <p:cNvPr id="29" name="Google Shape;29;p14"/>
          <p:cNvCxnSpPr/>
          <p:nvPr/>
        </p:nvCxnSpPr>
        <p:spPr>
          <a:xfrm>
            <a:off x="-1375750" y="2424873"/>
            <a:ext cx="3079500" cy="3177300"/>
          </a:xfrm>
          <a:prstGeom prst="straightConnector1">
            <a:avLst/>
          </a:prstGeom>
          <a:noFill/>
          <a:ln w="19050" cap="flat" cmpd="sng">
            <a:solidFill>
              <a:schemeClr val="lt1"/>
            </a:solidFill>
            <a:prstDash val="solid"/>
            <a:round/>
            <a:headEnd type="none" w="sm" len="sm"/>
            <a:tailEnd type="none" w="sm" len="sm"/>
          </a:ln>
        </p:spPr>
      </p:cxnSp>
      <p:cxnSp>
        <p:nvCxnSpPr>
          <p:cNvPr id="30" name="Google Shape;30;p14"/>
          <p:cNvCxnSpPr/>
          <p:nvPr/>
        </p:nvCxnSpPr>
        <p:spPr>
          <a:xfrm>
            <a:off x="7838750" y="-62702"/>
            <a:ext cx="3079500" cy="3177300"/>
          </a:xfrm>
          <a:prstGeom prst="straightConnector1">
            <a:avLst/>
          </a:prstGeom>
          <a:noFill/>
          <a:ln w="19050" cap="flat" cmpd="sng">
            <a:solidFill>
              <a:schemeClr val="lt1"/>
            </a:solidFill>
            <a:prstDash val="solid"/>
            <a:round/>
            <a:headEnd type="none" w="sm" len="sm"/>
            <a:tailEnd type="none" w="sm" len="sm"/>
          </a:ln>
        </p:spPr>
      </p:cxnSp>
      <p:sp>
        <p:nvSpPr>
          <p:cNvPr id="31" name="Google Shape;31;p14"/>
          <p:cNvSpPr txBox="1">
            <a:spLocks noGrp="1"/>
          </p:cNvSpPr>
          <p:nvPr>
            <p:ph type="title"/>
          </p:nvPr>
        </p:nvSpPr>
        <p:spPr>
          <a:xfrm>
            <a:off x="5204373" y="2704650"/>
            <a:ext cx="3100800" cy="52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700"/>
              <a:buNone/>
              <a:defRPr sz="3000" b="1">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a:endParaRPr/>
          </a:p>
        </p:txBody>
      </p:sp>
      <p:sp>
        <p:nvSpPr>
          <p:cNvPr id="32" name="Google Shape;32;p14"/>
          <p:cNvSpPr txBox="1">
            <a:spLocks noGrp="1"/>
          </p:cNvSpPr>
          <p:nvPr>
            <p:ph type="title" idx="3"/>
          </p:nvPr>
        </p:nvSpPr>
        <p:spPr>
          <a:xfrm>
            <a:off x="837600" y="530725"/>
            <a:ext cx="3100800" cy="52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700"/>
              <a:buNone/>
              <a:defRPr sz="3000" b="1">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Title and text 1">
    <p:bg>
      <p:bgPr>
        <a:solidFill>
          <a:schemeClr val="accent5"/>
        </a:solidFill>
        <a:effectLst/>
      </p:bgPr>
    </p:bg>
    <p:spTree>
      <p:nvGrpSpPr>
        <p:cNvPr id="1" name="Shape 33"/>
        <p:cNvGrpSpPr/>
        <p:nvPr/>
      </p:nvGrpSpPr>
      <p:grpSpPr>
        <a:xfrm>
          <a:off x="0" y="0"/>
          <a:ext cx="0" cy="0"/>
          <a:chOff x="0" y="0"/>
          <a:chExt cx="0" cy="0"/>
        </a:xfrm>
      </p:grpSpPr>
      <p:sp>
        <p:nvSpPr>
          <p:cNvPr id="34" name="Google Shape;34;p15"/>
          <p:cNvSpPr/>
          <p:nvPr/>
        </p:nvSpPr>
        <p:spPr>
          <a:xfrm>
            <a:off x="4796125" y="-217575"/>
            <a:ext cx="4347900" cy="56199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5" name="Google Shape;35;p15"/>
          <p:cNvSpPr txBox="1">
            <a:spLocks noGrp="1"/>
          </p:cNvSpPr>
          <p:nvPr>
            <p:ph type="title"/>
          </p:nvPr>
        </p:nvSpPr>
        <p:spPr>
          <a:xfrm>
            <a:off x="713225" y="1440200"/>
            <a:ext cx="3858900" cy="528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Clr>
                <a:schemeClr val="dk1"/>
              </a:buClr>
              <a:buSzPts val="3000"/>
              <a:buNone/>
              <a:defRPr sz="3000" b="1">
                <a:solidFill>
                  <a:schemeClr val="dk1"/>
                </a:solidFill>
              </a:defRPr>
            </a:lvl1pPr>
            <a:lvl2pPr lvl="1" algn="l">
              <a:lnSpc>
                <a:spcPct val="100000"/>
              </a:lnSpc>
              <a:spcBef>
                <a:spcPts val="0"/>
              </a:spcBef>
              <a:spcAft>
                <a:spcPts val="0"/>
              </a:spcAft>
              <a:buClr>
                <a:schemeClr val="dk1"/>
              </a:buClr>
              <a:buSzPts val="2000"/>
              <a:buNone/>
              <a:defRPr sz="2000" b="1">
                <a:solidFill>
                  <a:schemeClr val="dk1"/>
                </a:solidFill>
              </a:defRPr>
            </a:lvl2pPr>
            <a:lvl3pPr lvl="2" algn="l">
              <a:lnSpc>
                <a:spcPct val="100000"/>
              </a:lnSpc>
              <a:spcBef>
                <a:spcPts val="0"/>
              </a:spcBef>
              <a:spcAft>
                <a:spcPts val="0"/>
              </a:spcAft>
              <a:buClr>
                <a:schemeClr val="dk1"/>
              </a:buClr>
              <a:buSzPts val="2000"/>
              <a:buNone/>
              <a:defRPr sz="2000" b="1">
                <a:solidFill>
                  <a:schemeClr val="dk1"/>
                </a:solidFill>
              </a:defRPr>
            </a:lvl3pPr>
            <a:lvl4pPr lvl="3" algn="l">
              <a:lnSpc>
                <a:spcPct val="100000"/>
              </a:lnSpc>
              <a:spcBef>
                <a:spcPts val="0"/>
              </a:spcBef>
              <a:spcAft>
                <a:spcPts val="0"/>
              </a:spcAft>
              <a:buClr>
                <a:schemeClr val="dk1"/>
              </a:buClr>
              <a:buSzPts val="2000"/>
              <a:buNone/>
              <a:defRPr sz="2000" b="1">
                <a:solidFill>
                  <a:schemeClr val="dk1"/>
                </a:solidFill>
              </a:defRPr>
            </a:lvl4pPr>
            <a:lvl5pPr lvl="4" algn="l">
              <a:lnSpc>
                <a:spcPct val="100000"/>
              </a:lnSpc>
              <a:spcBef>
                <a:spcPts val="0"/>
              </a:spcBef>
              <a:spcAft>
                <a:spcPts val="0"/>
              </a:spcAft>
              <a:buClr>
                <a:schemeClr val="dk1"/>
              </a:buClr>
              <a:buSzPts val="2000"/>
              <a:buNone/>
              <a:defRPr sz="2000" b="1">
                <a:solidFill>
                  <a:schemeClr val="dk1"/>
                </a:solidFill>
              </a:defRPr>
            </a:lvl5pPr>
            <a:lvl6pPr lvl="5" algn="l">
              <a:lnSpc>
                <a:spcPct val="100000"/>
              </a:lnSpc>
              <a:spcBef>
                <a:spcPts val="0"/>
              </a:spcBef>
              <a:spcAft>
                <a:spcPts val="0"/>
              </a:spcAft>
              <a:buClr>
                <a:schemeClr val="dk1"/>
              </a:buClr>
              <a:buSzPts val="2000"/>
              <a:buNone/>
              <a:defRPr sz="2000" b="1">
                <a:solidFill>
                  <a:schemeClr val="dk1"/>
                </a:solidFill>
              </a:defRPr>
            </a:lvl6pPr>
            <a:lvl7pPr lvl="6" algn="l">
              <a:lnSpc>
                <a:spcPct val="100000"/>
              </a:lnSpc>
              <a:spcBef>
                <a:spcPts val="0"/>
              </a:spcBef>
              <a:spcAft>
                <a:spcPts val="0"/>
              </a:spcAft>
              <a:buClr>
                <a:schemeClr val="dk1"/>
              </a:buClr>
              <a:buSzPts val="2000"/>
              <a:buNone/>
              <a:defRPr sz="2000" b="1">
                <a:solidFill>
                  <a:schemeClr val="dk1"/>
                </a:solidFill>
              </a:defRPr>
            </a:lvl7pPr>
            <a:lvl8pPr lvl="7" algn="l">
              <a:lnSpc>
                <a:spcPct val="100000"/>
              </a:lnSpc>
              <a:spcBef>
                <a:spcPts val="0"/>
              </a:spcBef>
              <a:spcAft>
                <a:spcPts val="0"/>
              </a:spcAft>
              <a:buClr>
                <a:schemeClr val="dk1"/>
              </a:buClr>
              <a:buSzPts val="2000"/>
              <a:buNone/>
              <a:defRPr sz="2000" b="1">
                <a:solidFill>
                  <a:schemeClr val="dk1"/>
                </a:solidFill>
              </a:defRPr>
            </a:lvl8pPr>
            <a:lvl9pPr lvl="8" algn="l">
              <a:lnSpc>
                <a:spcPct val="100000"/>
              </a:lnSpc>
              <a:spcBef>
                <a:spcPts val="0"/>
              </a:spcBef>
              <a:spcAft>
                <a:spcPts val="0"/>
              </a:spcAft>
              <a:buClr>
                <a:schemeClr val="dk1"/>
              </a:buClr>
              <a:buSzPts val="2000"/>
              <a:buNone/>
              <a:defRPr sz="2000" b="1">
                <a:solidFill>
                  <a:schemeClr val="dk1"/>
                </a:solidFill>
              </a:defRPr>
            </a:lvl9pPr>
          </a:lstStyle>
          <a:p>
            <a:endParaRPr/>
          </a:p>
        </p:txBody>
      </p:sp>
      <p:sp>
        <p:nvSpPr>
          <p:cNvPr id="36" name="Google Shape;36;p15"/>
          <p:cNvSpPr txBox="1">
            <a:spLocks noGrp="1"/>
          </p:cNvSpPr>
          <p:nvPr>
            <p:ph type="subTitle" idx="1"/>
          </p:nvPr>
        </p:nvSpPr>
        <p:spPr>
          <a:xfrm>
            <a:off x="713225" y="2263300"/>
            <a:ext cx="3400800" cy="1317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algn="l">
              <a:lnSpc>
                <a:spcPct val="115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l">
              <a:lnSpc>
                <a:spcPct val="115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l">
              <a:lnSpc>
                <a:spcPct val="115000"/>
              </a:lnSpc>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37" name="Google Shape;37;p15"/>
          <p:cNvSpPr/>
          <p:nvPr/>
        </p:nvSpPr>
        <p:spPr>
          <a:xfrm>
            <a:off x="842850" y="539500"/>
            <a:ext cx="800100" cy="8574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ive columns">
  <p:cSld name="CUSTOM_29_1">
    <p:bg>
      <p:bgPr>
        <a:solidFill>
          <a:schemeClr val="dk1"/>
        </a:solidFill>
        <a:effectLst/>
      </p:bgPr>
    </p:bg>
    <p:spTree>
      <p:nvGrpSpPr>
        <p:cNvPr id="1" name="Shape 39"/>
        <p:cNvGrpSpPr/>
        <p:nvPr/>
      </p:nvGrpSpPr>
      <p:grpSpPr>
        <a:xfrm>
          <a:off x="0" y="0"/>
          <a:ext cx="0" cy="0"/>
          <a:chOff x="0" y="0"/>
          <a:chExt cx="0" cy="0"/>
        </a:xfrm>
      </p:grpSpPr>
      <p:sp>
        <p:nvSpPr>
          <p:cNvPr id="40" name="Google Shape;40;p17"/>
          <p:cNvSpPr txBox="1">
            <a:spLocks noGrp="1"/>
          </p:cNvSpPr>
          <p:nvPr>
            <p:ph type="title"/>
          </p:nvPr>
        </p:nvSpPr>
        <p:spPr>
          <a:xfrm>
            <a:off x="1043779" y="3204651"/>
            <a:ext cx="1897500" cy="401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1800"/>
              <a:buNone/>
              <a:defRPr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41" name="Google Shape;41;p17"/>
          <p:cNvSpPr txBox="1">
            <a:spLocks noGrp="1"/>
          </p:cNvSpPr>
          <p:nvPr>
            <p:ph type="subTitle" idx="1"/>
          </p:nvPr>
        </p:nvSpPr>
        <p:spPr>
          <a:xfrm>
            <a:off x="1059229" y="3538242"/>
            <a:ext cx="1866600" cy="52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42" name="Google Shape;42;p17"/>
          <p:cNvSpPr txBox="1">
            <a:spLocks noGrp="1"/>
          </p:cNvSpPr>
          <p:nvPr>
            <p:ph type="title" idx="2"/>
          </p:nvPr>
        </p:nvSpPr>
        <p:spPr>
          <a:xfrm>
            <a:off x="2342317" y="1754375"/>
            <a:ext cx="1881900" cy="401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1800"/>
              <a:buNone/>
              <a:defRPr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43" name="Google Shape;43;p17"/>
          <p:cNvSpPr txBox="1">
            <a:spLocks noGrp="1"/>
          </p:cNvSpPr>
          <p:nvPr>
            <p:ph type="subTitle" idx="3"/>
          </p:nvPr>
        </p:nvSpPr>
        <p:spPr>
          <a:xfrm>
            <a:off x="2349967" y="2064076"/>
            <a:ext cx="1866600" cy="52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44" name="Google Shape;44;p17"/>
          <p:cNvSpPr txBox="1">
            <a:spLocks noGrp="1"/>
          </p:cNvSpPr>
          <p:nvPr>
            <p:ph type="title" idx="4"/>
          </p:nvPr>
        </p:nvSpPr>
        <p:spPr>
          <a:xfrm>
            <a:off x="3631360" y="3204651"/>
            <a:ext cx="1881900" cy="401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1800"/>
              <a:buNone/>
              <a:defRPr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45" name="Google Shape;45;p17"/>
          <p:cNvSpPr txBox="1">
            <a:spLocks noGrp="1"/>
          </p:cNvSpPr>
          <p:nvPr>
            <p:ph type="subTitle" idx="5"/>
          </p:nvPr>
        </p:nvSpPr>
        <p:spPr>
          <a:xfrm>
            <a:off x="3639010" y="3538242"/>
            <a:ext cx="1866600" cy="52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46" name="Google Shape;46;p17"/>
          <p:cNvSpPr txBox="1">
            <a:spLocks noGrp="1"/>
          </p:cNvSpPr>
          <p:nvPr>
            <p:ph type="title" idx="6"/>
          </p:nvPr>
        </p:nvSpPr>
        <p:spPr>
          <a:xfrm>
            <a:off x="4926083" y="1754375"/>
            <a:ext cx="1875600" cy="401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1800"/>
              <a:buNone/>
              <a:defRPr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47" name="Google Shape;47;p17"/>
          <p:cNvSpPr txBox="1">
            <a:spLocks noGrp="1"/>
          </p:cNvSpPr>
          <p:nvPr>
            <p:ph type="subTitle" idx="7"/>
          </p:nvPr>
        </p:nvSpPr>
        <p:spPr>
          <a:xfrm>
            <a:off x="4930583" y="2064076"/>
            <a:ext cx="1866600" cy="52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48" name="Google Shape;48;p17"/>
          <p:cNvSpPr txBox="1">
            <a:spLocks noGrp="1"/>
          </p:cNvSpPr>
          <p:nvPr>
            <p:ph type="title" idx="8"/>
          </p:nvPr>
        </p:nvSpPr>
        <p:spPr>
          <a:xfrm>
            <a:off x="6215127" y="3204651"/>
            <a:ext cx="1875600" cy="401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1800"/>
              <a:buNone/>
              <a:defRPr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49" name="Google Shape;49;p17"/>
          <p:cNvSpPr txBox="1">
            <a:spLocks noGrp="1"/>
          </p:cNvSpPr>
          <p:nvPr>
            <p:ph type="subTitle" idx="9"/>
          </p:nvPr>
        </p:nvSpPr>
        <p:spPr>
          <a:xfrm>
            <a:off x="6219627" y="3538242"/>
            <a:ext cx="1866600" cy="52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50" name="Google Shape;50;p17"/>
          <p:cNvSpPr txBox="1">
            <a:spLocks noGrp="1"/>
          </p:cNvSpPr>
          <p:nvPr>
            <p:ph type="title" idx="13"/>
          </p:nvPr>
        </p:nvSpPr>
        <p:spPr>
          <a:xfrm>
            <a:off x="1974300" y="530725"/>
            <a:ext cx="5195400" cy="52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2700"/>
              <a:buNone/>
              <a:defRPr sz="3000" b="1">
                <a:solidFill>
                  <a:schemeClr val="lt1"/>
                </a:solidFill>
              </a:defRPr>
            </a:lvl1pPr>
            <a:lvl2pPr lvl="1" algn="l">
              <a:lnSpc>
                <a:spcPct val="100000"/>
              </a:lnSpc>
              <a:spcBef>
                <a:spcPts val="0"/>
              </a:spcBef>
              <a:spcAft>
                <a:spcPts val="0"/>
              </a:spcAft>
              <a:buClr>
                <a:schemeClr val="lt1"/>
              </a:buClr>
              <a:buSzPts val="3000"/>
              <a:buNone/>
              <a:defRPr b="1">
                <a:solidFill>
                  <a:schemeClr val="lt1"/>
                </a:solidFill>
              </a:defRPr>
            </a:lvl2pPr>
            <a:lvl3pPr lvl="2" algn="l">
              <a:lnSpc>
                <a:spcPct val="100000"/>
              </a:lnSpc>
              <a:spcBef>
                <a:spcPts val="0"/>
              </a:spcBef>
              <a:spcAft>
                <a:spcPts val="0"/>
              </a:spcAft>
              <a:buClr>
                <a:schemeClr val="lt1"/>
              </a:buClr>
              <a:buSzPts val="3000"/>
              <a:buNone/>
              <a:defRPr b="1">
                <a:solidFill>
                  <a:schemeClr val="lt1"/>
                </a:solidFill>
              </a:defRPr>
            </a:lvl3pPr>
            <a:lvl4pPr lvl="3" algn="l">
              <a:lnSpc>
                <a:spcPct val="100000"/>
              </a:lnSpc>
              <a:spcBef>
                <a:spcPts val="0"/>
              </a:spcBef>
              <a:spcAft>
                <a:spcPts val="0"/>
              </a:spcAft>
              <a:buClr>
                <a:schemeClr val="lt1"/>
              </a:buClr>
              <a:buSzPts val="3000"/>
              <a:buNone/>
              <a:defRPr b="1">
                <a:solidFill>
                  <a:schemeClr val="lt1"/>
                </a:solidFill>
              </a:defRPr>
            </a:lvl4pPr>
            <a:lvl5pPr lvl="4" algn="l">
              <a:lnSpc>
                <a:spcPct val="100000"/>
              </a:lnSpc>
              <a:spcBef>
                <a:spcPts val="0"/>
              </a:spcBef>
              <a:spcAft>
                <a:spcPts val="0"/>
              </a:spcAft>
              <a:buClr>
                <a:schemeClr val="lt1"/>
              </a:buClr>
              <a:buSzPts val="3000"/>
              <a:buNone/>
              <a:defRPr b="1">
                <a:solidFill>
                  <a:schemeClr val="lt1"/>
                </a:solidFill>
              </a:defRPr>
            </a:lvl5pPr>
            <a:lvl6pPr lvl="5" algn="l">
              <a:lnSpc>
                <a:spcPct val="100000"/>
              </a:lnSpc>
              <a:spcBef>
                <a:spcPts val="0"/>
              </a:spcBef>
              <a:spcAft>
                <a:spcPts val="0"/>
              </a:spcAft>
              <a:buClr>
                <a:schemeClr val="lt1"/>
              </a:buClr>
              <a:buSzPts val="3000"/>
              <a:buNone/>
              <a:defRPr b="1">
                <a:solidFill>
                  <a:schemeClr val="lt1"/>
                </a:solidFill>
              </a:defRPr>
            </a:lvl6pPr>
            <a:lvl7pPr lvl="6" algn="l">
              <a:lnSpc>
                <a:spcPct val="100000"/>
              </a:lnSpc>
              <a:spcBef>
                <a:spcPts val="0"/>
              </a:spcBef>
              <a:spcAft>
                <a:spcPts val="0"/>
              </a:spcAft>
              <a:buClr>
                <a:schemeClr val="lt1"/>
              </a:buClr>
              <a:buSzPts val="3000"/>
              <a:buNone/>
              <a:defRPr b="1">
                <a:solidFill>
                  <a:schemeClr val="lt1"/>
                </a:solidFill>
              </a:defRPr>
            </a:lvl7pPr>
            <a:lvl8pPr lvl="7" algn="l">
              <a:lnSpc>
                <a:spcPct val="100000"/>
              </a:lnSpc>
              <a:spcBef>
                <a:spcPts val="0"/>
              </a:spcBef>
              <a:spcAft>
                <a:spcPts val="0"/>
              </a:spcAft>
              <a:buClr>
                <a:schemeClr val="lt1"/>
              </a:buClr>
              <a:buSzPts val="3000"/>
              <a:buNone/>
              <a:defRPr b="1">
                <a:solidFill>
                  <a:schemeClr val="lt1"/>
                </a:solidFill>
              </a:defRPr>
            </a:lvl8pPr>
            <a:lvl9pPr lvl="8" algn="l">
              <a:lnSpc>
                <a:spcPct val="100000"/>
              </a:lnSpc>
              <a:spcBef>
                <a:spcPts val="0"/>
              </a:spcBef>
              <a:spcAft>
                <a:spcPts val="0"/>
              </a:spcAft>
              <a:buClr>
                <a:schemeClr val="lt1"/>
              </a:buClr>
              <a:buSzPts val="3000"/>
              <a:buNone/>
              <a:defRPr b="1">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7">
  <p:cSld name="TITLE_ONLY_1_1">
    <p:bg>
      <p:bgPr>
        <a:solidFill>
          <a:schemeClr val="dk1"/>
        </a:solidFill>
        <a:effectLst/>
      </p:bgPr>
    </p:bg>
    <p:spTree>
      <p:nvGrpSpPr>
        <p:cNvPr id="1" name="Shape 51"/>
        <p:cNvGrpSpPr/>
        <p:nvPr/>
      </p:nvGrpSpPr>
      <p:grpSpPr>
        <a:xfrm>
          <a:off x="0" y="0"/>
          <a:ext cx="0" cy="0"/>
          <a:chOff x="0" y="0"/>
          <a:chExt cx="0" cy="0"/>
        </a:xfrm>
      </p:grpSpPr>
      <p:sp>
        <p:nvSpPr>
          <p:cNvPr id="52" name="Google Shape;52;p18"/>
          <p:cNvSpPr txBox="1">
            <a:spLocks noGrp="1"/>
          </p:cNvSpPr>
          <p:nvPr>
            <p:ph type="title"/>
          </p:nvPr>
        </p:nvSpPr>
        <p:spPr>
          <a:xfrm>
            <a:off x="892050" y="530725"/>
            <a:ext cx="7359900" cy="52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700"/>
              <a:buNone/>
              <a:defRPr sz="3000" b="1">
                <a:solidFill>
                  <a:schemeClr val="lt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a:endParaRPr/>
          </a:p>
        </p:txBody>
      </p:sp>
      <p:sp>
        <p:nvSpPr>
          <p:cNvPr id="53" name="Google Shape;53;p18"/>
          <p:cNvSpPr/>
          <p:nvPr/>
        </p:nvSpPr>
        <p:spPr>
          <a:xfrm rot="10800000" flipH="1">
            <a:off x="-229775" y="-360250"/>
            <a:ext cx="2292600" cy="20841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8"/>
          <p:cNvSpPr/>
          <p:nvPr/>
        </p:nvSpPr>
        <p:spPr>
          <a:xfrm>
            <a:off x="6989900" y="3447800"/>
            <a:ext cx="5364900" cy="25164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0">
  <p:cSld name="TITLE_AND_BODY_1">
    <p:bg>
      <p:bgPr>
        <a:solidFill>
          <a:schemeClr val="accent5"/>
        </a:solidFill>
        <a:effectLst/>
      </p:bgPr>
    </p:bg>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713225" y="530725"/>
            <a:ext cx="7710900" cy="52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700"/>
              <a:buNone/>
              <a:defRPr sz="3000" b="1">
                <a:solidFill>
                  <a:schemeClr val="dk1"/>
                </a:solidFill>
              </a:defRPr>
            </a:lvl1pPr>
            <a:lvl2pPr lvl="1" algn="ctr">
              <a:lnSpc>
                <a:spcPct val="100000"/>
              </a:lnSpc>
              <a:spcBef>
                <a:spcPts val="0"/>
              </a:spcBef>
              <a:spcAft>
                <a:spcPts val="0"/>
              </a:spcAft>
              <a:buClr>
                <a:schemeClr val="dk1"/>
              </a:buClr>
              <a:buSzPts val="3000"/>
              <a:buNone/>
              <a:defRPr b="1">
                <a:solidFill>
                  <a:schemeClr val="dk1"/>
                </a:solidFill>
              </a:defRPr>
            </a:lvl2pPr>
            <a:lvl3pPr lvl="2" algn="ctr">
              <a:lnSpc>
                <a:spcPct val="100000"/>
              </a:lnSpc>
              <a:spcBef>
                <a:spcPts val="0"/>
              </a:spcBef>
              <a:spcAft>
                <a:spcPts val="0"/>
              </a:spcAft>
              <a:buClr>
                <a:schemeClr val="dk1"/>
              </a:buClr>
              <a:buSzPts val="3000"/>
              <a:buNone/>
              <a:defRPr b="1">
                <a:solidFill>
                  <a:schemeClr val="dk1"/>
                </a:solidFill>
              </a:defRPr>
            </a:lvl3pPr>
            <a:lvl4pPr lvl="3" algn="ctr">
              <a:lnSpc>
                <a:spcPct val="100000"/>
              </a:lnSpc>
              <a:spcBef>
                <a:spcPts val="0"/>
              </a:spcBef>
              <a:spcAft>
                <a:spcPts val="0"/>
              </a:spcAft>
              <a:buClr>
                <a:schemeClr val="dk1"/>
              </a:buClr>
              <a:buSzPts val="3000"/>
              <a:buNone/>
              <a:defRPr b="1">
                <a:solidFill>
                  <a:schemeClr val="dk1"/>
                </a:solidFill>
              </a:defRPr>
            </a:lvl4pPr>
            <a:lvl5pPr lvl="4" algn="ctr">
              <a:lnSpc>
                <a:spcPct val="100000"/>
              </a:lnSpc>
              <a:spcBef>
                <a:spcPts val="0"/>
              </a:spcBef>
              <a:spcAft>
                <a:spcPts val="0"/>
              </a:spcAft>
              <a:buClr>
                <a:schemeClr val="dk1"/>
              </a:buClr>
              <a:buSzPts val="3000"/>
              <a:buNone/>
              <a:defRPr b="1">
                <a:solidFill>
                  <a:schemeClr val="dk1"/>
                </a:solidFill>
              </a:defRPr>
            </a:lvl5pPr>
            <a:lvl6pPr lvl="5" algn="ctr">
              <a:lnSpc>
                <a:spcPct val="100000"/>
              </a:lnSpc>
              <a:spcBef>
                <a:spcPts val="0"/>
              </a:spcBef>
              <a:spcAft>
                <a:spcPts val="0"/>
              </a:spcAft>
              <a:buClr>
                <a:schemeClr val="dk1"/>
              </a:buClr>
              <a:buSzPts val="3000"/>
              <a:buNone/>
              <a:defRPr b="1">
                <a:solidFill>
                  <a:schemeClr val="dk1"/>
                </a:solidFill>
              </a:defRPr>
            </a:lvl6pPr>
            <a:lvl7pPr lvl="6" algn="ctr">
              <a:lnSpc>
                <a:spcPct val="100000"/>
              </a:lnSpc>
              <a:spcBef>
                <a:spcPts val="0"/>
              </a:spcBef>
              <a:spcAft>
                <a:spcPts val="0"/>
              </a:spcAft>
              <a:buClr>
                <a:schemeClr val="dk1"/>
              </a:buClr>
              <a:buSzPts val="3000"/>
              <a:buNone/>
              <a:defRPr b="1">
                <a:solidFill>
                  <a:schemeClr val="dk1"/>
                </a:solidFill>
              </a:defRPr>
            </a:lvl7pPr>
            <a:lvl8pPr lvl="7" algn="ctr">
              <a:lnSpc>
                <a:spcPct val="100000"/>
              </a:lnSpc>
              <a:spcBef>
                <a:spcPts val="0"/>
              </a:spcBef>
              <a:spcAft>
                <a:spcPts val="0"/>
              </a:spcAft>
              <a:buClr>
                <a:schemeClr val="dk1"/>
              </a:buClr>
              <a:buSzPts val="3000"/>
              <a:buNone/>
              <a:defRPr b="1">
                <a:solidFill>
                  <a:schemeClr val="dk1"/>
                </a:solidFill>
              </a:defRPr>
            </a:lvl8pPr>
            <a:lvl9pPr lvl="8" algn="ctr">
              <a:lnSpc>
                <a:spcPct val="100000"/>
              </a:lnSpc>
              <a:spcBef>
                <a:spcPts val="0"/>
              </a:spcBef>
              <a:spcAft>
                <a:spcPts val="0"/>
              </a:spcAft>
              <a:buClr>
                <a:schemeClr val="dk1"/>
              </a:buClr>
              <a:buSzPts val="3000"/>
              <a:buNone/>
              <a:defRPr b="1">
                <a:solidFill>
                  <a:schemeClr val="dk1"/>
                </a:solidFill>
              </a:defRPr>
            </a:lvl9pPr>
          </a:lstStyle>
          <a:p>
            <a:endParaRPr/>
          </a:p>
        </p:txBody>
      </p:sp>
      <p:sp>
        <p:nvSpPr>
          <p:cNvPr id="57" name="Google Shape;57;p19"/>
          <p:cNvSpPr/>
          <p:nvPr/>
        </p:nvSpPr>
        <p:spPr>
          <a:xfrm>
            <a:off x="-1681400" y="2482100"/>
            <a:ext cx="3405900" cy="33024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8" name="Google Shape;58;p19"/>
          <p:cNvSpPr/>
          <p:nvPr/>
        </p:nvSpPr>
        <p:spPr>
          <a:xfrm rot="10800000">
            <a:off x="6494725" y="-11822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9" name="Google Shape;59;p19"/>
          <p:cNvSpPr/>
          <p:nvPr/>
        </p:nvSpPr>
        <p:spPr>
          <a:xfrm rot="10800000">
            <a:off x="5515225" y="-1807100"/>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9"/>
          <p:cNvSpPr txBox="1">
            <a:spLocks noGrp="1"/>
          </p:cNvSpPr>
          <p:nvPr>
            <p:ph type="body" idx="1"/>
          </p:nvPr>
        </p:nvSpPr>
        <p:spPr>
          <a:xfrm>
            <a:off x="713225" y="1424150"/>
            <a:ext cx="7710900" cy="3259800"/>
          </a:xfrm>
          <a:prstGeom prst="rect">
            <a:avLst/>
          </a:prstGeom>
          <a:noFill/>
          <a:ln>
            <a:noFill/>
          </a:ln>
        </p:spPr>
        <p:txBody>
          <a:bodyPr spcFirstLastPara="1" wrap="square" lIns="91425" tIns="91425" rIns="91425" bIns="91425" anchor="t" anchorCtr="0">
            <a:noAutofit/>
          </a:bodyPr>
          <a:lstStyle>
            <a:lvl1pPr marL="457200" marR="50800" lvl="0" indent="-317500" algn="l">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gn="l">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gn="l">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gn="l">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713225" y="539500"/>
            <a:ext cx="7717500" cy="1132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hlink"/>
              </a:buClr>
              <a:buSzPts val="2700"/>
              <a:buFont typeface="Julius Sans One"/>
              <a:buNone/>
              <a:defRPr sz="2700" b="0" i="0" u="none" strike="noStrike" cap="none">
                <a:solidFill>
                  <a:schemeClr val="hlink"/>
                </a:solidFill>
                <a:latin typeface="Julius Sans One"/>
                <a:ea typeface="Julius Sans One"/>
                <a:cs typeface="Julius Sans One"/>
                <a:sym typeface="Julius Sans One"/>
              </a:defRPr>
            </a:lvl1pPr>
            <a:lvl2pPr marR="0" lvl="1" algn="l" rtl="0">
              <a:lnSpc>
                <a:spcPct val="100000"/>
              </a:lnSpc>
              <a:spcBef>
                <a:spcPts val="0"/>
              </a:spcBef>
              <a:spcAft>
                <a:spcPts val="0"/>
              </a:spcAft>
              <a:buClr>
                <a:schemeClr val="hlink"/>
              </a:buClr>
              <a:buSzPts val="3000"/>
              <a:buFont typeface="Julius Sans One"/>
              <a:buNone/>
              <a:defRPr sz="3000" b="0" i="0" u="none" strike="noStrike" cap="none">
                <a:solidFill>
                  <a:schemeClr val="hlink"/>
                </a:solidFill>
                <a:latin typeface="Julius Sans One"/>
                <a:ea typeface="Julius Sans One"/>
                <a:cs typeface="Julius Sans One"/>
                <a:sym typeface="Julius Sans One"/>
              </a:defRPr>
            </a:lvl2pPr>
            <a:lvl3pPr marR="0" lvl="2" algn="l" rtl="0">
              <a:lnSpc>
                <a:spcPct val="100000"/>
              </a:lnSpc>
              <a:spcBef>
                <a:spcPts val="0"/>
              </a:spcBef>
              <a:spcAft>
                <a:spcPts val="0"/>
              </a:spcAft>
              <a:buClr>
                <a:schemeClr val="hlink"/>
              </a:buClr>
              <a:buSzPts val="3000"/>
              <a:buFont typeface="Julius Sans One"/>
              <a:buNone/>
              <a:defRPr sz="3000" b="0" i="0" u="none" strike="noStrike" cap="none">
                <a:solidFill>
                  <a:schemeClr val="hlink"/>
                </a:solidFill>
                <a:latin typeface="Julius Sans One"/>
                <a:ea typeface="Julius Sans One"/>
                <a:cs typeface="Julius Sans One"/>
                <a:sym typeface="Julius Sans One"/>
              </a:defRPr>
            </a:lvl3pPr>
            <a:lvl4pPr marR="0" lvl="3" algn="l" rtl="0">
              <a:lnSpc>
                <a:spcPct val="100000"/>
              </a:lnSpc>
              <a:spcBef>
                <a:spcPts val="0"/>
              </a:spcBef>
              <a:spcAft>
                <a:spcPts val="0"/>
              </a:spcAft>
              <a:buClr>
                <a:schemeClr val="hlink"/>
              </a:buClr>
              <a:buSzPts val="3000"/>
              <a:buFont typeface="Julius Sans One"/>
              <a:buNone/>
              <a:defRPr sz="3000" b="0" i="0" u="none" strike="noStrike" cap="none">
                <a:solidFill>
                  <a:schemeClr val="hlink"/>
                </a:solidFill>
                <a:latin typeface="Julius Sans One"/>
                <a:ea typeface="Julius Sans One"/>
                <a:cs typeface="Julius Sans One"/>
                <a:sym typeface="Julius Sans One"/>
              </a:defRPr>
            </a:lvl4pPr>
            <a:lvl5pPr marR="0" lvl="4" algn="l" rtl="0">
              <a:lnSpc>
                <a:spcPct val="100000"/>
              </a:lnSpc>
              <a:spcBef>
                <a:spcPts val="0"/>
              </a:spcBef>
              <a:spcAft>
                <a:spcPts val="0"/>
              </a:spcAft>
              <a:buClr>
                <a:schemeClr val="hlink"/>
              </a:buClr>
              <a:buSzPts val="3000"/>
              <a:buFont typeface="Julius Sans One"/>
              <a:buNone/>
              <a:defRPr sz="3000" b="0" i="0" u="none" strike="noStrike" cap="none">
                <a:solidFill>
                  <a:schemeClr val="hlink"/>
                </a:solidFill>
                <a:latin typeface="Julius Sans One"/>
                <a:ea typeface="Julius Sans One"/>
                <a:cs typeface="Julius Sans One"/>
                <a:sym typeface="Julius Sans One"/>
              </a:defRPr>
            </a:lvl5pPr>
            <a:lvl6pPr marR="0" lvl="5" algn="l" rtl="0">
              <a:lnSpc>
                <a:spcPct val="100000"/>
              </a:lnSpc>
              <a:spcBef>
                <a:spcPts val="0"/>
              </a:spcBef>
              <a:spcAft>
                <a:spcPts val="0"/>
              </a:spcAft>
              <a:buClr>
                <a:schemeClr val="hlink"/>
              </a:buClr>
              <a:buSzPts val="3000"/>
              <a:buFont typeface="Julius Sans One"/>
              <a:buNone/>
              <a:defRPr sz="3000" b="0" i="0" u="none" strike="noStrike" cap="none">
                <a:solidFill>
                  <a:schemeClr val="hlink"/>
                </a:solidFill>
                <a:latin typeface="Julius Sans One"/>
                <a:ea typeface="Julius Sans One"/>
                <a:cs typeface="Julius Sans One"/>
                <a:sym typeface="Julius Sans One"/>
              </a:defRPr>
            </a:lvl6pPr>
            <a:lvl7pPr marR="0" lvl="6" algn="l" rtl="0">
              <a:lnSpc>
                <a:spcPct val="100000"/>
              </a:lnSpc>
              <a:spcBef>
                <a:spcPts val="0"/>
              </a:spcBef>
              <a:spcAft>
                <a:spcPts val="0"/>
              </a:spcAft>
              <a:buClr>
                <a:schemeClr val="hlink"/>
              </a:buClr>
              <a:buSzPts val="3000"/>
              <a:buFont typeface="Julius Sans One"/>
              <a:buNone/>
              <a:defRPr sz="3000" b="0" i="0" u="none" strike="noStrike" cap="none">
                <a:solidFill>
                  <a:schemeClr val="hlink"/>
                </a:solidFill>
                <a:latin typeface="Julius Sans One"/>
                <a:ea typeface="Julius Sans One"/>
                <a:cs typeface="Julius Sans One"/>
                <a:sym typeface="Julius Sans One"/>
              </a:defRPr>
            </a:lvl7pPr>
            <a:lvl8pPr marR="0" lvl="7" algn="l" rtl="0">
              <a:lnSpc>
                <a:spcPct val="100000"/>
              </a:lnSpc>
              <a:spcBef>
                <a:spcPts val="0"/>
              </a:spcBef>
              <a:spcAft>
                <a:spcPts val="0"/>
              </a:spcAft>
              <a:buClr>
                <a:schemeClr val="hlink"/>
              </a:buClr>
              <a:buSzPts val="3000"/>
              <a:buFont typeface="Julius Sans One"/>
              <a:buNone/>
              <a:defRPr sz="3000" b="0" i="0" u="none" strike="noStrike" cap="none">
                <a:solidFill>
                  <a:schemeClr val="hlink"/>
                </a:solidFill>
                <a:latin typeface="Julius Sans One"/>
                <a:ea typeface="Julius Sans One"/>
                <a:cs typeface="Julius Sans One"/>
                <a:sym typeface="Julius Sans One"/>
              </a:defRPr>
            </a:lvl8pPr>
            <a:lvl9pPr marR="0" lvl="8" algn="l" rtl="0">
              <a:lnSpc>
                <a:spcPct val="100000"/>
              </a:lnSpc>
              <a:spcBef>
                <a:spcPts val="0"/>
              </a:spcBef>
              <a:spcAft>
                <a:spcPts val="0"/>
              </a:spcAft>
              <a:buClr>
                <a:schemeClr val="hlink"/>
              </a:buClr>
              <a:buSzPts val="3000"/>
              <a:buFont typeface="Julius Sans One"/>
              <a:buNone/>
              <a:defRPr sz="3000" b="0" i="0" u="none" strike="noStrike" cap="none">
                <a:solidFill>
                  <a:schemeClr val="hlink"/>
                </a:solidFill>
                <a:latin typeface="Julius Sans One"/>
                <a:ea typeface="Julius Sans One"/>
                <a:cs typeface="Julius Sans One"/>
                <a:sym typeface="Julius Sans One"/>
              </a:defRPr>
            </a:lvl9pPr>
          </a:lstStyle>
          <a:p>
            <a:endParaRPr/>
          </a:p>
        </p:txBody>
      </p:sp>
      <p:sp>
        <p:nvSpPr>
          <p:cNvPr id="7" name="Google Shape;7;p10"/>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1pPr>
            <a:lvl2pPr marL="914400" marR="0" lvl="1"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2pPr>
            <a:lvl3pPr marL="1371600" marR="0" lvl="2"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3pPr>
            <a:lvl4pPr marL="1828800" marR="0" lvl="3"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4pPr>
            <a:lvl5pPr marL="2286000" marR="0" lvl="4"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5pPr>
            <a:lvl6pPr marL="2743200" marR="0" lvl="5"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6pPr>
            <a:lvl7pPr marL="3200400" marR="0" lvl="6"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7pPr>
            <a:lvl8pPr marL="3657600" marR="0" lvl="7" indent="-317500" algn="l" rtl="0">
              <a:lnSpc>
                <a:spcPct val="115000"/>
              </a:lnSpc>
              <a:spcBef>
                <a:spcPts val="1600"/>
              </a:spcBef>
              <a:spcAft>
                <a:spcPts val="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8pPr>
            <a:lvl9pPr marL="4114800" marR="0" lvl="8" indent="-317500" algn="l" rtl="0">
              <a:lnSpc>
                <a:spcPct val="115000"/>
              </a:lnSpc>
              <a:spcBef>
                <a:spcPts val="1600"/>
              </a:spcBef>
              <a:spcAft>
                <a:spcPts val="1600"/>
              </a:spcAft>
              <a:buClr>
                <a:schemeClr val="hlink"/>
              </a:buClr>
              <a:buSzPts val="1400"/>
              <a:buFont typeface="Questrial"/>
              <a:buChar char="■"/>
              <a:defRPr sz="1400" b="0" i="0" u="none" strike="noStrike" cap="none">
                <a:solidFill>
                  <a:schemeClr val="hlink"/>
                </a:solidFill>
                <a:latin typeface="Questrial"/>
                <a:ea typeface="Questrial"/>
                <a:cs typeface="Questrial"/>
                <a:sym typeface="Quest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
          <p:cNvSpPr txBox="1">
            <a:spLocks noGrp="1"/>
          </p:cNvSpPr>
          <p:nvPr>
            <p:ph type="ctrTitle"/>
          </p:nvPr>
        </p:nvSpPr>
        <p:spPr>
          <a:xfrm>
            <a:off x="2466377" y="2571750"/>
            <a:ext cx="7050548" cy="15084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4700"/>
              <a:buNone/>
            </a:pPr>
            <a:r>
              <a:rPr lang="en-US" sz="2000"/>
              <a:t>The best way to find out </a:t>
            </a:r>
            <a:br>
              <a:rPr lang="en-US" sz="2000"/>
            </a:br>
            <a:r>
              <a:rPr lang="en-US" sz="2000"/>
              <a:t>if you are secure is to try to </a:t>
            </a:r>
            <a:br>
              <a:rPr lang="en-US" sz="2000"/>
            </a:br>
            <a:r>
              <a:rPr lang="en-US" sz="2000"/>
              <a:t>break in yourself</a:t>
            </a:r>
            <a:endParaRPr/>
          </a:p>
        </p:txBody>
      </p:sp>
      <p:cxnSp>
        <p:nvCxnSpPr>
          <p:cNvPr id="81" name="Google Shape;81;p1"/>
          <p:cNvCxnSpPr/>
          <p:nvPr/>
        </p:nvCxnSpPr>
        <p:spPr>
          <a:xfrm>
            <a:off x="7254830" y="3701315"/>
            <a:ext cx="647100" cy="0"/>
          </a:xfrm>
          <a:prstGeom prst="straightConnector1">
            <a:avLst/>
          </a:prstGeom>
          <a:noFill/>
          <a:ln w="19050" cap="flat" cmpd="sng">
            <a:solidFill>
              <a:schemeClr val="lt1"/>
            </a:solidFill>
            <a:prstDash val="solid"/>
            <a:round/>
            <a:headEnd type="none" w="sm" len="sm"/>
            <a:tailEnd type="none" w="sm" len="sm"/>
          </a:ln>
        </p:spPr>
      </p:cxnSp>
      <p:sp>
        <p:nvSpPr>
          <p:cNvPr id="82" name="Google Shape;82;p1"/>
          <p:cNvSpPr txBox="1"/>
          <p:nvPr/>
        </p:nvSpPr>
        <p:spPr>
          <a:xfrm>
            <a:off x="947956" y="641397"/>
            <a:ext cx="3984771" cy="1269883"/>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lt1"/>
              </a:buClr>
              <a:buSzPts val="4700"/>
              <a:buFont typeface="Julius Sans One"/>
              <a:buNone/>
            </a:pPr>
            <a:endParaRPr sz="2800" b="1" i="0" u="none" strike="noStrike" cap="none">
              <a:solidFill>
                <a:schemeClr val="dk1"/>
              </a:solidFill>
              <a:latin typeface="Julius Sans One"/>
              <a:ea typeface="Julius Sans One"/>
              <a:cs typeface="Julius Sans One"/>
              <a:sym typeface="Julius Sans One"/>
            </a:endParaRPr>
          </a:p>
          <a:p>
            <a:pPr marL="0" marR="0" lvl="0" indent="0" algn="ctr" rtl="0">
              <a:lnSpc>
                <a:spcPct val="90000"/>
              </a:lnSpc>
              <a:spcBef>
                <a:spcPts val="0"/>
              </a:spcBef>
              <a:spcAft>
                <a:spcPts val="0"/>
              </a:spcAft>
              <a:buClr>
                <a:schemeClr val="lt1"/>
              </a:buClr>
              <a:buSzPts val="4700"/>
              <a:buFont typeface="Julius Sans One"/>
              <a:buNone/>
            </a:pPr>
            <a:r>
              <a:rPr lang="en-US" sz="2800" b="1" i="0" u="none" strike="noStrike" cap="none">
                <a:solidFill>
                  <a:schemeClr val="dk1"/>
                </a:solidFill>
                <a:latin typeface="Julius Sans One"/>
                <a:ea typeface="Julius Sans One"/>
                <a:cs typeface="Julius Sans One"/>
                <a:sym typeface="Julius Sans One"/>
              </a:rPr>
              <a:t>Daniel Deng</a:t>
            </a:r>
            <a:endParaRPr/>
          </a:p>
          <a:p>
            <a:pPr marL="0" marR="0" lvl="0" indent="0" algn="l" rtl="0">
              <a:lnSpc>
                <a:spcPct val="90000"/>
              </a:lnSpc>
              <a:spcBef>
                <a:spcPts val="0"/>
              </a:spcBef>
              <a:spcAft>
                <a:spcPts val="0"/>
              </a:spcAft>
              <a:buClr>
                <a:schemeClr val="lt1"/>
              </a:buClr>
              <a:buSzPts val="4700"/>
              <a:buFont typeface="Julius Sans One"/>
              <a:buNone/>
            </a:pPr>
            <a:endParaRPr sz="2800" b="1" i="0" u="none" strike="noStrike" cap="none">
              <a:solidFill>
                <a:schemeClr val="dk1"/>
              </a:solidFill>
              <a:latin typeface="Julius Sans One"/>
              <a:ea typeface="Julius Sans One"/>
              <a:cs typeface="Julius Sans One"/>
              <a:sym typeface="Julius Sans One"/>
            </a:endParaRPr>
          </a:p>
          <a:p>
            <a:pPr marL="0" marR="0" lvl="0" indent="0" algn="l" rtl="0">
              <a:lnSpc>
                <a:spcPct val="90000"/>
              </a:lnSpc>
              <a:spcBef>
                <a:spcPts val="0"/>
              </a:spcBef>
              <a:spcAft>
                <a:spcPts val="0"/>
              </a:spcAft>
              <a:buClr>
                <a:schemeClr val="lt1"/>
              </a:buClr>
              <a:buSzPts val="4700"/>
              <a:buFont typeface="Julius Sans One"/>
              <a:buNone/>
            </a:pPr>
            <a:r>
              <a:rPr lang="en-US" sz="1200" b="1" i="0" u="none" strike="noStrike" cap="none">
                <a:solidFill>
                  <a:schemeClr val="dk1"/>
                </a:solidFill>
                <a:latin typeface="Julius Sans One"/>
                <a:ea typeface="Julius Sans One"/>
                <a:cs typeface="Julius Sans One"/>
                <a:sym typeface="Julius Sans One"/>
              </a:rPr>
              <a:t>IT Specialist</a:t>
            </a:r>
            <a:r>
              <a:rPr lang="en-US" sz="1200" b="1">
                <a:solidFill>
                  <a:schemeClr val="dk1"/>
                </a:solidFill>
                <a:latin typeface="Julius Sans One"/>
                <a:ea typeface="Julius Sans One"/>
                <a:cs typeface="Julius Sans One"/>
                <a:sym typeface="Julius Sans One"/>
              </a:rPr>
              <a:t> 1.5</a:t>
            </a:r>
            <a:r>
              <a:rPr lang="en-US" sz="1200" b="1" i="0" u="none" strike="noStrike" cap="none">
                <a:solidFill>
                  <a:schemeClr val="dk1"/>
                </a:solidFill>
                <a:latin typeface="Julius Sans One"/>
                <a:ea typeface="Julius Sans One"/>
                <a:cs typeface="Julius Sans One"/>
                <a:sym typeface="Julius Sans One"/>
              </a:rPr>
              <a:t>y</a:t>
            </a:r>
            <a:endParaRPr/>
          </a:p>
          <a:p>
            <a:pPr marL="0" marR="0" lvl="0" indent="0" algn="l" rtl="0">
              <a:lnSpc>
                <a:spcPct val="90000"/>
              </a:lnSpc>
              <a:spcBef>
                <a:spcPts val="0"/>
              </a:spcBef>
              <a:spcAft>
                <a:spcPts val="0"/>
              </a:spcAft>
              <a:buClr>
                <a:schemeClr val="lt1"/>
              </a:buClr>
              <a:buSzPts val="4700"/>
              <a:buFont typeface="Julius Sans One"/>
              <a:buNone/>
            </a:pPr>
            <a:r>
              <a:rPr lang="en-US" sz="1200" b="1" i="0" u="none" strike="noStrike" cap="none">
                <a:solidFill>
                  <a:schemeClr val="dk1"/>
                </a:solidFill>
                <a:latin typeface="Julius Sans One"/>
                <a:ea typeface="Julius Sans One"/>
                <a:cs typeface="Julius Sans One"/>
                <a:sym typeface="Julius Sans One"/>
              </a:rPr>
              <a:t>Customer Relationship Management (CRM) 5Y</a:t>
            </a:r>
            <a:endParaRPr/>
          </a:p>
          <a:p>
            <a:pPr marL="0" marR="0" lvl="0" indent="0" algn="l" rtl="0">
              <a:lnSpc>
                <a:spcPct val="90000"/>
              </a:lnSpc>
              <a:spcBef>
                <a:spcPts val="0"/>
              </a:spcBef>
              <a:spcAft>
                <a:spcPts val="0"/>
              </a:spcAft>
              <a:buClr>
                <a:schemeClr val="lt1"/>
              </a:buClr>
              <a:buSzPts val="4700"/>
              <a:buFont typeface="Julius Sans One"/>
              <a:buNone/>
            </a:pPr>
            <a:r>
              <a:rPr lang="en-US" sz="1200" b="1" i="0" u="none" strike="noStrike" cap="none">
                <a:solidFill>
                  <a:schemeClr val="dk1"/>
                </a:solidFill>
                <a:latin typeface="Julius Sans One"/>
                <a:ea typeface="Julius Sans One"/>
                <a:cs typeface="Julius Sans One"/>
                <a:sym typeface="Julius Sans One"/>
              </a:rPr>
              <a:t>Construction 2Y </a:t>
            </a:r>
            <a:endParaRPr/>
          </a:p>
          <a:p>
            <a:pPr marL="0" marR="0" lvl="0" indent="0" algn="l" rtl="0">
              <a:lnSpc>
                <a:spcPct val="90000"/>
              </a:lnSpc>
              <a:spcBef>
                <a:spcPts val="0"/>
              </a:spcBef>
              <a:spcAft>
                <a:spcPts val="0"/>
              </a:spcAft>
              <a:buClr>
                <a:schemeClr val="lt1"/>
              </a:buClr>
              <a:buSzPts val="4700"/>
              <a:buFont typeface="Julius Sans One"/>
              <a:buNone/>
            </a:pPr>
            <a:endParaRPr sz="1200" b="1" i="0" u="none" strike="noStrike" cap="none">
              <a:solidFill>
                <a:schemeClr val="dk1"/>
              </a:solidFill>
              <a:latin typeface="Julius Sans One"/>
              <a:ea typeface="Julius Sans One"/>
              <a:cs typeface="Julius Sans One"/>
              <a:sym typeface="Julius Sans One"/>
            </a:endParaRPr>
          </a:p>
          <a:p>
            <a:pPr marL="0" marR="0" lvl="0" indent="0" algn="l" rtl="0">
              <a:lnSpc>
                <a:spcPct val="90000"/>
              </a:lnSpc>
              <a:spcBef>
                <a:spcPts val="0"/>
              </a:spcBef>
              <a:spcAft>
                <a:spcPts val="0"/>
              </a:spcAft>
              <a:buClr>
                <a:schemeClr val="lt1"/>
              </a:buClr>
              <a:buSzPts val="4700"/>
              <a:buFont typeface="Julius Sans One"/>
              <a:buNone/>
            </a:pPr>
            <a:endParaRPr sz="1200" b="1" i="0" u="none" strike="noStrike" cap="none">
              <a:solidFill>
                <a:schemeClr val="dk1"/>
              </a:solidFill>
              <a:latin typeface="Julius Sans One"/>
              <a:ea typeface="Julius Sans One"/>
              <a:cs typeface="Julius Sans One"/>
              <a:sym typeface="Julius Sans One"/>
            </a:endParaRPr>
          </a:p>
          <a:p>
            <a:pPr marL="0" marR="0" lvl="0" indent="0" algn="l" rtl="0">
              <a:lnSpc>
                <a:spcPct val="90000"/>
              </a:lnSpc>
              <a:spcBef>
                <a:spcPts val="0"/>
              </a:spcBef>
              <a:spcAft>
                <a:spcPts val="0"/>
              </a:spcAft>
              <a:buClr>
                <a:schemeClr val="lt1"/>
              </a:buClr>
              <a:buSzPts val="4700"/>
              <a:buFont typeface="Julius Sans One"/>
              <a:buNone/>
            </a:pPr>
            <a:endParaRPr sz="2800" b="1" i="0" u="none" strike="noStrike" cap="none">
              <a:solidFill>
                <a:schemeClr val="dk1"/>
              </a:solidFill>
              <a:latin typeface="Julius Sans One"/>
              <a:ea typeface="Julius Sans One"/>
              <a:cs typeface="Julius Sans One"/>
              <a:sym typeface="Julius Sans One"/>
            </a:endParaRPr>
          </a:p>
          <a:p>
            <a:pPr marL="0" marR="0" lvl="0" indent="0" algn="l" rtl="0">
              <a:lnSpc>
                <a:spcPct val="90000"/>
              </a:lnSpc>
              <a:spcBef>
                <a:spcPts val="0"/>
              </a:spcBef>
              <a:spcAft>
                <a:spcPts val="0"/>
              </a:spcAft>
              <a:buClr>
                <a:schemeClr val="lt1"/>
              </a:buClr>
              <a:buSzPts val="4700"/>
              <a:buFont typeface="Julius Sans One"/>
              <a:buNone/>
            </a:pPr>
            <a:endParaRPr sz="2800" b="1" i="0" u="none" strike="noStrike" cap="none">
              <a:solidFill>
                <a:schemeClr val="dk1"/>
              </a:solidFill>
              <a:latin typeface="Julius Sans One"/>
              <a:ea typeface="Julius Sans One"/>
              <a:cs typeface="Julius Sans One"/>
              <a:sym typeface="Julius Sans On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
          <p:cNvSpPr txBox="1">
            <a:spLocks noGrp="1"/>
          </p:cNvSpPr>
          <p:nvPr>
            <p:ph type="title"/>
          </p:nvPr>
        </p:nvSpPr>
        <p:spPr>
          <a:xfrm>
            <a:off x="431822" y="667433"/>
            <a:ext cx="4667018" cy="528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700"/>
              <a:buNone/>
            </a:pPr>
            <a:r>
              <a:rPr lang="en-US"/>
              <a:t>Summary</a:t>
            </a:r>
            <a:endParaRPr/>
          </a:p>
        </p:txBody>
      </p:sp>
      <p:sp>
        <p:nvSpPr>
          <p:cNvPr id="88" name="Google Shape;88;p2"/>
          <p:cNvSpPr/>
          <p:nvPr/>
        </p:nvSpPr>
        <p:spPr>
          <a:xfrm>
            <a:off x="811438" y="530725"/>
            <a:ext cx="2571000" cy="1086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2"/>
          <p:cNvSpPr txBox="1">
            <a:spLocks noGrp="1"/>
          </p:cNvSpPr>
          <p:nvPr>
            <p:ph type="subTitle" idx="4294967295"/>
          </p:nvPr>
        </p:nvSpPr>
        <p:spPr>
          <a:xfrm>
            <a:off x="1469166" y="1586132"/>
            <a:ext cx="5095135" cy="2821907"/>
          </a:xfrm>
          <a:prstGeom prst="rect">
            <a:avLst/>
          </a:prstGeom>
          <a:noFill/>
          <a:ln>
            <a:noFill/>
          </a:ln>
        </p:spPr>
        <p:txBody>
          <a:bodyPr spcFirstLastPara="1" wrap="square" lIns="91425" tIns="91425" rIns="91425" bIns="91425" anchor="t" anchorCtr="0">
            <a:noAutofit/>
          </a:bodyPr>
          <a:lstStyle/>
          <a:p>
            <a:pPr marL="285750" marR="0" lvl="0" indent="-285750" algn="l" rtl="0">
              <a:lnSpc>
                <a:spcPct val="115000"/>
              </a:lnSpc>
              <a:spcBef>
                <a:spcPts val="0"/>
              </a:spcBef>
              <a:spcAft>
                <a:spcPts val="0"/>
              </a:spcAft>
              <a:buClr>
                <a:schemeClr val="hlink"/>
              </a:buClr>
              <a:buSzPts val="1400"/>
              <a:buFont typeface="Questrial"/>
              <a:buChar char="●"/>
            </a:pPr>
            <a:r>
              <a:rPr lang="en-US" sz="1400" b="0" i="0" u="none" strike="noStrike" cap="none">
                <a:solidFill>
                  <a:schemeClr val="hlink"/>
                </a:solidFill>
                <a:latin typeface="Questrial"/>
                <a:ea typeface="Questrial"/>
                <a:cs typeface="Questrial"/>
                <a:sym typeface="Questrial"/>
              </a:rPr>
              <a:t>February 19, 2022, web server under attacked</a:t>
            </a:r>
            <a:endParaRPr/>
          </a:p>
          <a:p>
            <a:pPr marL="285750" marR="0" lvl="0" indent="-285750" algn="l" rtl="0">
              <a:lnSpc>
                <a:spcPct val="115000"/>
              </a:lnSpc>
              <a:spcBef>
                <a:spcPts val="1600"/>
              </a:spcBef>
              <a:spcAft>
                <a:spcPts val="0"/>
              </a:spcAft>
              <a:buClr>
                <a:schemeClr val="hlink"/>
              </a:buClr>
              <a:buSzPts val="1400"/>
              <a:buFont typeface="Questrial"/>
              <a:buChar char="●"/>
            </a:pPr>
            <a:r>
              <a:rPr lang="en-US" sz="1400" b="0" i="0" u="none" strike="noStrike" cap="none">
                <a:solidFill>
                  <a:schemeClr val="hlink"/>
                </a:solidFill>
                <a:latin typeface="Questrial"/>
                <a:ea typeface="Questrial"/>
                <a:cs typeface="Questrial"/>
                <a:sym typeface="Questrial"/>
              </a:rPr>
              <a:t>Attackers accessed database via lateral movement</a:t>
            </a:r>
            <a:endParaRPr/>
          </a:p>
          <a:p>
            <a:pPr marL="285750" marR="0" lvl="0" indent="-285750" algn="l" rtl="0">
              <a:lnSpc>
                <a:spcPct val="115000"/>
              </a:lnSpc>
              <a:spcBef>
                <a:spcPts val="1600"/>
              </a:spcBef>
              <a:spcAft>
                <a:spcPts val="0"/>
              </a:spcAft>
              <a:buClr>
                <a:schemeClr val="hlink"/>
              </a:buClr>
              <a:buSzPts val="1400"/>
              <a:buFont typeface="Questrial"/>
              <a:buChar char="●"/>
            </a:pPr>
            <a:r>
              <a:rPr lang="en-US" sz="1400" b="0" i="0" u="none" strike="noStrike" cap="none">
                <a:solidFill>
                  <a:schemeClr val="hlink"/>
                </a:solidFill>
                <a:latin typeface="Questrial"/>
                <a:ea typeface="Questrial"/>
                <a:cs typeface="Questrial"/>
                <a:sym typeface="Questrial"/>
              </a:rPr>
              <a:t>Sensitive client PII breached</a:t>
            </a:r>
            <a:endParaRPr/>
          </a:p>
          <a:p>
            <a:pPr marL="285750" marR="0" lvl="0" indent="-285750" algn="l" rtl="0">
              <a:lnSpc>
                <a:spcPct val="115000"/>
              </a:lnSpc>
              <a:spcBef>
                <a:spcPts val="1600"/>
              </a:spcBef>
              <a:spcAft>
                <a:spcPts val="0"/>
              </a:spcAft>
              <a:buClr>
                <a:schemeClr val="hlink"/>
              </a:buClr>
              <a:buSzPts val="1400"/>
              <a:buFont typeface="Questrial"/>
              <a:buChar char="●"/>
            </a:pPr>
            <a:r>
              <a:rPr lang="en-US" sz="1400" b="0" i="0" u="none" strike="noStrike" cap="none">
                <a:solidFill>
                  <a:schemeClr val="hlink"/>
                </a:solidFill>
                <a:latin typeface="Questrial"/>
                <a:ea typeface="Questrial"/>
                <a:cs typeface="Questrial"/>
                <a:sym typeface="Questrial"/>
              </a:rPr>
              <a:t>Confidentiality of CIA framework compromised</a:t>
            </a:r>
            <a:endParaRPr/>
          </a:p>
          <a:p>
            <a:pPr marL="0" marR="0" lvl="0" indent="0" algn="l" rtl="0">
              <a:lnSpc>
                <a:spcPct val="115000"/>
              </a:lnSpc>
              <a:spcBef>
                <a:spcPts val="1600"/>
              </a:spcBef>
              <a:spcAft>
                <a:spcPts val="0"/>
              </a:spcAft>
              <a:buClr>
                <a:schemeClr val="hlink"/>
              </a:buClr>
              <a:buSzPts val="1400"/>
              <a:buFont typeface="Questrial"/>
              <a:buNone/>
            </a:pPr>
            <a:endParaRPr sz="1400" b="0" i="0" u="none" strike="noStrike" cap="none">
              <a:solidFill>
                <a:schemeClr val="hlink"/>
              </a:solidFill>
              <a:latin typeface="Questrial"/>
              <a:ea typeface="Questrial"/>
              <a:cs typeface="Questrial"/>
              <a:sym typeface="Questrial"/>
            </a:endParaRPr>
          </a:p>
          <a:p>
            <a:pPr marL="0" marR="0" lvl="0" indent="0" algn="l" rtl="0">
              <a:lnSpc>
                <a:spcPct val="115000"/>
              </a:lnSpc>
              <a:spcBef>
                <a:spcPts val="1600"/>
              </a:spcBef>
              <a:spcAft>
                <a:spcPts val="1600"/>
              </a:spcAft>
              <a:buClr>
                <a:schemeClr val="hlink"/>
              </a:buClr>
              <a:buSzPts val="1400"/>
              <a:buFont typeface="Questrial"/>
              <a:buNone/>
            </a:pPr>
            <a:r>
              <a:rPr lang="en-US" sz="1400" b="0" i="0" u="none" strike="noStrike" cap="none">
                <a:solidFill>
                  <a:schemeClr val="hlink"/>
                </a:solidFill>
                <a:latin typeface="Questrial"/>
                <a:ea typeface="Questrial"/>
                <a:cs typeface="Questrial"/>
                <a:sym typeface="Questrial"/>
              </a:rPr>
              <a:t>The key point of compromise: Web Server</a:t>
            </a:r>
            <a:endParaRPr sz="1400" b="0" i="0" u="none" strike="noStrike" cap="none">
              <a:solidFill>
                <a:schemeClr val="hlink"/>
              </a:solidFill>
              <a:latin typeface="Questrial"/>
              <a:ea typeface="Questrial"/>
              <a:cs typeface="Questrial"/>
              <a:sym typeface="Questrial"/>
            </a:endParaRPr>
          </a:p>
        </p:txBody>
      </p:sp>
      <p:cxnSp>
        <p:nvCxnSpPr>
          <p:cNvPr id="90" name="Google Shape;90;p2"/>
          <p:cNvCxnSpPr/>
          <p:nvPr/>
        </p:nvCxnSpPr>
        <p:spPr>
          <a:xfrm rot="10800000">
            <a:off x="811438" y="530725"/>
            <a:ext cx="0" cy="929100"/>
          </a:xfrm>
          <a:prstGeom prst="straightConnector1">
            <a:avLst/>
          </a:prstGeom>
          <a:noFill/>
          <a:ln w="19050" cap="flat" cmpd="sng">
            <a:solidFill>
              <a:schemeClr val="dk1"/>
            </a:solidFill>
            <a:prstDash val="solid"/>
            <a:round/>
            <a:headEnd type="diamond" w="med" len="med"/>
            <a:tailEnd type="none" w="sm" len="sm"/>
          </a:ln>
        </p:spPr>
      </p:cxnSp>
      <p:sp>
        <p:nvSpPr>
          <p:cNvPr id="91" name="Google Shape;91;p2"/>
          <p:cNvSpPr/>
          <p:nvPr/>
        </p:nvSpPr>
        <p:spPr>
          <a:xfrm>
            <a:off x="5711402" y="4771385"/>
            <a:ext cx="2571000" cy="1086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92" name="Google Shape;92;p2"/>
          <p:cNvCxnSpPr/>
          <p:nvPr/>
        </p:nvCxnSpPr>
        <p:spPr>
          <a:xfrm rot="10800000">
            <a:off x="8273073" y="3945071"/>
            <a:ext cx="0" cy="929100"/>
          </a:xfrm>
          <a:prstGeom prst="straightConnector1">
            <a:avLst/>
          </a:prstGeom>
          <a:noFill/>
          <a:ln w="19050" cap="flat" cmpd="sng">
            <a:solidFill>
              <a:schemeClr val="dk1"/>
            </a:solidFill>
            <a:prstDash val="solid"/>
            <a:round/>
            <a:headEnd type="none" w="sm" len="sm"/>
            <a:tailEnd type="diamond" w="med" len="med"/>
          </a:ln>
        </p:spPr>
      </p:cxn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1139056" y="667433"/>
            <a:ext cx="4667018" cy="528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700"/>
              <a:buNone/>
            </a:pPr>
            <a:r>
              <a:rPr lang="en-US"/>
              <a:t>Highlight</a:t>
            </a:r>
            <a:endParaRPr/>
          </a:p>
        </p:txBody>
      </p:sp>
      <p:sp>
        <p:nvSpPr>
          <p:cNvPr id="98" name="Google Shape;98;p3"/>
          <p:cNvSpPr/>
          <p:nvPr/>
        </p:nvSpPr>
        <p:spPr>
          <a:xfrm>
            <a:off x="811438" y="530725"/>
            <a:ext cx="2571000" cy="1086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3"/>
          <p:cNvSpPr/>
          <p:nvPr/>
        </p:nvSpPr>
        <p:spPr>
          <a:xfrm>
            <a:off x="5711402" y="4771385"/>
            <a:ext cx="2571000" cy="1086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00" name="Google Shape;100;p3"/>
          <p:cNvCxnSpPr/>
          <p:nvPr/>
        </p:nvCxnSpPr>
        <p:spPr>
          <a:xfrm rot="10800000">
            <a:off x="811438" y="530725"/>
            <a:ext cx="0" cy="929100"/>
          </a:xfrm>
          <a:prstGeom prst="straightConnector1">
            <a:avLst/>
          </a:prstGeom>
          <a:noFill/>
          <a:ln w="19050" cap="flat" cmpd="sng">
            <a:solidFill>
              <a:schemeClr val="dk1"/>
            </a:solidFill>
            <a:prstDash val="solid"/>
            <a:round/>
            <a:headEnd type="diamond" w="med" len="med"/>
            <a:tailEnd type="none" w="sm" len="sm"/>
          </a:ln>
        </p:spPr>
      </p:cxnSp>
      <p:cxnSp>
        <p:nvCxnSpPr>
          <p:cNvPr id="101" name="Google Shape;101;p3"/>
          <p:cNvCxnSpPr/>
          <p:nvPr/>
        </p:nvCxnSpPr>
        <p:spPr>
          <a:xfrm rot="10800000">
            <a:off x="8273073" y="3945071"/>
            <a:ext cx="0" cy="929100"/>
          </a:xfrm>
          <a:prstGeom prst="straightConnector1">
            <a:avLst/>
          </a:prstGeom>
          <a:noFill/>
          <a:ln w="19050" cap="flat" cmpd="sng">
            <a:solidFill>
              <a:schemeClr val="dk1"/>
            </a:solidFill>
            <a:prstDash val="solid"/>
            <a:round/>
            <a:headEnd type="none" w="sm" len="sm"/>
            <a:tailEnd type="diamond" w="med" len="med"/>
          </a:ln>
        </p:spPr>
      </p:cxnSp>
      <p:sp>
        <p:nvSpPr>
          <p:cNvPr id="102" name="Google Shape;102;p3"/>
          <p:cNvSpPr txBox="1"/>
          <p:nvPr/>
        </p:nvSpPr>
        <p:spPr>
          <a:xfrm>
            <a:off x="1469166" y="1221923"/>
            <a:ext cx="6281803" cy="1585693"/>
          </a:xfrm>
          <a:prstGeom prst="rect">
            <a:avLst/>
          </a:prstGeom>
          <a:noFill/>
          <a:ln>
            <a:noFill/>
          </a:ln>
        </p:spPr>
        <p:txBody>
          <a:bodyPr spcFirstLastPara="1" wrap="square" lIns="91425" tIns="91425" rIns="91425" bIns="91425" anchor="t" anchorCtr="0">
            <a:noAutofit/>
          </a:bodyPr>
          <a:lstStyle/>
          <a:p>
            <a:pPr marL="285750" marR="0" lvl="0" indent="-285750" algn="l" rtl="0">
              <a:lnSpc>
                <a:spcPct val="115000"/>
              </a:lnSpc>
              <a:spcBef>
                <a:spcPts val="0"/>
              </a:spcBef>
              <a:spcAft>
                <a:spcPts val="0"/>
              </a:spcAft>
              <a:buClr>
                <a:schemeClr val="hlink"/>
              </a:buClr>
              <a:buSzPts val="1400"/>
              <a:buFont typeface="Questrial"/>
              <a:buChar char="●"/>
            </a:pPr>
            <a:r>
              <a:rPr lang="en-US" sz="1400" b="0" i="0" u="none" strike="noStrike" cap="none">
                <a:solidFill>
                  <a:schemeClr val="hlink"/>
                </a:solidFill>
                <a:latin typeface="Questrial"/>
                <a:ea typeface="Questrial"/>
                <a:cs typeface="Questrial"/>
                <a:sym typeface="Questrial"/>
              </a:rPr>
              <a:t>Attacker discovered backdoor on our server</a:t>
            </a:r>
            <a:endParaRPr/>
          </a:p>
          <a:p>
            <a:pPr marL="285750" marR="0" lvl="0" indent="-196850" algn="l" rtl="0">
              <a:lnSpc>
                <a:spcPct val="115000"/>
              </a:lnSpc>
              <a:spcBef>
                <a:spcPts val="1600"/>
              </a:spcBef>
              <a:spcAft>
                <a:spcPts val="0"/>
              </a:spcAft>
              <a:buClr>
                <a:schemeClr val="hlink"/>
              </a:buClr>
              <a:buSzPts val="1400"/>
              <a:buFont typeface="Questrial"/>
              <a:buNone/>
            </a:pPr>
            <a:endParaRPr sz="1400" b="0" i="0" u="none" strike="noStrike" cap="none">
              <a:solidFill>
                <a:schemeClr val="hlink"/>
              </a:solidFill>
              <a:latin typeface="Questrial"/>
              <a:ea typeface="Questrial"/>
              <a:cs typeface="Questrial"/>
              <a:sym typeface="Questrial"/>
            </a:endParaRPr>
          </a:p>
          <a:p>
            <a:pPr marL="285750" marR="0" lvl="0" indent="-196850" algn="l" rtl="0">
              <a:lnSpc>
                <a:spcPct val="115000"/>
              </a:lnSpc>
              <a:spcBef>
                <a:spcPts val="1600"/>
              </a:spcBef>
              <a:spcAft>
                <a:spcPts val="0"/>
              </a:spcAft>
              <a:buClr>
                <a:schemeClr val="hlink"/>
              </a:buClr>
              <a:buSzPts val="1400"/>
              <a:buFont typeface="Questrial"/>
              <a:buNone/>
            </a:pPr>
            <a:endParaRPr sz="1400" b="0" i="0" u="none" strike="noStrike" cap="none">
              <a:solidFill>
                <a:schemeClr val="hlink"/>
              </a:solidFill>
              <a:latin typeface="Questrial"/>
              <a:ea typeface="Questrial"/>
              <a:cs typeface="Questrial"/>
              <a:sym typeface="Questrial"/>
            </a:endParaRPr>
          </a:p>
          <a:p>
            <a:pPr marL="285750" marR="0" lvl="0" indent="-285750" algn="l" rtl="0">
              <a:lnSpc>
                <a:spcPct val="115000"/>
              </a:lnSpc>
              <a:spcBef>
                <a:spcPts val="1600"/>
              </a:spcBef>
              <a:spcAft>
                <a:spcPts val="0"/>
              </a:spcAft>
              <a:buClr>
                <a:schemeClr val="hlink"/>
              </a:buClr>
              <a:buSzPts val="1400"/>
              <a:buFont typeface="Questrial"/>
              <a:buChar char="●"/>
            </a:pPr>
            <a:r>
              <a:rPr lang="en-US" sz="1400" b="0" i="0" u="none" strike="noStrike" cap="none">
                <a:solidFill>
                  <a:schemeClr val="hlink"/>
                </a:solidFill>
                <a:latin typeface="Questrial"/>
                <a:ea typeface="Questrial"/>
                <a:cs typeface="Questrial"/>
                <a:sym typeface="Questrial"/>
              </a:rPr>
              <a:t>Executed a Python script to establish a reverse shell</a:t>
            </a:r>
            <a:endParaRPr/>
          </a:p>
          <a:p>
            <a:pPr marL="285750" marR="0" lvl="0" indent="-196850" algn="l" rtl="0">
              <a:lnSpc>
                <a:spcPct val="115000"/>
              </a:lnSpc>
              <a:spcBef>
                <a:spcPts val="1600"/>
              </a:spcBef>
              <a:spcAft>
                <a:spcPts val="0"/>
              </a:spcAft>
              <a:buClr>
                <a:schemeClr val="hlink"/>
              </a:buClr>
              <a:buSzPts val="1400"/>
              <a:buFont typeface="Questrial"/>
              <a:buNone/>
            </a:pPr>
            <a:endParaRPr sz="1400" b="0" i="0" u="none" strike="noStrike" cap="none">
              <a:solidFill>
                <a:schemeClr val="hlink"/>
              </a:solidFill>
              <a:latin typeface="Questrial"/>
              <a:ea typeface="Questrial"/>
              <a:cs typeface="Questrial"/>
              <a:sym typeface="Questrial"/>
            </a:endParaRPr>
          </a:p>
          <a:p>
            <a:pPr marL="285750" marR="0" lvl="0" indent="-196850" algn="l" rtl="0">
              <a:lnSpc>
                <a:spcPct val="115000"/>
              </a:lnSpc>
              <a:spcBef>
                <a:spcPts val="1600"/>
              </a:spcBef>
              <a:spcAft>
                <a:spcPts val="0"/>
              </a:spcAft>
              <a:buClr>
                <a:schemeClr val="hlink"/>
              </a:buClr>
              <a:buSzPts val="1400"/>
              <a:buFont typeface="Questrial"/>
              <a:buNone/>
            </a:pPr>
            <a:endParaRPr sz="1400" b="0" i="0" u="none" strike="noStrike" cap="none">
              <a:solidFill>
                <a:schemeClr val="hlink"/>
              </a:solidFill>
              <a:latin typeface="Questrial"/>
              <a:ea typeface="Questrial"/>
              <a:cs typeface="Questrial"/>
              <a:sym typeface="Questrial"/>
            </a:endParaRPr>
          </a:p>
          <a:p>
            <a:pPr marL="285750" marR="0" lvl="0" indent="-285750" algn="l" rtl="0">
              <a:lnSpc>
                <a:spcPct val="115000"/>
              </a:lnSpc>
              <a:spcBef>
                <a:spcPts val="1600"/>
              </a:spcBef>
              <a:spcAft>
                <a:spcPts val="0"/>
              </a:spcAft>
              <a:buClr>
                <a:schemeClr val="hlink"/>
              </a:buClr>
              <a:buSzPts val="1400"/>
              <a:buFont typeface="Questrial"/>
              <a:buChar char="●"/>
            </a:pPr>
            <a:r>
              <a:rPr lang="en-US" sz="1400" b="0" i="0" u="none" strike="noStrike" cap="none">
                <a:solidFill>
                  <a:schemeClr val="hlink"/>
                </a:solidFill>
                <a:latin typeface="Questrial"/>
                <a:ea typeface="Questrial"/>
                <a:cs typeface="Questrial"/>
                <a:sym typeface="Questrial"/>
              </a:rPr>
              <a:t>Gained remote control and access to the server</a:t>
            </a:r>
            <a:endParaRPr/>
          </a:p>
          <a:p>
            <a:pPr marL="285750" marR="0" lvl="0" indent="-285750" algn="l" rtl="0">
              <a:lnSpc>
                <a:spcPct val="115000"/>
              </a:lnSpc>
              <a:spcBef>
                <a:spcPts val="1600"/>
              </a:spcBef>
              <a:spcAft>
                <a:spcPts val="0"/>
              </a:spcAft>
              <a:buClr>
                <a:schemeClr val="hlink"/>
              </a:buClr>
              <a:buSzPts val="1400"/>
              <a:buFont typeface="Questrial"/>
              <a:buChar char="●"/>
            </a:pPr>
            <a:r>
              <a:rPr lang="en-US" sz="1400" b="0" i="0" u="none" strike="noStrike" cap="none">
                <a:solidFill>
                  <a:schemeClr val="hlink"/>
                </a:solidFill>
                <a:latin typeface="Questrial"/>
                <a:ea typeface="Questrial"/>
                <a:cs typeface="Questrial"/>
                <a:sym typeface="Questrial"/>
              </a:rPr>
              <a:t>shell.php backdoor</a:t>
            </a:r>
            <a:endParaRPr/>
          </a:p>
          <a:p>
            <a:pPr marL="0" marR="0" lvl="0" indent="0" algn="l" rtl="0">
              <a:lnSpc>
                <a:spcPct val="115000"/>
              </a:lnSpc>
              <a:spcBef>
                <a:spcPts val="1600"/>
              </a:spcBef>
              <a:spcAft>
                <a:spcPts val="1600"/>
              </a:spcAft>
              <a:buClr>
                <a:schemeClr val="hlink"/>
              </a:buClr>
              <a:buSzPts val="1400"/>
              <a:buFont typeface="Questrial"/>
              <a:buNone/>
            </a:pPr>
            <a:endParaRPr sz="1400" b="0" i="0" u="none" strike="noStrike" cap="none">
              <a:solidFill>
                <a:schemeClr val="hlink"/>
              </a:solidFill>
              <a:latin typeface="Questrial"/>
              <a:ea typeface="Questrial"/>
              <a:cs typeface="Questrial"/>
              <a:sym typeface="Questrial"/>
            </a:endParaRPr>
          </a:p>
        </p:txBody>
      </p:sp>
      <p:pic>
        <p:nvPicPr>
          <p:cNvPr id="103" name="Google Shape;103;p3"/>
          <p:cNvPicPr preferRelativeResize="0"/>
          <p:nvPr/>
        </p:nvPicPr>
        <p:blipFill rotWithShape="1">
          <a:blip r:embed="rId3">
            <a:alphaModFix/>
          </a:blip>
          <a:srcRect/>
          <a:stretch/>
        </p:blipFill>
        <p:spPr>
          <a:xfrm>
            <a:off x="1839826" y="1606951"/>
            <a:ext cx="3321221" cy="800141"/>
          </a:xfrm>
          <a:prstGeom prst="rect">
            <a:avLst/>
          </a:prstGeom>
          <a:noFill/>
          <a:ln>
            <a:noFill/>
          </a:ln>
        </p:spPr>
      </p:pic>
      <p:pic>
        <p:nvPicPr>
          <p:cNvPr id="104" name="Google Shape;104;p3"/>
          <p:cNvPicPr preferRelativeResize="0"/>
          <p:nvPr/>
        </p:nvPicPr>
        <p:blipFill rotWithShape="1">
          <a:blip r:embed="rId4">
            <a:alphaModFix/>
          </a:blip>
          <a:srcRect/>
          <a:stretch/>
        </p:blipFill>
        <p:spPr>
          <a:xfrm>
            <a:off x="1839826" y="2924349"/>
            <a:ext cx="5715929" cy="975337"/>
          </a:xfrm>
          <a:prstGeom prst="rect">
            <a:avLst/>
          </a:prstGeom>
          <a:noFill/>
          <a:ln>
            <a:noFill/>
          </a:ln>
        </p:spPr>
      </p:pic>
      <p:sp>
        <p:nvSpPr>
          <p:cNvPr id="105" name="Google Shape;105;p3"/>
          <p:cNvSpPr/>
          <p:nvPr/>
        </p:nvSpPr>
        <p:spPr>
          <a:xfrm>
            <a:off x="1835747" y="3433026"/>
            <a:ext cx="5915222" cy="466660"/>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1139056" y="667433"/>
            <a:ext cx="4667018" cy="528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700"/>
              <a:buNone/>
            </a:pPr>
            <a:r>
              <a:rPr lang="en-US"/>
              <a:t>Highlight</a:t>
            </a:r>
            <a:endParaRPr/>
          </a:p>
        </p:txBody>
      </p:sp>
      <p:sp>
        <p:nvSpPr>
          <p:cNvPr id="111" name="Google Shape;111;p4"/>
          <p:cNvSpPr/>
          <p:nvPr/>
        </p:nvSpPr>
        <p:spPr>
          <a:xfrm>
            <a:off x="811438" y="530725"/>
            <a:ext cx="2571000" cy="1086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4"/>
          <p:cNvSpPr/>
          <p:nvPr/>
        </p:nvSpPr>
        <p:spPr>
          <a:xfrm>
            <a:off x="5711402" y="4788797"/>
            <a:ext cx="2571000" cy="1086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13" name="Google Shape;113;p4"/>
          <p:cNvCxnSpPr/>
          <p:nvPr/>
        </p:nvCxnSpPr>
        <p:spPr>
          <a:xfrm rot="10800000">
            <a:off x="811438" y="530725"/>
            <a:ext cx="0" cy="929100"/>
          </a:xfrm>
          <a:prstGeom prst="straightConnector1">
            <a:avLst/>
          </a:prstGeom>
          <a:noFill/>
          <a:ln w="19050" cap="flat" cmpd="sng">
            <a:solidFill>
              <a:schemeClr val="dk1"/>
            </a:solidFill>
            <a:prstDash val="solid"/>
            <a:round/>
            <a:headEnd type="diamond" w="med" len="med"/>
            <a:tailEnd type="none" w="sm" len="sm"/>
          </a:ln>
        </p:spPr>
      </p:cxnSp>
      <p:cxnSp>
        <p:nvCxnSpPr>
          <p:cNvPr id="114" name="Google Shape;114;p4"/>
          <p:cNvCxnSpPr/>
          <p:nvPr/>
        </p:nvCxnSpPr>
        <p:spPr>
          <a:xfrm rot="10800000">
            <a:off x="8273073" y="3979892"/>
            <a:ext cx="0" cy="929100"/>
          </a:xfrm>
          <a:prstGeom prst="straightConnector1">
            <a:avLst/>
          </a:prstGeom>
          <a:noFill/>
          <a:ln w="19050" cap="flat" cmpd="sng">
            <a:solidFill>
              <a:schemeClr val="dk1"/>
            </a:solidFill>
            <a:prstDash val="solid"/>
            <a:round/>
            <a:headEnd type="none" w="sm" len="sm"/>
            <a:tailEnd type="diamond" w="med" len="med"/>
          </a:ln>
        </p:spPr>
      </p:cxnSp>
      <p:sp>
        <p:nvSpPr>
          <p:cNvPr id="115" name="Google Shape;115;p4"/>
          <p:cNvSpPr txBox="1"/>
          <p:nvPr/>
        </p:nvSpPr>
        <p:spPr>
          <a:xfrm>
            <a:off x="1469166" y="1586132"/>
            <a:ext cx="6281803" cy="3026643"/>
          </a:xfrm>
          <a:prstGeom prst="rect">
            <a:avLst/>
          </a:prstGeom>
          <a:noFill/>
          <a:ln>
            <a:noFill/>
          </a:ln>
        </p:spPr>
        <p:txBody>
          <a:bodyPr spcFirstLastPara="1" wrap="square" lIns="91425" tIns="91425" rIns="91425" bIns="91425" anchor="t" anchorCtr="0">
            <a:noAutofit/>
          </a:bodyPr>
          <a:lstStyle/>
          <a:p>
            <a:pPr marL="285750" marR="0" lvl="0" indent="-285750" algn="l" rtl="0">
              <a:lnSpc>
                <a:spcPct val="115000"/>
              </a:lnSpc>
              <a:spcBef>
                <a:spcPts val="0"/>
              </a:spcBef>
              <a:spcAft>
                <a:spcPts val="0"/>
              </a:spcAft>
              <a:buClr>
                <a:schemeClr val="hlink"/>
              </a:buClr>
              <a:buSzPts val="1400"/>
              <a:buFont typeface="Questrial"/>
              <a:buChar char="●"/>
            </a:pPr>
            <a:r>
              <a:rPr lang="en-US" sz="1400" b="0" i="0" u="none" strike="noStrike" cap="none">
                <a:solidFill>
                  <a:schemeClr val="hlink"/>
                </a:solidFill>
                <a:latin typeface="Questrial"/>
                <a:ea typeface="Questrial"/>
                <a:cs typeface="Questrial"/>
                <a:sym typeface="Questrial"/>
              </a:rPr>
              <a:t>Outdated Server: Version 2.4.41</a:t>
            </a:r>
            <a:endParaRPr/>
          </a:p>
          <a:p>
            <a:pPr marL="285750" marR="0" lvl="0" indent="-196850" algn="l" rtl="0">
              <a:lnSpc>
                <a:spcPct val="115000"/>
              </a:lnSpc>
              <a:spcBef>
                <a:spcPts val="1600"/>
              </a:spcBef>
              <a:spcAft>
                <a:spcPts val="0"/>
              </a:spcAft>
              <a:buClr>
                <a:schemeClr val="hlink"/>
              </a:buClr>
              <a:buSzPts val="1400"/>
              <a:buFont typeface="Questrial"/>
              <a:buNone/>
            </a:pPr>
            <a:endParaRPr sz="1400" b="0" i="0" u="none" strike="noStrike" cap="none">
              <a:solidFill>
                <a:schemeClr val="hlink"/>
              </a:solidFill>
              <a:latin typeface="Questrial"/>
              <a:ea typeface="Questrial"/>
              <a:cs typeface="Questrial"/>
              <a:sym typeface="Questrial"/>
            </a:endParaRPr>
          </a:p>
          <a:p>
            <a:pPr marL="285750" marR="0" lvl="0" indent="-196850" algn="l" rtl="0">
              <a:lnSpc>
                <a:spcPct val="115000"/>
              </a:lnSpc>
              <a:spcBef>
                <a:spcPts val="1600"/>
              </a:spcBef>
              <a:spcAft>
                <a:spcPts val="0"/>
              </a:spcAft>
              <a:buClr>
                <a:schemeClr val="hlink"/>
              </a:buClr>
              <a:buSzPts val="1400"/>
              <a:buFont typeface="Questrial"/>
              <a:buNone/>
            </a:pPr>
            <a:endParaRPr sz="1400" b="0" i="0" u="none" strike="noStrike" cap="none">
              <a:solidFill>
                <a:schemeClr val="hlink"/>
              </a:solidFill>
              <a:latin typeface="Questrial"/>
              <a:ea typeface="Questrial"/>
              <a:cs typeface="Questrial"/>
              <a:sym typeface="Questrial"/>
            </a:endParaRPr>
          </a:p>
          <a:p>
            <a:pPr marL="285750" marR="0" lvl="0" indent="-285750" algn="l" rtl="0">
              <a:lnSpc>
                <a:spcPct val="115000"/>
              </a:lnSpc>
              <a:spcBef>
                <a:spcPts val="1600"/>
              </a:spcBef>
              <a:spcAft>
                <a:spcPts val="0"/>
              </a:spcAft>
              <a:buClr>
                <a:schemeClr val="hlink"/>
              </a:buClr>
              <a:buSzPts val="1400"/>
              <a:buFont typeface="Questrial"/>
              <a:buChar char="●"/>
            </a:pPr>
            <a:r>
              <a:rPr lang="en-US" sz="1400" b="0" i="0" u="none" strike="noStrike" cap="none">
                <a:solidFill>
                  <a:schemeClr val="hlink"/>
                </a:solidFill>
                <a:latin typeface="Questrial"/>
                <a:ea typeface="Questrial"/>
                <a:cs typeface="Questrial"/>
                <a:sym typeface="Questrial"/>
              </a:rPr>
              <a:t>Apache/2.4.41 was outdated by February 2022 (The time of this incident). This version of Apache was released in August 2019 (Ruggeri, 2019), and by 2020, several security vulnerabilities had been identified and patched in later releases. </a:t>
            </a:r>
            <a:endParaRPr sz="1400" b="0" i="0" u="none" strike="noStrike" cap="none">
              <a:solidFill>
                <a:schemeClr val="hlink"/>
              </a:solidFill>
              <a:latin typeface="Questrial"/>
              <a:ea typeface="Questrial"/>
              <a:cs typeface="Questrial"/>
              <a:sym typeface="Questrial"/>
            </a:endParaRPr>
          </a:p>
          <a:p>
            <a:pPr marL="285750" marR="0" lvl="0" indent="-285750" algn="l" rtl="0">
              <a:lnSpc>
                <a:spcPct val="115000"/>
              </a:lnSpc>
              <a:spcBef>
                <a:spcPts val="1600"/>
              </a:spcBef>
              <a:spcAft>
                <a:spcPts val="0"/>
              </a:spcAft>
              <a:buClr>
                <a:schemeClr val="hlink"/>
              </a:buClr>
              <a:buSzPts val="1400"/>
              <a:buFont typeface="Questrial"/>
              <a:buChar char="●"/>
            </a:pPr>
            <a:r>
              <a:rPr lang="en-US" sz="1400" b="0" i="0" u="none" strike="noStrike" cap="none">
                <a:solidFill>
                  <a:schemeClr val="hlink"/>
                </a:solidFill>
                <a:latin typeface="Questrial"/>
                <a:ea typeface="Questrial"/>
                <a:cs typeface="Questrial"/>
                <a:sym typeface="Questrial"/>
              </a:rPr>
              <a:t>CVE-2020-11984</a:t>
            </a:r>
            <a:endParaRPr/>
          </a:p>
          <a:p>
            <a:pPr marL="285750" marR="0" lvl="0" indent="-285750" algn="l" rtl="0">
              <a:lnSpc>
                <a:spcPct val="115000"/>
              </a:lnSpc>
              <a:spcBef>
                <a:spcPts val="1600"/>
              </a:spcBef>
              <a:spcAft>
                <a:spcPts val="0"/>
              </a:spcAft>
              <a:buClr>
                <a:schemeClr val="hlink"/>
              </a:buClr>
              <a:buSzPts val="1400"/>
              <a:buFont typeface="Questrial"/>
              <a:buChar char="●"/>
            </a:pPr>
            <a:r>
              <a:rPr lang="en-US" sz="1400" b="0" i="0" u="none" strike="noStrike" cap="none">
                <a:solidFill>
                  <a:schemeClr val="hlink"/>
                </a:solidFill>
                <a:latin typeface="Questrial"/>
                <a:ea typeface="Questrial"/>
                <a:cs typeface="Questrial"/>
                <a:sym typeface="Questrial"/>
              </a:rPr>
              <a:t>CVE-2020-13950</a:t>
            </a:r>
            <a:endParaRPr sz="1400" b="0" i="0" u="none" strike="noStrike" cap="none">
              <a:solidFill>
                <a:schemeClr val="hlink"/>
              </a:solidFill>
              <a:latin typeface="Questrial"/>
              <a:ea typeface="Questrial"/>
              <a:cs typeface="Questrial"/>
              <a:sym typeface="Questrial"/>
            </a:endParaRPr>
          </a:p>
          <a:p>
            <a:pPr marL="0" marR="0" lvl="0" indent="0" algn="l" rtl="0">
              <a:lnSpc>
                <a:spcPct val="115000"/>
              </a:lnSpc>
              <a:spcBef>
                <a:spcPts val="1600"/>
              </a:spcBef>
              <a:spcAft>
                <a:spcPts val="1600"/>
              </a:spcAft>
              <a:buClr>
                <a:schemeClr val="hlink"/>
              </a:buClr>
              <a:buSzPts val="1400"/>
              <a:buFont typeface="Questrial"/>
              <a:buNone/>
            </a:pPr>
            <a:endParaRPr sz="1400" b="0" i="0" u="none" strike="noStrike" cap="none">
              <a:solidFill>
                <a:schemeClr val="hlink"/>
              </a:solidFill>
              <a:latin typeface="Questrial"/>
              <a:ea typeface="Questrial"/>
              <a:cs typeface="Questrial"/>
              <a:sym typeface="Questrial"/>
            </a:endParaRPr>
          </a:p>
        </p:txBody>
      </p:sp>
      <p:pic>
        <p:nvPicPr>
          <p:cNvPr id="116" name="Google Shape;116;p4"/>
          <p:cNvPicPr preferRelativeResize="0"/>
          <p:nvPr/>
        </p:nvPicPr>
        <p:blipFill rotWithShape="1">
          <a:blip r:embed="rId3">
            <a:alphaModFix/>
          </a:blip>
          <a:srcRect/>
          <a:stretch/>
        </p:blipFill>
        <p:spPr>
          <a:xfrm>
            <a:off x="1774022" y="2001057"/>
            <a:ext cx="4358030" cy="720878"/>
          </a:xfrm>
          <a:prstGeom prst="rect">
            <a:avLst/>
          </a:prstGeom>
          <a:noFill/>
          <a:ln>
            <a:noFill/>
          </a:ln>
        </p:spPr>
      </p:pic>
      <p:sp>
        <p:nvSpPr>
          <p:cNvPr id="117" name="Google Shape;117;p4"/>
          <p:cNvSpPr txBox="1"/>
          <p:nvPr/>
        </p:nvSpPr>
        <p:spPr>
          <a:xfrm>
            <a:off x="3068929" y="4048767"/>
            <a:ext cx="5012623" cy="73866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None/>
            </a:pPr>
            <a:r>
              <a:rPr lang="en-US" sz="1400" b="0" i="0" u="none" strike="noStrike" cap="none">
                <a:solidFill>
                  <a:schemeClr val="hlink"/>
                </a:solidFill>
                <a:latin typeface="Questrial"/>
                <a:ea typeface="Questrial"/>
                <a:cs typeface="Questrial"/>
                <a:sym typeface="Questrial"/>
              </a:rPr>
              <a:t>        Shell.php file detected with no PUT method found in logs. This backdoor may have been present in our web server for an extended period.</a:t>
            </a:r>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1139056" y="667433"/>
            <a:ext cx="4667018" cy="528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700"/>
              <a:buNone/>
            </a:pPr>
            <a:r>
              <a:rPr lang="en-US"/>
              <a:t>Penetration Testing</a:t>
            </a:r>
            <a:endParaRPr/>
          </a:p>
        </p:txBody>
      </p:sp>
      <p:sp>
        <p:nvSpPr>
          <p:cNvPr id="123" name="Google Shape;123;p5"/>
          <p:cNvSpPr/>
          <p:nvPr/>
        </p:nvSpPr>
        <p:spPr>
          <a:xfrm>
            <a:off x="811438" y="530725"/>
            <a:ext cx="2571000" cy="1086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4" name="Google Shape;124;p5"/>
          <p:cNvCxnSpPr/>
          <p:nvPr/>
        </p:nvCxnSpPr>
        <p:spPr>
          <a:xfrm rot="10800000">
            <a:off x="811438" y="530725"/>
            <a:ext cx="0" cy="929100"/>
          </a:xfrm>
          <a:prstGeom prst="straightConnector1">
            <a:avLst/>
          </a:prstGeom>
          <a:noFill/>
          <a:ln w="19050" cap="flat" cmpd="sng">
            <a:solidFill>
              <a:schemeClr val="dk1"/>
            </a:solidFill>
            <a:prstDash val="solid"/>
            <a:round/>
            <a:headEnd type="diamond" w="med" len="med"/>
            <a:tailEnd type="none" w="sm" len="sm"/>
          </a:ln>
        </p:spPr>
      </p:cxnSp>
      <p:sp>
        <p:nvSpPr>
          <p:cNvPr id="125" name="Google Shape;125;p5"/>
          <p:cNvSpPr txBox="1"/>
          <p:nvPr/>
        </p:nvSpPr>
        <p:spPr>
          <a:xfrm>
            <a:off x="1431100" y="1586125"/>
            <a:ext cx="7000200" cy="30267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15000"/>
              </a:lnSpc>
              <a:spcBef>
                <a:spcPts val="0"/>
              </a:spcBef>
              <a:spcAft>
                <a:spcPts val="0"/>
              </a:spcAft>
              <a:buClr>
                <a:schemeClr val="hlink"/>
              </a:buClr>
              <a:buSzPts val="1400"/>
              <a:buFont typeface="Questrial"/>
              <a:buChar char="●"/>
            </a:pPr>
            <a:r>
              <a:rPr lang="en-US" sz="1400" b="0" i="0" u="none" strike="noStrike" cap="none">
                <a:solidFill>
                  <a:schemeClr val="hlink"/>
                </a:solidFill>
                <a:latin typeface="Questrial"/>
                <a:ea typeface="Questrial"/>
                <a:cs typeface="Questrial"/>
                <a:sym typeface="Questrial"/>
              </a:rPr>
              <a:t>A penetration test, or "pen test," is a manually security test that launches a mock cyberattack to find vulnerabilities in a computer system </a:t>
            </a:r>
            <a:endParaRPr/>
          </a:p>
          <a:p>
            <a:pPr marL="285750" marR="0" lvl="0" indent="-285750" algn="l" rtl="0">
              <a:lnSpc>
                <a:spcPct val="115000"/>
              </a:lnSpc>
              <a:spcBef>
                <a:spcPts val="1600"/>
              </a:spcBef>
              <a:spcAft>
                <a:spcPts val="0"/>
              </a:spcAft>
              <a:buClr>
                <a:schemeClr val="hlink"/>
              </a:buClr>
              <a:buSzPts val="1400"/>
              <a:buFont typeface="Questrial"/>
              <a:buChar char="●"/>
            </a:pPr>
            <a:r>
              <a:rPr lang="en-US" sz="1400" b="0" i="0" u="none" strike="noStrike" cap="none">
                <a:solidFill>
                  <a:schemeClr val="hlink"/>
                </a:solidFill>
                <a:latin typeface="Questrial"/>
                <a:ea typeface="Questrial"/>
                <a:cs typeface="Questrial"/>
                <a:sym typeface="Questrial"/>
              </a:rPr>
              <a:t>A vulnerability scan is an automated, high-level test that looks for and reports potential known vulnerabilities. A penetration test is a detailed hands-on (Manually) examination by a real person that tries to detect and exploit weaknesses in your system.</a:t>
            </a:r>
            <a:endParaRPr/>
          </a:p>
          <a:p>
            <a:pPr marL="0" marR="0" lvl="0" indent="0" algn="l" rtl="0">
              <a:lnSpc>
                <a:spcPct val="115000"/>
              </a:lnSpc>
              <a:spcBef>
                <a:spcPts val="1600"/>
              </a:spcBef>
              <a:spcAft>
                <a:spcPts val="0"/>
              </a:spcAft>
              <a:buClr>
                <a:schemeClr val="hlink"/>
              </a:buClr>
              <a:buSzPts val="1400"/>
              <a:buFont typeface="Questrial"/>
              <a:buNone/>
            </a:pPr>
            <a:r>
              <a:rPr lang="en-US" sz="1400" b="0" i="0" u="none" strike="noStrike" cap="none">
                <a:solidFill>
                  <a:schemeClr val="hlink"/>
                </a:solidFill>
                <a:latin typeface="Questrial"/>
                <a:ea typeface="Questrial"/>
                <a:cs typeface="Questrial"/>
                <a:sym typeface="Questrial"/>
              </a:rPr>
              <a:t>       shell.php Backdoor can be easily identified </a:t>
            </a:r>
            <a:r>
              <a:rPr lang="en-US">
                <a:solidFill>
                  <a:schemeClr val="hlink"/>
                </a:solidFill>
                <a:latin typeface="Questrial"/>
                <a:ea typeface="Questrial"/>
                <a:cs typeface="Questrial"/>
                <a:sym typeface="Questrial"/>
              </a:rPr>
              <a:t>through web app</a:t>
            </a:r>
            <a:r>
              <a:rPr lang="en-US" sz="1400" b="0" i="0" u="none" strike="noStrike" cap="none">
                <a:solidFill>
                  <a:schemeClr val="hlink"/>
                </a:solidFill>
                <a:latin typeface="Questrial"/>
                <a:ea typeface="Questrial"/>
                <a:cs typeface="Questrial"/>
                <a:sym typeface="Questrial"/>
              </a:rPr>
              <a:t> penetration test</a:t>
            </a:r>
            <a:endParaRPr sz="1400" b="0" i="0" u="none" strike="noStrike" cap="none">
              <a:solidFill>
                <a:schemeClr val="hlink"/>
              </a:solidFill>
              <a:latin typeface="Questrial"/>
              <a:ea typeface="Questrial"/>
              <a:cs typeface="Questrial"/>
              <a:sym typeface="Questrial"/>
            </a:endParaRPr>
          </a:p>
          <a:p>
            <a:pPr marL="0" marR="0" lvl="0" indent="0" algn="l" rtl="0">
              <a:lnSpc>
                <a:spcPct val="115000"/>
              </a:lnSpc>
              <a:spcBef>
                <a:spcPts val="1600"/>
              </a:spcBef>
              <a:spcAft>
                <a:spcPts val="1600"/>
              </a:spcAft>
              <a:buClr>
                <a:schemeClr val="hlink"/>
              </a:buClr>
              <a:buSzPts val="1400"/>
              <a:buFont typeface="Questrial"/>
              <a:buNone/>
            </a:pPr>
            <a:r>
              <a:rPr lang="en-US">
                <a:solidFill>
                  <a:schemeClr val="hlink"/>
                </a:solidFill>
                <a:latin typeface="Questrial"/>
                <a:ea typeface="Questrial"/>
                <a:cs typeface="Questrial"/>
                <a:sym typeface="Questrial"/>
              </a:rPr>
              <a:t>       </a:t>
            </a:r>
            <a:r>
              <a:rPr lang="en-US" b="1">
                <a:solidFill>
                  <a:srgbClr val="FF0000"/>
                </a:solidFill>
                <a:latin typeface="Questrial"/>
                <a:ea typeface="Questrial"/>
                <a:cs typeface="Questrial"/>
                <a:sym typeface="Questrial"/>
              </a:rPr>
              <a:t>Question</a:t>
            </a:r>
            <a:r>
              <a:rPr lang="en-US">
                <a:solidFill>
                  <a:schemeClr val="hlink"/>
                </a:solidFill>
                <a:latin typeface="Questrial"/>
                <a:ea typeface="Questrial"/>
                <a:cs typeface="Questrial"/>
                <a:sym typeface="Questrial"/>
              </a:rPr>
              <a:t>: Can we just rely on network/endpoint monitoring to mitigate threat?</a:t>
            </a:r>
            <a:endParaRPr>
              <a:solidFill>
                <a:schemeClr val="hlink"/>
              </a:solidFill>
              <a:latin typeface="Questrial"/>
              <a:ea typeface="Questrial"/>
              <a:cs typeface="Questrial"/>
              <a:sym typeface="Questrial"/>
            </a:endParaRPr>
          </a:p>
        </p:txBody>
      </p:sp>
      <p:sp>
        <p:nvSpPr>
          <p:cNvPr id="126" name="Google Shape;126;p5"/>
          <p:cNvSpPr/>
          <p:nvPr/>
        </p:nvSpPr>
        <p:spPr>
          <a:xfrm>
            <a:off x="5711402" y="4788797"/>
            <a:ext cx="2571000" cy="1086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7" name="Google Shape;127;p5"/>
          <p:cNvCxnSpPr/>
          <p:nvPr/>
        </p:nvCxnSpPr>
        <p:spPr>
          <a:xfrm rot="10800000">
            <a:off x="8273073" y="3979892"/>
            <a:ext cx="0" cy="929100"/>
          </a:xfrm>
          <a:prstGeom prst="straightConnector1">
            <a:avLst/>
          </a:prstGeom>
          <a:noFill/>
          <a:ln w="19050" cap="flat" cmpd="sng">
            <a:solidFill>
              <a:schemeClr val="dk1"/>
            </a:solidFill>
            <a:prstDash val="solid"/>
            <a:round/>
            <a:headEnd type="none" w="sm" len="sm"/>
            <a:tailEnd type="diamond" w="med" len="med"/>
          </a:ln>
        </p:spPr>
      </p:cxn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6"/>
          <p:cNvSpPr txBox="1">
            <a:spLocks noGrp="1"/>
          </p:cNvSpPr>
          <p:nvPr>
            <p:ph type="title"/>
          </p:nvPr>
        </p:nvSpPr>
        <p:spPr>
          <a:xfrm>
            <a:off x="270887" y="244488"/>
            <a:ext cx="8519151" cy="52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n-US" sz="2400" b="1">
                <a:solidFill>
                  <a:schemeClr val="dk1"/>
                </a:solidFill>
              </a:rPr>
              <a:t>Equifax CEO </a:t>
            </a:r>
            <a:r>
              <a:rPr lang="en-US" sz="2400"/>
              <a:t>Richard F. Smith in hearing(2017)</a:t>
            </a:r>
            <a:endParaRPr sz="2400" b="1">
              <a:solidFill>
                <a:schemeClr val="dk1"/>
              </a:solidFill>
            </a:endParaRPr>
          </a:p>
        </p:txBody>
      </p:sp>
      <p:cxnSp>
        <p:nvCxnSpPr>
          <p:cNvPr id="133" name="Google Shape;133;p6"/>
          <p:cNvCxnSpPr/>
          <p:nvPr/>
        </p:nvCxnSpPr>
        <p:spPr>
          <a:xfrm>
            <a:off x="396723" y="962062"/>
            <a:ext cx="647100" cy="0"/>
          </a:xfrm>
          <a:prstGeom prst="straightConnector1">
            <a:avLst/>
          </a:prstGeom>
          <a:noFill/>
          <a:ln w="19050" cap="flat" cmpd="sng">
            <a:solidFill>
              <a:schemeClr val="dk1"/>
            </a:solidFill>
            <a:prstDash val="solid"/>
            <a:round/>
            <a:headEnd type="none" w="sm" len="sm"/>
            <a:tailEnd type="none" w="sm" len="sm"/>
          </a:ln>
        </p:spPr>
      </p:cxnSp>
      <p:pic>
        <p:nvPicPr>
          <p:cNvPr id="134" name="Google Shape;134;p6"/>
          <p:cNvPicPr preferRelativeResize="0"/>
          <p:nvPr/>
        </p:nvPicPr>
        <p:blipFill rotWithShape="1">
          <a:blip r:embed="rId3">
            <a:alphaModFix/>
          </a:blip>
          <a:srcRect/>
          <a:stretch/>
        </p:blipFill>
        <p:spPr>
          <a:xfrm>
            <a:off x="1385347" y="868873"/>
            <a:ext cx="5675666" cy="3130022"/>
          </a:xfrm>
          <a:prstGeom prst="rect">
            <a:avLst/>
          </a:prstGeom>
          <a:noFill/>
          <a:ln>
            <a:noFill/>
          </a:ln>
        </p:spPr>
      </p:pic>
      <p:sp>
        <p:nvSpPr>
          <p:cNvPr id="135" name="Google Shape;135;p6"/>
          <p:cNvSpPr txBox="1"/>
          <p:nvPr/>
        </p:nvSpPr>
        <p:spPr>
          <a:xfrm>
            <a:off x="87085" y="4187869"/>
            <a:ext cx="7918408"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dirty="0">
                <a:solidFill>
                  <a:schemeClr val="dk1"/>
                </a:solidFill>
                <a:latin typeface="Arial"/>
                <a:ea typeface="Arial"/>
                <a:cs typeface="Arial"/>
                <a:sym typeface="Arial"/>
              </a:rPr>
              <a:t>Direct Costs (Settlement, Legal, and Remediation)</a:t>
            </a:r>
            <a:r>
              <a:rPr lang="en-US" sz="1400" b="0" i="0" u="none" strike="noStrike" cap="none" dirty="0">
                <a:solidFill>
                  <a:schemeClr val="dk1"/>
                </a:solidFill>
                <a:latin typeface="Arial"/>
                <a:ea typeface="Arial"/>
                <a:cs typeface="Arial"/>
                <a:sym typeface="Arial"/>
              </a:rPr>
              <a:t>: Around </a:t>
            </a:r>
            <a:r>
              <a:rPr lang="en-US" sz="1400" b="1" i="0" u="none" strike="noStrike" cap="none" dirty="0">
                <a:solidFill>
                  <a:schemeClr val="dk1"/>
                </a:solidFill>
                <a:latin typeface="Arial"/>
                <a:ea typeface="Arial"/>
                <a:cs typeface="Arial"/>
                <a:sym typeface="Arial"/>
              </a:rPr>
              <a:t>$1.4 billion</a:t>
            </a:r>
            <a:r>
              <a:rPr lang="en-US" sz="1400" b="0" i="0" u="none" strike="noStrike" cap="none" dirty="0">
                <a:solidFill>
                  <a:schemeClr val="dk1"/>
                </a:solidFill>
                <a:latin typeface="Arial"/>
                <a:ea typeface="Arial"/>
                <a:cs typeface="Arial"/>
                <a:sym typeface="Arial"/>
              </a:rPr>
              <a:t> to </a:t>
            </a:r>
            <a:r>
              <a:rPr lang="en-US" sz="1400" b="1" i="0" u="none" strike="noStrike" cap="none" dirty="0">
                <a:solidFill>
                  <a:schemeClr val="dk1"/>
                </a:solidFill>
                <a:latin typeface="Arial"/>
                <a:ea typeface="Arial"/>
                <a:cs typeface="Arial"/>
                <a:sym typeface="Arial"/>
              </a:rPr>
              <a:t>$2 billion</a:t>
            </a:r>
            <a:r>
              <a:rPr lang="en-US" sz="1400" b="0" i="0" u="none" strike="noStrike" cap="none" dirty="0">
                <a:solidFill>
                  <a:schemeClr val="dk1"/>
                </a:solidFill>
                <a:latin typeface="Arial"/>
                <a:ea typeface="Arial"/>
                <a:cs typeface="Arial"/>
                <a:sym typeface="Arial"/>
              </a:rPr>
              <a:t>.</a:t>
            </a:r>
            <a:endParaRPr dirty="0"/>
          </a:p>
          <a:p>
            <a:pPr marL="0" marR="0" lvl="0" indent="0" algn="l" rtl="0">
              <a:lnSpc>
                <a:spcPct val="100000"/>
              </a:lnSpc>
              <a:spcBef>
                <a:spcPts val="0"/>
              </a:spcBef>
              <a:spcAft>
                <a:spcPts val="0"/>
              </a:spcAft>
              <a:buNone/>
            </a:pPr>
            <a:r>
              <a:rPr lang="en-US" sz="1400" b="1" i="0" u="none" strike="noStrike" cap="none" dirty="0">
                <a:solidFill>
                  <a:schemeClr val="dk1"/>
                </a:solidFill>
                <a:latin typeface="Arial"/>
                <a:ea typeface="Arial"/>
                <a:cs typeface="Arial"/>
                <a:sym typeface="Arial"/>
              </a:rPr>
              <a:t>Market Value Loss</a:t>
            </a:r>
            <a:r>
              <a:rPr lang="en-US" sz="1400" b="0" i="0" u="none" strike="noStrike" cap="none" dirty="0">
                <a:solidFill>
                  <a:schemeClr val="dk1"/>
                </a:solidFill>
                <a:latin typeface="Arial"/>
                <a:ea typeface="Arial"/>
                <a:cs typeface="Arial"/>
                <a:sym typeface="Arial"/>
              </a:rPr>
              <a:t>: Around </a:t>
            </a:r>
            <a:r>
              <a:rPr lang="en-US" sz="1400" b="1" i="0" u="none" strike="noStrike" cap="none" dirty="0">
                <a:solidFill>
                  <a:schemeClr val="dk1"/>
                </a:solidFill>
                <a:latin typeface="Arial"/>
                <a:ea typeface="Arial"/>
                <a:cs typeface="Arial"/>
                <a:sym typeface="Arial"/>
              </a:rPr>
              <a:t>$4 billion</a:t>
            </a:r>
            <a:r>
              <a:rPr lang="en-US" sz="1400" b="0" i="0" u="none" strike="noStrike" cap="none" dirty="0">
                <a:solidFill>
                  <a:schemeClr val="dk1"/>
                </a:solidFill>
                <a:latin typeface="Arial"/>
                <a:ea typeface="Arial"/>
                <a:cs typeface="Arial"/>
                <a:sym typeface="Arial"/>
              </a:rPr>
              <a:t> in lost market capitalization immediately.</a:t>
            </a:r>
            <a:endParaRPr dirty="0"/>
          </a:p>
          <a:p>
            <a:pPr marL="0" marR="0" lvl="0" indent="0" algn="l" rtl="0">
              <a:lnSpc>
                <a:spcPct val="100000"/>
              </a:lnSpc>
              <a:spcBef>
                <a:spcPts val="0"/>
              </a:spcBef>
              <a:spcAft>
                <a:spcPts val="0"/>
              </a:spcAft>
              <a:buNone/>
            </a:pPr>
            <a:r>
              <a:rPr lang="en-US" sz="1400" b="1" i="0" u="none" strike="noStrike" cap="none" dirty="0">
                <a:solidFill>
                  <a:srgbClr val="FF0000"/>
                </a:solidFill>
                <a:latin typeface="Arial"/>
                <a:ea typeface="Arial"/>
                <a:cs typeface="Arial"/>
                <a:sym typeface="Arial"/>
              </a:rPr>
              <a:t>Penetration Tests and VA scan could have prevented this data breach.</a:t>
            </a:r>
            <a:endParaRPr sz="1400" b="1" i="0" u="none" strike="noStrike" cap="none" dirty="0">
              <a:solidFill>
                <a:srgbClr val="FF0000"/>
              </a:solidFill>
              <a:latin typeface="Arial"/>
              <a:ea typeface="Arial"/>
              <a:cs typeface="Arial"/>
              <a:sym typeface="Arial"/>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7"/>
          <p:cNvSpPr txBox="1">
            <a:spLocks noGrp="1"/>
          </p:cNvSpPr>
          <p:nvPr>
            <p:ph type="title"/>
          </p:nvPr>
        </p:nvSpPr>
        <p:spPr>
          <a:xfrm>
            <a:off x="5178246" y="2007959"/>
            <a:ext cx="3100800" cy="79550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700"/>
              <a:buNone/>
            </a:pPr>
            <a:r>
              <a:rPr lang="en-US"/>
              <a:t>Solution</a:t>
            </a:r>
            <a:endParaRPr/>
          </a:p>
        </p:txBody>
      </p:sp>
      <p:cxnSp>
        <p:nvCxnSpPr>
          <p:cNvPr id="141" name="Google Shape;141;p7"/>
          <p:cNvCxnSpPr/>
          <p:nvPr/>
        </p:nvCxnSpPr>
        <p:spPr>
          <a:xfrm>
            <a:off x="2064450" y="881100"/>
            <a:ext cx="647100" cy="0"/>
          </a:xfrm>
          <a:prstGeom prst="straightConnector1">
            <a:avLst/>
          </a:prstGeom>
          <a:noFill/>
          <a:ln w="19050" cap="flat" cmpd="sng">
            <a:solidFill>
              <a:schemeClr val="dk1"/>
            </a:solidFill>
            <a:prstDash val="solid"/>
            <a:round/>
            <a:headEnd type="none" w="sm" len="sm"/>
            <a:tailEnd type="none" w="sm" len="sm"/>
          </a:ln>
        </p:spPr>
      </p:cxnSp>
      <p:sp>
        <p:nvSpPr>
          <p:cNvPr id="142" name="Google Shape;142;p7"/>
          <p:cNvSpPr txBox="1">
            <a:spLocks noGrp="1"/>
          </p:cNvSpPr>
          <p:nvPr>
            <p:ph type="subTitle" idx="1"/>
          </p:nvPr>
        </p:nvSpPr>
        <p:spPr>
          <a:xfrm>
            <a:off x="837600" y="881100"/>
            <a:ext cx="3100800" cy="990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US" dirty="0"/>
              <a:t>A failure to patch a known vulnerability in a widely used web application framework, </a:t>
            </a:r>
            <a:r>
              <a:rPr lang="en-US" b="1" dirty="0"/>
              <a:t>Apache Struts</a:t>
            </a:r>
            <a:endParaRPr dirty="0"/>
          </a:p>
          <a:p>
            <a:pPr marL="0" lvl="0" indent="0" algn="ctr" rtl="0">
              <a:lnSpc>
                <a:spcPct val="100000"/>
              </a:lnSpc>
              <a:spcBef>
                <a:spcPts val="0"/>
              </a:spcBef>
              <a:spcAft>
                <a:spcPts val="0"/>
              </a:spcAft>
              <a:buSzPts val="1400"/>
              <a:buNone/>
            </a:pPr>
            <a:r>
              <a:rPr lang="en-US" b="1" dirty="0"/>
              <a:t>CVE-2017-5638</a:t>
            </a:r>
            <a:r>
              <a:rPr lang="en-US" b="1" dirty="0">
                <a:solidFill>
                  <a:srgbClr val="FF0000"/>
                </a:solidFill>
              </a:rPr>
              <a:t>(March 7, 2017)</a:t>
            </a:r>
            <a:endParaRPr dirty="0">
              <a:solidFill>
                <a:srgbClr val="FF0000"/>
              </a:solidFill>
            </a:endParaRPr>
          </a:p>
          <a:p>
            <a:pPr marL="0" lvl="0" indent="0" algn="ctr" rtl="0">
              <a:lnSpc>
                <a:spcPct val="100000"/>
              </a:lnSpc>
              <a:spcBef>
                <a:spcPts val="0"/>
              </a:spcBef>
              <a:spcAft>
                <a:spcPts val="0"/>
              </a:spcAft>
              <a:buSzPts val="1400"/>
              <a:buNone/>
            </a:pPr>
            <a:endParaRPr dirty="0"/>
          </a:p>
          <a:p>
            <a:pPr marL="0" lvl="0" indent="0" algn="ctr" rtl="0">
              <a:lnSpc>
                <a:spcPct val="100000"/>
              </a:lnSpc>
              <a:spcBef>
                <a:spcPts val="0"/>
              </a:spcBef>
              <a:spcAft>
                <a:spcPts val="0"/>
              </a:spcAft>
              <a:buSzPts val="1400"/>
              <a:buNone/>
            </a:pPr>
            <a:r>
              <a:rPr lang="en-US" dirty="0"/>
              <a:t>Attackers began exploiting on </a:t>
            </a:r>
            <a:endParaRPr dirty="0"/>
          </a:p>
          <a:p>
            <a:pPr marL="0" lvl="0" indent="0" algn="ctr" rtl="0">
              <a:lnSpc>
                <a:spcPct val="100000"/>
              </a:lnSpc>
              <a:spcBef>
                <a:spcPts val="0"/>
              </a:spcBef>
              <a:spcAft>
                <a:spcPts val="0"/>
              </a:spcAft>
              <a:buSzPts val="1400"/>
              <a:buNone/>
            </a:pPr>
            <a:r>
              <a:rPr lang="en-US" b="1" dirty="0">
                <a:solidFill>
                  <a:srgbClr val="FF0000"/>
                </a:solidFill>
              </a:rPr>
              <a:t>May 13, 2017</a:t>
            </a:r>
            <a:endParaRPr dirty="0">
              <a:solidFill>
                <a:srgbClr val="FF0000"/>
              </a:solidFill>
            </a:endParaRPr>
          </a:p>
          <a:p>
            <a:pPr marL="0" lvl="0" indent="0" algn="ctr" rtl="0">
              <a:lnSpc>
                <a:spcPct val="100000"/>
              </a:lnSpc>
              <a:spcBef>
                <a:spcPts val="0"/>
              </a:spcBef>
              <a:spcAft>
                <a:spcPts val="0"/>
              </a:spcAft>
              <a:buSzPts val="1400"/>
              <a:buNone/>
            </a:pPr>
            <a:r>
              <a:rPr lang="en-US" dirty="0"/>
              <a:t>Attackers remained in Equifax's network for </a:t>
            </a:r>
            <a:r>
              <a:rPr lang="en-US" b="1" dirty="0"/>
              <a:t>76 days</a:t>
            </a:r>
            <a:endParaRPr dirty="0"/>
          </a:p>
          <a:p>
            <a:pPr marL="0" lvl="0" indent="0" algn="ctr" rtl="0">
              <a:lnSpc>
                <a:spcPct val="100000"/>
              </a:lnSpc>
              <a:spcBef>
                <a:spcPts val="0"/>
              </a:spcBef>
              <a:spcAft>
                <a:spcPts val="0"/>
              </a:spcAft>
              <a:buSzPts val="1400"/>
              <a:buNone/>
            </a:pPr>
            <a:r>
              <a:rPr lang="en-US" b="1" dirty="0">
                <a:solidFill>
                  <a:srgbClr val="FF0000"/>
                </a:solidFill>
              </a:rPr>
              <a:t>July 29, 2017- Equifax discovered “suspicious network traffic”</a:t>
            </a:r>
            <a:endParaRPr b="1" dirty="0">
              <a:solidFill>
                <a:srgbClr val="FF0000"/>
              </a:solidFill>
            </a:endParaRPr>
          </a:p>
          <a:p>
            <a:pPr marL="0" lvl="0" indent="0" algn="ctr" rtl="0">
              <a:lnSpc>
                <a:spcPct val="100000"/>
              </a:lnSpc>
              <a:spcBef>
                <a:spcPts val="0"/>
              </a:spcBef>
              <a:spcAft>
                <a:spcPts val="0"/>
              </a:spcAft>
              <a:buSzPts val="1400"/>
              <a:buNone/>
            </a:pPr>
            <a:endParaRPr b="1" dirty="0"/>
          </a:p>
        </p:txBody>
      </p:sp>
      <p:sp>
        <p:nvSpPr>
          <p:cNvPr id="143" name="Google Shape;143;p7"/>
          <p:cNvSpPr txBox="1">
            <a:spLocks noGrp="1"/>
          </p:cNvSpPr>
          <p:nvPr>
            <p:ph type="subTitle" idx="2"/>
          </p:nvPr>
        </p:nvSpPr>
        <p:spPr>
          <a:xfrm>
            <a:off x="5178246" y="2803464"/>
            <a:ext cx="3100800" cy="1018991"/>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US" dirty="0"/>
              <a:t>Active Manual Penetration Testing</a:t>
            </a:r>
            <a:endParaRPr dirty="0"/>
          </a:p>
          <a:p>
            <a:pPr marL="0" lvl="0" indent="0" algn="ctr" rtl="0">
              <a:lnSpc>
                <a:spcPct val="100000"/>
              </a:lnSpc>
              <a:spcBef>
                <a:spcPts val="0"/>
              </a:spcBef>
              <a:spcAft>
                <a:spcPts val="0"/>
              </a:spcAft>
              <a:buSzPts val="1400"/>
              <a:buNone/>
            </a:pPr>
            <a:r>
              <a:rPr lang="en-US" dirty="0"/>
              <a:t>And Vulnerability Scan</a:t>
            </a:r>
            <a:endParaRPr dirty="0"/>
          </a:p>
          <a:p>
            <a:pPr marL="0" lvl="0" indent="0" algn="ctr" rtl="0">
              <a:lnSpc>
                <a:spcPct val="100000"/>
              </a:lnSpc>
              <a:spcBef>
                <a:spcPts val="0"/>
              </a:spcBef>
              <a:spcAft>
                <a:spcPts val="0"/>
              </a:spcAft>
              <a:buSzPts val="1400"/>
              <a:buNone/>
            </a:pPr>
            <a:endParaRPr dirty="0"/>
          </a:p>
          <a:p>
            <a:pPr marL="0" lvl="0" indent="0" algn="ctr" rtl="0">
              <a:lnSpc>
                <a:spcPct val="100000"/>
              </a:lnSpc>
              <a:spcBef>
                <a:spcPts val="0"/>
              </a:spcBef>
              <a:spcAft>
                <a:spcPts val="0"/>
              </a:spcAft>
              <a:buSzPts val="1400"/>
              <a:buNone/>
            </a:pPr>
            <a:r>
              <a:rPr lang="en-US" dirty="0"/>
              <a:t>At least Quarterly For External Pen Test</a:t>
            </a:r>
            <a:endParaRPr dirty="0"/>
          </a:p>
          <a:p>
            <a:pPr marL="0" lvl="0" indent="0" algn="ctr" rtl="0">
              <a:lnSpc>
                <a:spcPct val="100000"/>
              </a:lnSpc>
              <a:spcBef>
                <a:spcPts val="0"/>
              </a:spcBef>
              <a:spcAft>
                <a:spcPts val="0"/>
              </a:spcAft>
              <a:buSzPts val="1400"/>
              <a:buNone/>
            </a:pPr>
            <a:r>
              <a:rPr lang="en-US" dirty="0"/>
              <a:t>Annually for Internal Pen Test</a:t>
            </a:r>
            <a:endParaRPr dirty="0"/>
          </a:p>
          <a:p>
            <a:pPr marL="0" lvl="0" indent="0" algn="ctr" rtl="0">
              <a:lnSpc>
                <a:spcPct val="100000"/>
              </a:lnSpc>
              <a:spcBef>
                <a:spcPts val="0"/>
              </a:spcBef>
              <a:spcAft>
                <a:spcPts val="0"/>
              </a:spcAft>
              <a:buSzPts val="1400"/>
              <a:buNone/>
            </a:pPr>
            <a:endParaRPr dirty="0"/>
          </a:p>
          <a:p>
            <a:pPr marL="0" lvl="0" indent="0" algn="ctr" rtl="0">
              <a:lnSpc>
                <a:spcPct val="100000"/>
              </a:lnSpc>
              <a:spcBef>
                <a:spcPts val="0"/>
              </a:spcBef>
              <a:spcAft>
                <a:spcPts val="0"/>
              </a:spcAft>
              <a:buSzPts val="1400"/>
              <a:buNone/>
            </a:pPr>
            <a:r>
              <a:rPr lang="en-US" b="1" dirty="0">
                <a:solidFill>
                  <a:srgbClr val="FF0000"/>
                </a:solidFill>
              </a:rPr>
              <a:t>Answer:</a:t>
            </a:r>
            <a:r>
              <a:rPr lang="en-US" dirty="0"/>
              <a:t> We can not just rely on network/endpoint monitoring</a:t>
            </a:r>
            <a:endParaRPr dirty="0"/>
          </a:p>
          <a:p>
            <a:pPr marL="0" lvl="0" indent="0" algn="ctr" rtl="0">
              <a:lnSpc>
                <a:spcPct val="100000"/>
              </a:lnSpc>
              <a:spcBef>
                <a:spcPts val="0"/>
              </a:spcBef>
              <a:spcAft>
                <a:spcPts val="0"/>
              </a:spcAft>
              <a:buSzPts val="1400"/>
              <a:buNone/>
            </a:pPr>
            <a:r>
              <a:rPr lang="en-US" dirty="0"/>
              <a:t>Not Enough</a:t>
            </a:r>
            <a:endParaRPr dirty="0"/>
          </a:p>
        </p:txBody>
      </p:sp>
      <p:cxnSp>
        <p:nvCxnSpPr>
          <p:cNvPr id="144" name="Google Shape;144;p7"/>
          <p:cNvCxnSpPr/>
          <p:nvPr/>
        </p:nvCxnSpPr>
        <p:spPr>
          <a:xfrm>
            <a:off x="6413805" y="2739975"/>
            <a:ext cx="647100" cy="0"/>
          </a:xfrm>
          <a:prstGeom prst="straightConnector1">
            <a:avLst/>
          </a:prstGeom>
          <a:noFill/>
          <a:ln w="19050" cap="flat" cmpd="sng">
            <a:solidFill>
              <a:schemeClr val="dk1"/>
            </a:solidFill>
            <a:prstDash val="solid"/>
            <a:round/>
            <a:headEnd type="none" w="sm" len="sm"/>
            <a:tailEnd type="none" w="sm" len="sm"/>
          </a:ln>
        </p:spPr>
      </p:cxnSp>
      <p:sp>
        <p:nvSpPr>
          <p:cNvPr id="145" name="Google Shape;145;p7"/>
          <p:cNvSpPr txBox="1">
            <a:spLocks noGrp="1"/>
          </p:cNvSpPr>
          <p:nvPr>
            <p:ph type="title" idx="3"/>
          </p:nvPr>
        </p:nvSpPr>
        <p:spPr>
          <a:xfrm>
            <a:off x="837600" y="203721"/>
            <a:ext cx="3100800" cy="528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700"/>
              <a:buNone/>
            </a:pPr>
            <a:r>
              <a:rPr lang="en-US"/>
              <a:t>Cause</a:t>
            </a:r>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8"/>
          <p:cNvSpPr txBox="1">
            <a:spLocks noGrp="1"/>
          </p:cNvSpPr>
          <p:nvPr>
            <p:ph type="title"/>
          </p:nvPr>
        </p:nvSpPr>
        <p:spPr>
          <a:xfrm>
            <a:off x="1139056" y="667433"/>
            <a:ext cx="4667018" cy="528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700"/>
              <a:buNone/>
            </a:pPr>
            <a:r>
              <a:rPr lang="en-US"/>
              <a:t>Next Step</a:t>
            </a:r>
            <a:endParaRPr/>
          </a:p>
        </p:txBody>
      </p:sp>
      <p:sp>
        <p:nvSpPr>
          <p:cNvPr id="151" name="Google Shape;151;p8"/>
          <p:cNvSpPr/>
          <p:nvPr/>
        </p:nvSpPr>
        <p:spPr>
          <a:xfrm>
            <a:off x="811438" y="530725"/>
            <a:ext cx="2571000" cy="1086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2" name="Google Shape;152;p8"/>
          <p:cNvCxnSpPr/>
          <p:nvPr/>
        </p:nvCxnSpPr>
        <p:spPr>
          <a:xfrm rot="10800000">
            <a:off x="811438" y="530725"/>
            <a:ext cx="0" cy="929100"/>
          </a:xfrm>
          <a:prstGeom prst="straightConnector1">
            <a:avLst/>
          </a:prstGeom>
          <a:noFill/>
          <a:ln w="19050" cap="flat" cmpd="sng">
            <a:solidFill>
              <a:schemeClr val="dk1"/>
            </a:solidFill>
            <a:prstDash val="solid"/>
            <a:round/>
            <a:headEnd type="diamond" w="med" len="med"/>
            <a:tailEnd type="none" w="sm" len="sm"/>
          </a:ln>
        </p:spPr>
      </p:cxnSp>
      <p:sp>
        <p:nvSpPr>
          <p:cNvPr id="153" name="Google Shape;153;p8"/>
          <p:cNvSpPr txBox="1"/>
          <p:nvPr/>
        </p:nvSpPr>
        <p:spPr>
          <a:xfrm>
            <a:off x="1431098" y="2123028"/>
            <a:ext cx="6281803" cy="2014573"/>
          </a:xfrm>
          <a:prstGeom prst="rect">
            <a:avLst/>
          </a:prstGeom>
          <a:noFill/>
          <a:ln>
            <a:noFill/>
          </a:ln>
        </p:spPr>
        <p:txBody>
          <a:bodyPr spcFirstLastPara="1" wrap="square" lIns="91425" tIns="91425" rIns="91425" bIns="91425" anchor="t" anchorCtr="0">
            <a:noAutofit/>
          </a:bodyPr>
          <a:lstStyle/>
          <a:p>
            <a:pPr marL="285750" marR="0" lvl="0" indent="-285750" algn="l" rtl="0">
              <a:lnSpc>
                <a:spcPct val="115000"/>
              </a:lnSpc>
              <a:spcBef>
                <a:spcPts val="0"/>
              </a:spcBef>
              <a:spcAft>
                <a:spcPts val="0"/>
              </a:spcAft>
              <a:buClr>
                <a:schemeClr val="hlink"/>
              </a:buClr>
              <a:buSzPts val="1400"/>
              <a:buFont typeface="Questrial"/>
              <a:buChar char="●"/>
            </a:pPr>
            <a:r>
              <a:rPr lang="en-US" sz="1400" b="0" i="0" u="none" strike="noStrike" cap="none">
                <a:solidFill>
                  <a:schemeClr val="hlink"/>
                </a:solidFill>
                <a:latin typeface="Questrial"/>
                <a:ea typeface="Questrial"/>
                <a:cs typeface="Questrial"/>
                <a:sym typeface="Questrial"/>
              </a:rPr>
              <a:t>Penetration tests should be conducted </a:t>
            </a:r>
            <a:r>
              <a:rPr lang="en-US" sz="1400" b="1" i="0" u="none" strike="noStrike" cap="none">
                <a:solidFill>
                  <a:schemeClr val="hlink"/>
                </a:solidFill>
                <a:latin typeface="Questrial"/>
                <a:ea typeface="Questrial"/>
                <a:cs typeface="Questrial"/>
                <a:sym typeface="Questrial"/>
              </a:rPr>
              <a:t>manually</a:t>
            </a:r>
            <a:r>
              <a:rPr lang="en-US" sz="1400" b="0" i="0" u="none" strike="noStrike" cap="none">
                <a:solidFill>
                  <a:schemeClr val="hlink"/>
                </a:solidFill>
                <a:latin typeface="Questrial"/>
                <a:ea typeface="Questrial"/>
                <a:cs typeface="Questrial"/>
                <a:sym typeface="Questrial"/>
              </a:rPr>
              <a:t> </a:t>
            </a:r>
            <a:r>
              <a:rPr lang="en-US" sz="1400" b="1" i="0" u="none" strike="noStrike" cap="none">
                <a:solidFill>
                  <a:schemeClr val="hlink"/>
                </a:solidFill>
                <a:latin typeface="Questrial"/>
                <a:ea typeface="Questrial"/>
                <a:cs typeface="Questrial"/>
                <a:sym typeface="Questrial"/>
              </a:rPr>
              <a:t>every quarter</a:t>
            </a:r>
            <a:r>
              <a:rPr lang="en-US" sz="1400" b="0" i="0" u="none" strike="noStrike" cap="none">
                <a:solidFill>
                  <a:schemeClr val="hlink"/>
                </a:solidFill>
                <a:latin typeface="Questrial"/>
                <a:ea typeface="Questrial"/>
                <a:cs typeface="Questrial"/>
                <a:sym typeface="Questrial"/>
              </a:rPr>
              <a:t> by an approved third-party or internal security team.</a:t>
            </a:r>
            <a:endParaRPr/>
          </a:p>
          <a:p>
            <a:pPr marL="285750" marR="0" lvl="0" indent="-285750" algn="l" rtl="0">
              <a:lnSpc>
                <a:spcPct val="115000"/>
              </a:lnSpc>
              <a:spcBef>
                <a:spcPts val="1600"/>
              </a:spcBef>
              <a:spcAft>
                <a:spcPts val="0"/>
              </a:spcAft>
              <a:buClr>
                <a:schemeClr val="hlink"/>
              </a:buClr>
              <a:buSzPts val="1400"/>
              <a:buFont typeface="Questrial"/>
              <a:buChar char="●"/>
            </a:pPr>
            <a:r>
              <a:rPr lang="en-US" sz="1400" b="0" i="0" u="none" strike="noStrike" cap="none">
                <a:solidFill>
                  <a:schemeClr val="hlink"/>
                </a:solidFill>
                <a:latin typeface="Questrial"/>
                <a:ea typeface="Questrial"/>
                <a:cs typeface="Questrial"/>
                <a:sym typeface="Questrial"/>
              </a:rPr>
              <a:t>Performing a monthly vulnerability scan on the organization's systems to detect known vulnerabilities, including outdated software, configuration errors, and missing security patches.</a:t>
            </a:r>
            <a:endParaRPr/>
          </a:p>
          <a:p>
            <a:pPr marL="285750" marR="0" lvl="0" indent="-285750" algn="l" rtl="0">
              <a:lnSpc>
                <a:spcPct val="115000"/>
              </a:lnSpc>
              <a:spcBef>
                <a:spcPts val="1600"/>
              </a:spcBef>
              <a:spcAft>
                <a:spcPts val="1600"/>
              </a:spcAft>
              <a:buClr>
                <a:schemeClr val="hlink"/>
              </a:buClr>
              <a:buSzPts val="1400"/>
              <a:buFont typeface="Questrial"/>
              <a:buChar char="●"/>
            </a:pPr>
            <a:r>
              <a:rPr lang="en-US" sz="1400" b="0" i="0" u="none" strike="noStrike" cap="none">
                <a:solidFill>
                  <a:schemeClr val="hlink"/>
                </a:solidFill>
                <a:latin typeface="Questrial"/>
                <a:ea typeface="Questrial"/>
                <a:cs typeface="Questrial"/>
                <a:sym typeface="Questrial"/>
              </a:rPr>
              <a:t>A     $200,000 vs </a:t>
            </a:r>
            <a:r>
              <a:rPr lang="en-US" sz="1400" b="1" i="0" u="none" strike="noStrike" cap="none">
                <a:solidFill>
                  <a:srgbClr val="FF0000"/>
                </a:solidFill>
                <a:latin typeface="Questrial"/>
                <a:ea typeface="Questrial"/>
                <a:cs typeface="Questrial"/>
                <a:sym typeface="Questrial"/>
              </a:rPr>
              <a:t>$6,000,000,000   </a:t>
            </a:r>
            <a:r>
              <a:rPr lang="en-US" sz="1400" b="0" i="0" u="none" strike="noStrike" cap="none">
                <a:solidFill>
                  <a:schemeClr val="hlink"/>
                </a:solidFill>
                <a:latin typeface="Questrial"/>
                <a:ea typeface="Questrial"/>
                <a:cs typeface="Questrial"/>
                <a:sym typeface="Questrial"/>
              </a:rPr>
              <a:t>Question</a:t>
            </a:r>
            <a:endParaRPr sz="1400" b="0" i="0" u="none" strike="noStrike" cap="none">
              <a:solidFill>
                <a:schemeClr val="hlink"/>
              </a:solidFill>
              <a:latin typeface="Questrial"/>
              <a:ea typeface="Questrial"/>
              <a:cs typeface="Questrial"/>
              <a:sym typeface="Questrial"/>
            </a:endParaRPr>
          </a:p>
        </p:txBody>
      </p:sp>
      <p:sp>
        <p:nvSpPr>
          <p:cNvPr id="154" name="Google Shape;154;p8"/>
          <p:cNvSpPr/>
          <p:nvPr/>
        </p:nvSpPr>
        <p:spPr>
          <a:xfrm>
            <a:off x="5711402" y="4788797"/>
            <a:ext cx="2571000" cy="1086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5" name="Google Shape;155;p8"/>
          <p:cNvCxnSpPr/>
          <p:nvPr/>
        </p:nvCxnSpPr>
        <p:spPr>
          <a:xfrm rot="10800000">
            <a:off x="8273073" y="3979892"/>
            <a:ext cx="0" cy="929100"/>
          </a:xfrm>
          <a:prstGeom prst="straightConnector1">
            <a:avLst/>
          </a:prstGeom>
          <a:noFill/>
          <a:ln w="19050" cap="flat" cmpd="sng">
            <a:solidFill>
              <a:schemeClr val="dk1"/>
            </a:solidFill>
            <a:prstDash val="solid"/>
            <a:round/>
            <a:headEnd type="none" w="sm" len="sm"/>
            <a:tailEnd type="diamond" w="med" len="med"/>
          </a:ln>
        </p:spPr>
      </p:cxn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9"/>
          <p:cNvPicPr preferRelativeResize="0"/>
          <p:nvPr/>
        </p:nvPicPr>
        <p:blipFill rotWithShape="1">
          <a:blip r:embed="rId3">
            <a:alphaModFix/>
          </a:blip>
          <a:srcRect l="11330" t="14107" r="10792" b="13841"/>
          <a:stretch/>
        </p:blipFill>
        <p:spPr>
          <a:xfrm>
            <a:off x="5634325" y="747975"/>
            <a:ext cx="2620047" cy="3643043"/>
          </a:xfrm>
          <a:prstGeom prst="rect">
            <a:avLst/>
          </a:prstGeom>
          <a:noFill/>
          <a:ln>
            <a:noFill/>
          </a:ln>
        </p:spPr>
      </p:pic>
      <p:sp>
        <p:nvSpPr>
          <p:cNvPr id="161" name="Google Shape;161;p9"/>
          <p:cNvSpPr/>
          <p:nvPr/>
        </p:nvSpPr>
        <p:spPr>
          <a:xfrm>
            <a:off x="5634400" y="747900"/>
            <a:ext cx="2619900" cy="3643200"/>
          </a:xfrm>
          <a:prstGeom prst="rect">
            <a:avLst/>
          </a:prstGeom>
          <a:solidFill>
            <a:schemeClr val="lt1">
              <a:alpha val="2352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2" name="Google Shape;162;p9"/>
          <p:cNvCxnSpPr/>
          <p:nvPr/>
        </p:nvCxnSpPr>
        <p:spPr>
          <a:xfrm>
            <a:off x="850796" y="3163263"/>
            <a:ext cx="647100" cy="0"/>
          </a:xfrm>
          <a:prstGeom prst="straightConnector1">
            <a:avLst/>
          </a:prstGeom>
          <a:noFill/>
          <a:ln w="19050" cap="flat" cmpd="sng">
            <a:solidFill>
              <a:schemeClr val="dk1"/>
            </a:solidFill>
            <a:prstDash val="solid"/>
            <a:round/>
            <a:headEnd type="none" w="sm" len="sm"/>
            <a:tailEnd type="none" w="sm" len="sm"/>
          </a:ln>
        </p:spPr>
      </p:cxnSp>
      <p:sp>
        <p:nvSpPr>
          <p:cNvPr id="163" name="Google Shape;163;p9"/>
          <p:cNvSpPr txBox="1">
            <a:spLocks noGrp="1"/>
          </p:cNvSpPr>
          <p:nvPr>
            <p:ph type="title"/>
          </p:nvPr>
        </p:nvSpPr>
        <p:spPr>
          <a:xfrm>
            <a:off x="-57347" y="1997060"/>
            <a:ext cx="5691600" cy="131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3000"/>
              <a:buNone/>
            </a:pPr>
            <a:r>
              <a:rPr lang="en-US" sz="3600"/>
              <a:t>Thank YOU ☺</a:t>
            </a:r>
            <a:endParaRPr sz="3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fade">
                                      <p:cBhvr>
                                        <p:cTn id="7" dur="10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nimalist Grayscale Pitch Deck XL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1226</Words>
  <Application>Microsoft Office PowerPoint</Application>
  <PresentationFormat>On-screen Show (16:9)</PresentationFormat>
  <Paragraphs>100</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Julius Sans One</vt:lpstr>
      <vt:lpstr>Didact Gothic</vt:lpstr>
      <vt:lpstr>Questrial</vt:lpstr>
      <vt:lpstr>Times New Roman</vt:lpstr>
      <vt:lpstr>Minimalist Grayscale Pitch Deck XL by Slidesgo</vt:lpstr>
      <vt:lpstr>The best way to find out  if you are secure is to try to  break in yourself</vt:lpstr>
      <vt:lpstr>Summary</vt:lpstr>
      <vt:lpstr>Highlight</vt:lpstr>
      <vt:lpstr>Highlight</vt:lpstr>
      <vt:lpstr>Penetration Testing</vt:lpstr>
      <vt:lpstr>Equifax CEO Richard F. Smith in hearing(2017)</vt:lpstr>
      <vt:lpstr>Solution</vt:lpstr>
      <vt:lpstr>Next Step</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智亿 邓</cp:lastModifiedBy>
  <cp:revision>3</cp:revision>
  <dcterms:modified xsi:type="dcterms:W3CDTF">2024-09-18T22:11:23Z</dcterms:modified>
</cp:coreProperties>
</file>