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7" r:id="rId16"/>
    <p:sldId id="275" r:id="rId17"/>
    <p:sldId id="276" r:id="rId18"/>
    <p:sldId id="279" r:id="rId19"/>
    <p:sldId id="278" r:id="rId20"/>
    <p:sldId id="272" r:id="rId21"/>
    <p:sldId id="273" r:id="rId22"/>
    <p:sldId id="280" r:id="rId2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32" autoAdjust="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952E693-C7E1-41EC-B5BE-B8A1E2CFA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CF5C45F-7D4E-4F44-A745-D82F155BAB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2318-D8F6-49C0-9D05-B0357C416CA8}" type="datetimeFigureOut">
              <a:rPr lang="it-CH" smtClean="0"/>
              <a:t>13.01.2021</a:t>
            </a:fld>
            <a:endParaRPr lang="it-CH" dirty="0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4EA34D8F-9B4D-4FA9-A095-05ECE40332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 dirty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A307FAC9-0BFB-4BE2-9698-ACA19844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079A13-B32A-4656-8600-6C20486135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1B168E-3484-4521-BA58-A20F49DCF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297D0-33D1-4B7D-85A6-BB9982AB31E1}" type="slidenum">
              <a:rPr lang="it-CH" smtClean="0"/>
              <a:t>‹N›</a:t>
            </a:fld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548F-390C-4DA4-9C6D-2D7BFD6E5B39}" type="slidenum">
              <a:rPr lang="it-CH" smtClean="0"/>
              <a:t>10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7373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statistica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548F-390C-4DA4-9C6D-2D7BFD6E5B39}" type="slidenum">
              <a:rPr lang="it-CH" smtClean="0"/>
              <a:t>19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32922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Entusiasmo </a:t>
            </a:r>
            <a:r>
              <a:rPr lang="it-CH" dirty="0">
                <a:sym typeface="Wingdings" panose="05000000000000000000" pitchFamily="2" charset="2"/>
              </a:rPr>
              <a:t> possibilità di partecipare ad un progetto ed è un assaggio di quello che potrebbe aspettarmi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297D0-33D1-4B7D-85A6-BB9982AB31E1}" type="slidenum">
              <a:rPr lang="it-CH" smtClean="0"/>
              <a:t>22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6194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Specificare perché le porte del client e dire che il numero delle porte è limitato a 200. </a:t>
            </a:r>
          </a:p>
          <a:p>
            <a:r>
              <a:rPr lang="it-CH" dirty="0"/>
              <a:t>Le porte del cleint non vengono mostrate all’utent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548F-390C-4DA4-9C6D-2D7BFD6E5B39}" type="slidenum">
              <a:rPr lang="it-CH" smtClean="0"/>
              <a:t>11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829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Sul server viene mostrato lo stato del client, quando si connette vengono mostrati i parametri del test (no porte)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548F-390C-4DA4-9C6D-2D7BFD6E5B39}" type="slidenum">
              <a:rPr lang="it-CH" smtClean="0"/>
              <a:t>12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3624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Classe: Server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548F-390C-4DA4-9C6D-2D7BFD6E5B39}" type="slidenum">
              <a:rPr lang="it-CH" smtClean="0"/>
              <a:t>15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8288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Classe: ClientThread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F548F-390C-4DA4-9C6D-2D7BFD6E5B39}" type="slidenum">
              <a:rPr lang="it-CH" smtClean="0"/>
              <a:t>18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9433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116C6-E205-4735-85A8-C93BECE88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3842CA-D339-4D56-BC56-D4E7392E8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5665F9-FE50-4A1E-B36E-006B3AF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C0B-8095-47BA-A28D-18AA8C78B9F3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3DC6A0-956F-4895-9F65-95DBAC76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3618C-1547-4C34-A901-AD9F4175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4094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BB6A6-4A07-4395-A8D4-C13F68CD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024C2F-0738-4978-9CA0-15F50669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6178CB-22AE-4E5D-881D-F36AEF05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12A2-1C32-4B19-A95E-92E5154637B7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B4B976-6FEE-458F-BAE4-C1DDA8A3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7C558-1617-4671-8B50-BAA301AF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5848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0F5FAE-EE79-48E7-8337-7BFAAC3F6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ECCBD6-7F59-49CC-A130-F978D9B2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F9513C-D937-41F4-8AA6-76C89512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5BD-E8E6-4D6C-95E5-2968588DD9BA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7F429-FF54-4BEC-9B27-7185138A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638CEA-5130-461C-9766-0CEA55F0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1445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5B131-6201-493B-948B-FA9990C0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937652-BA19-4B17-B8FB-E49E5828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A3510C-4ACC-4555-BEED-E7ECE878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AC81-CC56-4C03-AFAA-ACD257144E77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24E973-1D5A-4510-9E5E-80D216AB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6AA2E9-8297-44DC-8879-67E88657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8533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DCECA-CC6A-473A-BB0F-15CC28D3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48A87E-E447-4595-9A5D-50217CEB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080B62-EFDD-4D26-A1D0-C0660D89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6F89-5546-49B1-8138-60B9A294DCE4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A1D317-260E-4427-9BA3-F02FCB2B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0EABE4-1C9D-4717-842E-EE3944B9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1277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939D7-7EF2-4AC4-9183-BCA8B4C3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DC4E9E-1C06-493F-B758-DB57C6F6E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77E4AD-37E8-463F-B797-61746F89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F1115-3F4C-4788-8AAF-3B0EEBA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831E-CAB8-4BA2-9A6D-9B7648921814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FE47C7-3249-4662-AA7F-21735A27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2455DA-EA0B-44EE-B560-E7F269AD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477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D4E6D-642E-404A-AC12-86A1700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BFA2D3-8207-4FCF-A65D-69F5A6D1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D28728-3FCF-4D1E-8BF2-0886C7A8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5D34E4-3DBB-4744-B313-D00168C6C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EA3030-25F6-4EE0-A297-26FC3F11B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D9A227-B67F-403B-837A-A6E29EA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2BBF-BEAD-4328-B168-C098BE53D423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CC1B5D-0C8A-4E1C-829D-992ADB8A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B0677F-5731-4C09-91FE-E32726C3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916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FE45-31C7-4349-9B4D-595E57EE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A08C81-F705-4A41-92AB-FE86667E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D3CB-28A4-4BDD-80D2-D2A76EA576E3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548E62-2EED-4AA7-9A58-0E503B8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AA934B-007D-43A3-9DEF-C6BDD8F7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5605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4C42C-D85D-44F4-BE0D-963B2E1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8F34-095A-47DC-986A-C15BC475BC2E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44F3D4-72A4-4CAA-9321-D25E192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164CFA-B565-4BB7-98B7-8DF26F7A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43866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531C8-26AB-4AC2-A800-CFEF5964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C1FCF-FCA0-4B0C-80F3-3C59309D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738577-1804-4BF1-83EF-D2181F26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97A82F-33E6-457D-999A-8FA0F64A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8F42-D3B2-48FA-BC21-58D1AF2960AC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709819-F0A7-4558-B9C7-41746BE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E37FAC-85DD-44CF-88DB-4FF37266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9400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416622-6102-46B8-BAEC-165580A1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12CDBE4-3E0A-40F0-900C-DA37FE8CE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A05662-83FC-4618-90E0-E2C51663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5081FE-DE30-4AF3-995C-81CEB60D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E80-F386-4369-B182-C2B4CDAAB797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081C40-5EB4-418C-9FC0-5E6128CF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0C8728-DE67-4D1A-AFB2-C933E447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567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ED3FEB-65B6-49C0-92C5-2A603732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CEE461-A06D-450B-8E62-3B363194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4B1AFE-1BC8-47B7-B26E-B6BD38697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6858-BC93-4126-A5EA-D8FEE9FE7896}" type="datetime1">
              <a:rPr lang="it-CH" smtClean="0"/>
              <a:t>13.01.2021</a:t>
            </a:fld>
            <a:endParaRPr lang="it-CH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CE32E-C32A-4C25-A41E-09822D9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5A3F97-3632-4207-A19F-22A150212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287D-DE6F-4D3E-B42A-7FDCC738B262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229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1D92A-978D-4F66-ACCB-2FFC74811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LanSpeedTester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D0523C-F110-40B5-8794-E7E997CD2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Daniele Cereghetti – I3AC</a:t>
            </a:r>
          </a:p>
        </p:txBody>
      </p:sp>
    </p:spTree>
    <p:extLst>
      <p:ext uri="{BB962C8B-B14F-4D97-AF65-F5344CB8AC3E}">
        <p14:creationId xmlns:p14="http://schemas.microsoft.com/office/powerpoint/2010/main" val="361357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F9B8E12A-FFB9-44CC-9231-06E64EEBC8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CH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invia i suoi dati al server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CH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invia i suoi dati al client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CH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Sequenze di byte casuali per il test</a:t>
            </a:r>
          </a:p>
          <a:p>
            <a:endParaRPr lang="it-CH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B56AD0-395A-472D-AC1E-05741A27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Progettazione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FC0832-AE5F-416D-B2E9-6B3032E0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10</a:t>
            </a:fld>
            <a:r>
              <a:rPr lang="it-CH" dirty="0"/>
              <a:t>/22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C0292E-883A-40A2-A1C6-EDA87869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13" y="2220582"/>
            <a:ext cx="5057172" cy="94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D325B8C1-EFCB-4D3E-9D45-5F003D40C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1613" y="3205163"/>
            <a:ext cx="1628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C523F5F-DFC3-4674-93BF-550CF300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236700"/>
            <a:ext cx="5181600" cy="9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0DBD77C-80ED-4088-BBE5-30A33067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29714"/>
            <a:ext cx="5181600" cy="9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383BB0A-79A5-498D-82D7-839FA8288D7C}"/>
              </a:ext>
            </a:extLst>
          </p:cNvPr>
          <p:cNvSpPr/>
          <p:nvPr/>
        </p:nvSpPr>
        <p:spPr>
          <a:xfrm>
            <a:off x="7952999" y="1941368"/>
            <a:ext cx="162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13DDF287-F9F2-40F4-8150-293B2FD2CB48}"/>
              </a:ext>
            </a:extLst>
          </p:cNvPr>
          <p:cNvSpPr/>
          <p:nvPr/>
        </p:nvSpPr>
        <p:spPr>
          <a:xfrm>
            <a:off x="7876800" y="2970919"/>
            <a:ext cx="162000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E47F59E5-02C8-4F87-8FD5-CDFAC0D0604F}"/>
              </a:ext>
            </a:extLst>
          </p:cNvPr>
          <p:cNvSpPr/>
          <p:nvPr/>
        </p:nvSpPr>
        <p:spPr>
          <a:xfrm>
            <a:off x="7696800" y="4177714"/>
            <a:ext cx="1980000" cy="504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3165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B3468428-C85D-42B8-8466-E48596D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Progettazione (2)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F837CEF-160E-420B-915F-2E5AA71D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Dati fase 1</a:t>
            </a:r>
          </a:p>
          <a:p>
            <a:pPr lvl="1"/>
            <a:r>
              <a:rPr lang="it-CH" dirty="0"/>
              <a:t>Numero di connessioni</a:t>
            </a:r>
          </a:p>
          <a:p>
            <a:pPr lvl="1"/>
            <a:r>
              <a:rPr lang="it-CH" dirty="0"/>
              <a:t>Dimensioni del buffer da inviare</a:t>
            </a:r>
          </a:p>
          <a:p>
            <a:pPr lvl="1"/>
            <a:r>
              <a:rPr lang="it-CH" dirty="0"/>
              <a:t>Porte d’ascolto del client</a:t>
            </a:r>
          </a:p>
          <a:p>
            <a:pPr marL="0" indent="0">
              <a:buNone/>
            </a:pPr>
            <a:endParaRPr lang="it-CH" dirty="0"/>
          </a:p>
          <a:p>
            <a:r>
              <a:rPr lang="it-CH" dirty="0"/>
              <a:t>Protocollo usato</a:t>
            </a:r>
          </a:p>
          <a:p>
            <a:pPr lvl="1"/>
            <a:r>
              <a:rPr lang="it-CH" dirty="0"/>
              <a:t>TCP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379B1B-785E-4D6F-9761-9451B7E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11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45882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B3468428-C85D-42B8-8466-E48596D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Progettazione (3)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F837CEF-160E-420B-915F-2E5AA71D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Dati fase 2</a:t>
            </a:r>
          </a:p>
          <a:p>
            <a:pPr lvl="1"/>
            <a:r>
              <a:rPr lang="it-CH" dirty="0"/>
              <a:t>Porte d’ascolto server</a:t>
            </a:r>
          </a:p>
          <a:p>
            <a:pPr lvl="1"/>
            <a:endParaRPr lang="it-CH" dirty="0"/>
          </a:p>
          <a:p>
            <a:endParaRPr lang="it-CH" dirty="0"/>
          </a:p>
          <a:p>
            <a:r>
              <a:rPr lang="it-CH" dirty="0"/>
              <a:t>Protocollo usato</a:t>
            </a:r>
          </a:p>
          <a:p>
            <a:pPr lvl="1"/>
            <a:r>
              <a:rPr lang="it-CH" dirty="0"/>
              <a:t>TCP</a:t>
            </a:r>
          </a:p>
          <a:p>
            <a:endParaRPr lang="it-CH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379B1B-785E-4D6F-9761-9451B7E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12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44167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B3468428-C85D-42B8-8466-E48596D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Progettazione (4)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F837CEF-160E-420B-915F-2E5AA71D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Dati fase 3</a:t>
            </a:r>
          </a:p>
          <a:p>
            <a:pPr lvl="1"/>
            <a:r>
              <a:rPr lang="it-CH" dirty="0"/>
              <a:t>Sequenze di byte senza significato</a:t>
            </a:r>
          </a:p>
          <a:p>
            <a:pPr lvl="1"/>
            <a:endParaRPr lang="it-CH" dirty="0"/>
          </a:p>
          <a:p>
            <a:endParaRPr lang="it-CH" dirty="0"/>
          </a:p>
          <a:p>
            <a:r>
              <a:rPr lang="it-CH" dirty="0"/>
              <a:t>Protocollo usato</a:t>
            </a:r>
          </a:p>
          <a:p>
            <a:pPr lvl="1"/>
            <a:r>
              <a:rPr lang="it-CH" dirty="0"/>
              <a:t>UDP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379B1B-785E-4D6F-9761-9451B7E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13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15618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B3468428-C85D-42B8-8466-E48596D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379B1B-785E-4D6F-9761-9451B7E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14</a:t>
            </a:fld>
            <a:r>
              <a:rPr lang="it-CH" dirty="0"/>
              <a:t>/22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5B9AAF-2B54-42C0-9A25-F49D6C364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50" t="20272" r="42925" b="35180"/>
          <a:stretch/>
        </p:blipFill>
        <p:spPr>
          <a:xfrm>
            <a:off x="557784" y="1457198"/>
            <a:ext cx="9327126" cy="46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2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D126FAC-5873-4DDE-96A3-8778CBCD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E9BFBF-A253-4FEF-89EE-FEFF199C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15</a:t>
            </a:fld>
            <a:r>
              <a:rPr lang="it-CH" dirty="0"/>
              <a:t>/22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4C1FE9-FC44-4EC2-85F3-D85DC0C2E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9" t="19539" r="47005" b="39638"/>
          <a:stretch/>
        </p:blipFill>
        <p:spPr>
          <a:xfrm>
            <a:off x="838200" y="1527048"/>
            <a:ext cx="9086380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B3468428-C85D-42B8-8466-E48596D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 (3)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379B1B-785E-4D6F-9761-9451B7E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16</a:t>
            </a:fld>
            <a:r>
              <a:rPr lang="it-CH" dirty="0"/>
              <a:t>/22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5437D8-2D2F-472F-A543-CC0B1FD86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48" t="25127" r="35777" b="27773"/>
          <a:stretch/>
        </p:blipFill>
        <p:spPr>
          <a:xfrm>
            <a:off x="621437" y="1455937"/>
            <a:ext cx="9638666" cy="44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B3468428-C85D-42B8-8466-E48596D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 (4)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379B1B-785E-4D6F-9761-9451B7E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17</a:t>
            </a:fld>
            <a:r>
              <a:rPr lang="it-CH" dirty="0"/>
              <a:t>/22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4862D-6C8E-4329-8793-0EC36BD0A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48" t="25951" r="41516" b="25602"/>
          <a:stretch/>
        </p:blipFill>
        <p:spPr>
          <a:xfrm>
            <a:off x="881849" y="1447261"/>
            <a:ext cx="9300099" cy="49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E6D48-5085-435D-9107-238A3781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 (5)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0238A65-39BA-4CFE-8B1F-A5DAA998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18</a:t>
            </a:fld>
            <a:r>
              <a:rPr lang="it-CH" dirty="0"/>
              <a:t>/22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5B3ABE-5260-4810-94F9-0A9D8D63F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62" t="20376" r="35630" b="26959"/>
          <a:stretch/>
        </p:blipFill>
        <p:spPr>
          <a:xfrm>
            <a:off x="838200" y="1444326"/>
            <a:ext cx="8788893" cy="50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6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E6D48-5085-435D-9107-238A3781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Implementazione (6)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0238A65-39BA-4CFE-8B1F-A5DAA998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19</a:t>
            </a:fld>
            <a:r>
              <a:rPr lang="it-CH" dirty="0"/>
              <a:t>/22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73DE23-A6B6-43E7-9D22-5C94E04B9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7" t="39118" r="31020" b="21529"/>
          <a:stretch/>
        </p:blipFill>
        <p:spPr>
          <a:xfrm>
            <a:off x="249936" y="1690688"/>
            <a:ext cx="11692128" cy="42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3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01BE9-A277-4640-9495-1769200A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30818-E9E1-4BF3-B865-A46E50C8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  <a:p>
            <a:r>
              <a:rPr lang="it-CH" dirty="0"/>
              <a:t>Pianificazione</a:t>
            </a:r>
          </a:p>
          <a:p>
            <a:r>
              <a:rPr lang="it-CH" dirty="0"/>
              <a:t>Progettazione</a:t>
            </a:r>
          </a:p>
          <a:p>
            <a:r>
              <a:rPr lang="it-CH" dirty="0"/>
              <a:t>Implementazione</a:t>
            </a:r>
          </a:p>
          <a:p>
            <a:r>
              <a:rPr lang="it-CH" dirty="0"/>
              <a:t>Test</a:t>
            </a:r>
          </a:p>
          <a:p>
            <a:r>
              <a:rPr lang="it-CH" dirty="0"/>
              <a:t>Demo</a:t>
            </a:r>
          </a:p>
          <a:p>
            <a:r>
              <a:rPr lang="it-CH" dirty="0"/>
              <a:t>Conclusione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C892BA-D142-49BE-B563-81D08459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2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90972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921C8-CF89-4CF7-8047-F1C2380A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42B428-C624-47AC-8338-4F5D7970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Funzionalità</a:t>
            </a:r>
          </a:p>
          <a:p>
            <a:r>
              <a:rPr lang="it-CH" dirty="0"/>
              <a:t>Interfaccia utente</a:t>
            </a:r>
          </a:p>
          <a:p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D24CE9-600B-46CE-860A-3E067785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20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37052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8EC29-4C9D-492A-981E-266602A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0C367B-D675-4570-ACDD-541BB822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Mostrare il risultato finale dell’applicazione</a:t>
            </a:r>
          </a:p>
          <a:p>
            <a:endParaRPr lang="it-CH" dirty="0"/>
          </a:p>
          <a:p>
            <a:r>
              <a:rPr lang="it-CH" dirty="0"/>
              <a:t>Mezzi</a:t>
            </a:r>
          </a:p>
          <a:p>
            <a:pPr lvl="1"/>
            <a:r>
              <a:rPr lang="it-CH" dirty="0"/>
              <a:t>Prodotto</a:t>
            </a:r>
          </a:p>
          <a:p>
            <a:pPr lvl="1"/>
            <a:r>
              <a:rPr lang="it-CH" dirty="0"/>
              <a:t>1 macchina virtuale</a:t>
            </a:r>
          </a:p>
          <a:p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55B2FF-B605-4319-AE82-975C9EA9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21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78477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8EC29-4C9D-492A-981E-266602A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0C367B-D675-4570-ACDD-541BB822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Entusiasmo</a:t>
            </a:r>
          </a:p>
          <a:p>
            <a:r>
              <a:rPr lang="it-CH" dirty="0"/>
              <a:t>Messa alla prova delle mie conoscenze</a:t>
            </a:r>
          </a:p>
          <a:p>
            <a:r>
              <a:rPr lang="it-CH" dirty="0"/>
              <a:t>Difficoltà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55B2FF-B605-4319-AE82-975C9EA9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22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47209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B3B65F-900A-4AA6-8010-56E59D3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EC3D82-3A5A-49D8-885F-ACD98B1D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Scopo</a:t>
            </a:r>
          </a:p>
          <a:p>
            <a:pPr lvl="1"/>
            <a:r>
              <a:rPr lang="it-CH" dirty="0"/>
              <a:t>Sviluppare applicazione</a:t>
            </a:r>
          </a:p>
          <a:p>
            <a:pPr lvl="1"/>
            <a:r>
              <a:rPr lang="it-CH" dirty="0"/>
              <a:t>Testare la velocità di una rete locale</a:t>
            </a:r>
          </a:p>
          <a:p>
            <a:endParaRPr lang="it-CH" dirty="0"/>
          </a:p>
          <a:p>
            <a:r>
              <a:rPr lang="it-CH" dirty="0"/>
              <a:t>Uso</a:t>
            </a:r>
          </a:p>
          <a:p>
            <a:pPr lvl="1"/>
            <a:r>
              <a:rPr lang="it-CH" dirty="0"/>
              <a:t>In azienda</a:t>
            </a:r>
          </a:p>
          <a:p>
            <a:pPr lvl="1"/>
            <a:r>
              <a:rPr lang="it-CH" dirty="0"/>
              <a:t>Dopo un blocco della rete</a:t>
            </a:r>
          </a:p>
          <a:p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663D1E-D752-4480-96AF-FC55B58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3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9423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FCA7B-28DD-4A20-BECC-C899FCA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Pianificazione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C80645-4214-4002-92B6-A2184D4597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711" r="-20" b="986"/>
          <a:stretch/>
        </p:blipFill>
        <p:spPr bwMode="auto">
          <a:xfrm>
            <a:off x="1365162" y="1825625"/>
            <a:ext cx="9461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93DB27-C11A-4265-9D5B-466F81C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4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57401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FCA7B-28DD-4A20-BECC-C899FCA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Pianificazione (2)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8960FB5-649B-4CB6-8EB6-8CB7284A07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Analisi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E372F4-B98E-4A4E-B755-AD82B537A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5" t="19982" r="73753" b="68889"/>
          <a:stretch/>
        </p:blipFill>
        <p:spPr bwMode="auto">
          <a:xfrm>
            <a:off x="3889899" y="2572463"/>
            <a:ext cx="4412202" cy="171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5FF9AF-42C2-4A0C-A856-0D0EA8D3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5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74255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FCA7B-28DD-4A20-BECC-C899FCA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Pianificazione (3)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9D9FAA-1D87-4C34-A805-3891508AB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30285" r="73814" b="61103"/>
          <a:stretch/>
        </p:blipFill>
        <p:spPr bwMode="auto">
          <a:xfrm>
            <a:off x="3889899" y="2766218"/>
            <a:ext cx="44122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C25C5F-3936-48D5-BCCF-85FA4F1D14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Pianificazione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FADDCB-1C9F-4F54-822B-1EB4A4C4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6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92034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FCA7B-28DD-4A20-BECC-C899FCA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Pianificazione (4)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54E18C-FF20-4F4E-9DAA-E3A572F4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38834" r="73766" b="50092"/>
          <a:stretch/>
        </p:blipFill>
        <p:spPr bwMode="auto">
          <a:xfrm>
            <a:off x="3889899" y="2576743"/>
            <a:ext cx="4412202" cy="17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99F6BA2-E0F0-4CC7-931C-75436B1DDA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Design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77D9CD-7BF9-4FF1-AEDB-B71A978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7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15891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FCA7B-28DD-4A20-BECC-C899FCA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Pianificazione (5)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54E18C-FF20-4F4E-9DAA-E3A572F4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5" t="49603" r="73793" b="40203"/>
          <a:stretch/>
        </p:blipFill>
        <p:spPr bwMode="auto">
          <a:xfrm>
            <a:off x="3889899" y="2644435"/>
            <a:ext cx="4412202" cy="15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A77367D-E128-449B-BFA7-3EB21A3D8D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Implementazione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C75D1DE-EFE5-4E04-B1C4-EA2CC2AC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8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21614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FCA7B-28DD-4A20-BECC-C899FCA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/>
              <a:t>Pianificazione (6)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54E18C-FF20-4F4E-9DAA-E3A572F4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9" t="60051" r="73796" b="35385"/>
          <a:stretch/>
        </p:blipFill>
        <p:spPr bwMode="auto">
          <a:xfrm>
            <a:off x="3926149" y="3077776"/>
            <a:ext cx="4339701" cy="7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D2F9162-2D5F-49B1-91BD-92CEE391CC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Test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6CF777B-65E4-40A2-86A8-A9DA60C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87D-DE6F-4D3E-B42A-7FDCC738B262}" type="slidenum">
              <a:rPr lang="it-CH" smtClean="0"/>
              <a:t>9</a:t>
            </a:fld>
            <a:r>
              <a:rPr lang="it-CH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4140204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278</Words>
  <Application>Microsoft Office PowerPoint</Application>
  <PresentationFormat>Widescreen</PresentationFormat>
  <Paragraphs>112</Paragraphs>
  <Slides>22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Tema di Office</vt:lpstr>
      <vt:lpstr>LanSpeedTester</vt:lpstr>
      <vt:lpstr>Indice</vt:lpstr>
      <vt:lpstr>Introduzione</vt:lpstr>
      <vt:lpstr>Pianificazione</vt:lpstr>
      <vt:lpstr>Pianificazione (2)</vt:lpstr>
      <vt:lpstr>Pianificazione (3)</vt:lpstr>
      <vt:lpstr>Pianificazione (4)</vt:lpstr>
      <vt:lpstr>Pianificazione (5)</vt:lpstr>
      <vt:lpstr>Pianificazione (6)</vt:lpstr>
      <vt:lpstr>Progettazione</vt:lpstr>
      <vt:lpstr>Progettazione (2)</vt:lpstr>
      <vt:lpstr>Progettazione (3)</vt:lpstr>
      <vt:lpstr>Progettazione (4)</vt:lpstr>
      <vt:lpstr>Implementazione</vt:lpstr>
      <vt:lpstr>Implementazione (2)</vt:lpstr>
      <vt:lpstr>Implementazione (3)</vt:lpstr>
      <vt:lpstr>Implementazione (4)</vt:lpstr>
      <vt:lpstr>Implementazione (5)</vt:lpstr>
      <vt:lpstr>Implementazione (6)</vt:lpstr>
      <vt:lpstr>Test</vt:lpstr>
      <vt:lpstr>Demo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LanSpeedTester</dc:title>
  <dc:creator>Daniele Cereghetti</dc:creator>
  <cp:lastModifiedBy>Daniele Cereghetti</cp:lastModifiedBy>
  <cp:revision>56</cp:revision>
  <dcterms:created xsi:type="dcterms:W3CDTF">2021-01-13T18:00:11Z</dcterms:created>
  <dcterms:modified xsi:type="dcterms:W3CDTF">2021-01-13T21:42:59Z</dcterms:modified>
</cp:coreProperties>
</file>