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8E85-0F1D-6DE2-14CE-CA49B192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2FB0B-9545-73EC-89AD-2C61FFEC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FA22-4A16-8A3E-286E-317648AF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6534E-C1C1-D14D-AC97-2C1C328E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3264B-1F04-EA60-8DEC-7AFD9351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3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941C-9C4E-F811-98A3-9EFFAB6F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37013-9F72-66FE-CCFB-3718149DE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1218-7012-584A-B93D-81B2D854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CDF0-E70E-07D3-9221-2B5B8FC3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7A3D-481F-679A-5D3A-DA4D01F8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8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4AB79-2B5F-A7B2-F632-E07E54816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B0CB2-3B01-335F-B6A3-7BDE0CC1C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7128B-4877-950D-CCC5-DA6D661EC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E0169-D565-86D2-140C-FA88294D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3DD0-5AD8-1A12-5A20-F94D1790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69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0F23-C6B8-AF7B-4719-94A24692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C9D9-CCAC-F412-356A-7B604298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7D1E8-BF77-BEAD-6E04-74ECB31F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ADB16-BE01-EEC4-04F6-49EAC9148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49E45-27C2-D92C-DF84-2F727D87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6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400E1-A525-4634-EAA0-65B6B788D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0E841-A5E5-2A9F-E218-87B94B20F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E81D8-CCE3-5171-AECB-41D0F452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76AA-0893-7854-8496-0F3EFAA1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6F963-98FC-A8D8-2AB7-61C179A5A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F31FD-F012-002B-3F76-3E40A129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EBE90-6D30-89C8-6CAB-772A97682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D71A6-DBCE-EC94-3344-10BCCDC1C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10DD7-2AB2-8223-16E4-17F37D1C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CC52-AEB9-7EE9-D30E-0348A9C6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E5E7C-74D3-F94A-F7D1-545DB164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0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3CE3-A86A-43D5-B27A-71578387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007C-B1C5-6CFF-B9D8-22D3E161C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21FC7-AAD6-571A-B9F1-735DA13B1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497DE6-EA43-350E-E633-C33B11C22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6B7ED-1130-B110-CD2E-1B2BE57B1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6875-248A-09AC-4335-FF2C99E9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39E61-3F15-F043-517A-7DF43437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2F4E8-671E-8D9F-2B6E-9E4A036A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B8C6A-753F-7BF8-F94E-072D2830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F8514-DA20-944E-1BAF-6FB5BEF1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AA91E-A278-E138-6602-8EB0D8DF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94D371-22CC-ED69-5C84-B0D0A90D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7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CDC26-520C-CF15-18C3-CD491978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F0852-51C1-F45F-FB88-C186DA25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8C9BC-BFF4-0BD8-22E4-2A323EA0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1630-5CDF-AD6C-78EE-5807BDF1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B1ECE-9194-0679-8073-A899FD428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C83D4-9BFD-EEC5-A05B-A62587B24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BD492-1076-D452-08E9-7E1EE36FC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29DE9-612E-38E3-2968-B15E98B6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93A2A-7CF8-D112-D4E5-CBB25C63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3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B003-644E-1E29-6774-039D13F5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C079C-1752-8907-64C5-DFAE50E06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8ADB4-470F-2641-1075-F405493AF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39FD7-BB9C-89D7-E2E2-63C3DA729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053F-3D12-1B3D-15B8-0878299E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F6205-471E-EEEC-2BFD-D2BAECE2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1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E21569-1B4C-DA58-E887-5971C873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E450-5FE8-FE9E-2DB3-9AD5CFAE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8016-DCDC-1D06-196A-59EC56474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B9ABB4-89DD-4D00-A787-F58F05A9941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F024-24E2-25A8-DA09-4BDFF5F38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1CDD5-A829-A9E1-4248-6563D27B1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0601E8-A8C7-4E88-9577-F4A6DA0DB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7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0481995-A7CD-8675-512B-C2E830BBBAAF}"/>
              </a:ext>
            </a:extLst>
          </p:cNvPr>
          <p:cNvSpPr/>
          <p:nvPr/>
        </p:nvSpPr>
        <p:spPr>
          <a:xfrm>
            <a:off x="4888361" y="1988296"/>
            <a:ext cx="846098" cy="826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50C5FA-56E6-9668-17FE-B18D14532977}"/>
              </a:ext>
            </a:extLst>
          </p:cNvPr>
          <p:cNvSpPr/>
          <p:nvPr/>
        </p:nvSpPr>
        <p:spPr>
          <a:xfrm>
            <a:off x="3195437" y="1988296"/>
            <a:ext cx="846098" cy="8260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E48A85-D8F1-8B77-EFE3-2E289412949B}"/>
              </a:ext>
            </a:extLst>
          </p:cNvPr>
          <p:cNvSpPr/>
          <p:nvPr/>
        </p:nvSpPr>
        <p:spPr>
          <a:xfrm>
            <a:off x="3308479" y="1969824"/>
            <a:ext cx="2297805" cy="22973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85973C-94E8-B8E9-3C65-210D2C73C974}"/>
              </a:ext>
            </a:extLst>
          </p:cNvPr>
          <p:cNvSpPr/>
          <p:nvPr/>
        </p:nvSpPr>
        <p:spPr>
          <a:xfrm>
            <a:off x="3422709" y="2108307"/>
            <a:ext cx="2069345" cy="202039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031726-3911-AE28-9B58-7BA343B303FD}"/>
              </a:ext>
            </a:extLst>
          </p:cNvPr>
          <p:cNvGrpSpPr/>
          <p:nvPr/>
        </p:nvGrpSpPr>
        <p:grpSpPr>
          <a:xfrm>
            <a:off x="3618486" y="3160796"/>
            <a:ext cx="1673604" cy="978720"/>
            <a:chOff x="5709487" y="4302905"/>
            <a:chExt cx="1673604" cy="97872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4B6B194-701E-9928-0BBC-072225CBC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9487" y="4302905"/>
              <a:ext cx="834944" cy="978720"/>
            </a:xfrm>
            <a:prstGeom prst="line">
              <a:avLst/>
            </a:prstGeom>
            <a:ln w="18415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E60A56C-A231-6848-799C-FEFAAE0418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8147" y="4302905"/>
              <a:ext cx="834944" cy="978720"/>
            </a:xfrm>
            <a:prstGeom prst="line">
              <a:avLst/>
            </a:prstGeom>
            <a:ln w="184150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1BBF5D9-12E6-4378-0C03-4DFC19149277}"/>
              </a:ext>
            </a:extLst>
          </p:cNvPr>
          <p:cNvSpPr/>
          <p:nvPr/>
        </p:nvSpPr>
        <p:spPr>
          <a:xfrm>
            <a:off x="3644824" y="2325168"/>
            <a:ext cx="1625115" cy="15866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8C3603-1120-1F46-C683-0B233B5BCAA7}"/>
              </a:ext>
            </a:extLst>
          </p:cNvPr>
          <p:cNvCxnSpPr/>
          <p:nvPr/>
        </p:nvCxnSpPr>
        <p:spPr>
          <a:xfrm>
            <a:off x="4453430" y="2478776"/>
            <a:ext cx="0" cy="671209"/>
          </a:xfrm>
          <a:prstGeom prst="line">
            <a:avLst/>
          </a:prstGeom>
          <a:ln w="18415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AFCEB4-F725-C930-5F4C-ED054998C868}"/>
              </a:ext>
            </a:extLst>
          </p:cNvPr>
          <p:cNvCxnSpPr>
            <a:cxnSpLocks/>
          </p:cNvCxnSpPr>
          <p:nvPr/>
        </p:nvCxnSpPr>
        <p:spPr>
          <a:xfrm flipH="1" flipV="1">
            <a:off x="4453430" y="3154849"/>
            <a:ext cx="383329" cy="233618"/>
          </a:xfrm>
          <a:prstGeom prst="line">
            <a:avLst/>
          </a:prstGeom>
          <a:ln w="184150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5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Dondi</dc:creator>
  <cp:lastModifiedBy>Daniele Dondi</cp:lastModifiedBy>
  <cp:revision>1</cp:revision>
  <dcterms:created xsi:type="dcterms:W3CDTF">2025-07-30T10:05:18Z</dcterms:created>
  <dcterms:modified xsi:type="dcterms:W3CDTF">2025-07-30T10:14:43Z</dcterms:modified>
</cp:coreProperties>
</file>