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  <p:sldMasterId id="2147483705" r:id="rId2"/>
  </p:sldMasterIdLst>
  <p:notesMasterIdLst>
    <p:notesMasterId r:id="rId1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Hanken Grotesk" panose="020B0604020202020204" charset="0"/>
      <p:regular r:id="rId12"/>
      <p:bold r:id="rId13"/>
      <p:italic r:id="rId14"/>
      <p:boldItalic r:id="rId15"/>
    </p:embeddedFont>
    <p:embeddedFont>
      <p:font typeface="Hanken Grotesk Light" panose="020B0604020202020204" charset="0"/>
      <p:regular r:id="rId16"/>
      <p:bold r:id="rId17"/>
      <p:italic r:id="rId18"/>
      <p:boldItalic r:id="rId19"/>
    </p:embeddedFont>
    <p:embeddedFont>
      <p:font typeface="Hanken Grotesk Medium" panose="020B0604020202020204" charset="0"/>
      <p:regular r:id="rId20"/>
      <p:bold r:id="rId21"/>
      <p:italic r:id="rId22"/>
      <p:boldItalic r:id="rId23"/>
    </p:embeddedFont>
    <p:embeddedFont>
      <p:font typeface="Hanken Grotesk SemiBold" panose="020B0604020202020204" charset="0"/>
      <p:regular r:id="rId24"/>
      <p:bold r:id="rId25"/>
      <p:italic r:id="rId26"/>
      <p:boldItalic r:id="rId27"/>
    </p:embeddedFont>
    <p:embeddedFont>
      <p:font typeface="Neuton" panose="020B0604020202020204" charset="0"/>
      <p:regular r:id="rId28"/>
      <p:bold r:id="rId29"/>
      <p:italic r:id="rId30"/>
    </p:embeddedFont>
    <p:embeddedFont>
      <p:font typeface="Neuton Light" panose="020B0604020202020204" charset="0"/>
      <p:regular r:id="rId31"/>
      <p:bold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5123a17c4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35123a17c4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5123a17c47_0_7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5123a17c47_0_7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5123a17c47_0_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5123a17c47_0_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01026bf0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501026bf0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501026bf0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3501026bf0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501026bf01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501026bf01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3501026bf0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3501026bf0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g3501026bf0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8" name="Google Shape;828;g3501026bf0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Background">
  <p:cSld name="CUSTOM">
    <p:bg>
      <p:bgPr>
        <a:solidFill>
          <a:schemeClr val="dk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 rot="10800000">
            <a:off x="593700" y="3671900"/>
            <a:ext cx="794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ubTitle" idx="3"/>
          </p:nvPr>
        </p:nvSpPr>
        <p:spPr>
          <a:xfrm>
            <a:off x="5539488" y="43872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4"/>
          </p:nvPr>
        </p:nvSpPr>
        <p:spPr>
          <a:xfrm>
            <a:off x="7040700" y="43872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/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CUSTOM_7_1_1_1_1_1_1_1_1_1_1_1_1_1_1_1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4322100" y="47000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4322100" y="538525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3"/>
          </p:nvPr>
        </p:nvSpPr>
        <p:spPr>
          <a:xfrm>
            <a:off x="4322100" y="1061300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ubTitle" idx="4"/>
          </p:nvPr>
        </p:nvSpPr>
        <p:spPr>
          <a:xfrm>
            <a:off x="4322100" y="1560213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5"/>
          </p:nvPr>
        </p:nvSpPr>
        <p:spPr>
          <a:xfrm>
            <a:off x="4322100" y="2094363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6"/>
          </p:nvPr>
        </p:nvSpPr>
        <p:spPr>
          <a:xfrm>
            <a:off x="4322100" y="2605313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subTitle" idx="7"/>
          </p:nvPr>
        </p:nvSpPr>
        <p:spPr>
          <a:xfrm>
            <a:off x="4322100" y="3120113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ubTitle" idx="8"/>
          </p:nvPr>
        </p:nvSpPr>
        <p:spPr>
          <a:xfrm>
            <a:off x="4322100" y="3634825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9"/>
          </p:nvPr>
        </p:nvSpPr>
        <p:spPr>
          <a:xfrm>
            <a:off x="4322100" y="4152488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3"/>
          </p:nvPr>
        </p:nvSpPr>
        <p:spPr>
          <a:xfrm>
            <a:off x="4322100" y="4667200"/>
            <a:ext cx="3958800" cy="45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euton Light"/>
              <a:buNone/>
              <a:defRPr sz="28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ubTitle" idx="14"/>
          </p:nvPr>
        </p:nvSpPr>
        <p:spPr>
          <a:xfrm>
            <a:off x="8440475" y="35300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15"/>
          </p:nvPr>
        </p:nvSpPr>
        <p:spPr>
          <a:xfrm>
            <a:off x="8440475" y="526825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subTitle" idx="16"/>
          </p:nvPr>
        </p:nvSpPr>
        <p:spPr>
          <a:xfrm>
            <a:off x="8440475" y="1049600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subTitle" idx="17"/>
          </p:nvPr>
        </p:nvSpPr>
        <p:spPr>
          <a:xfrm>
            <a:off x="8440475" y="1548513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8"/>
          </p:nvPr>
        </p:nvSpPr>
        <p:spPr>
          <a:xfrm>
            <a:off x="8440475" y="2082663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9"/>
          </p:nvPr>
        </p:nvSpPr>
        <p:spPr>
          <a:xfrm>
            <a:off x="8440475" y="2593613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20"/>
          </p:nvPr>
        </p:nvSpPr>
        <p:spPr>
          <a:xfrm>
            <a:off x="8440475" y="3108413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21"/>
          </p:nvPr>
        </p:nvSpPr>
        <p:spPr>
          <a:xfrm>
            <a:off x="8440475" y="3623125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22"/>
          </p:nvPr>
        </p:nvSpPr>
        <p:spPr>
          <a:xfrm>
            <a:off x="8440475" y="4140788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82" name="Google Shape;82;p15"/>
          <p:cNvSpPr txBox="1">
            <a:spLocks noGrp="1"/>
          </p:cNvSpPr>
          <p:nvPr>
            <p:ph type="subTitle" idx="23"/>
          </p:nvPr>
        </p:nvSpPr>
        <p:spPr>
          <a:xfrm>
            <a:off x="8440475" y="4655500"/>
            <a:ext cx="703500" cy="452700"/>
          </a:xfrm>
          <a:prstGeom prst="rect">
            <a:avLst/>
          </a:prstGeom>
        </p:spPr>
        <p:txBody>
          <a:bodyPr spcFirstLastPara="1" wrap="square" lIns="0" tIns="0" rIns="7200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anken Grotesk"/>
              <a:buNone/>
              <a:defRPr sz="28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594025" y="184702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sz="1000" b="1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Folder Orange">
  <p:cSld name="CUSTOM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ubTitle" idx="2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subTitle" idx="3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ubTitle" idx="4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1399000" y="2328176"/>
            <a:ext cx="6881700" cy="78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title" idx="5"/>
          </p:nvPr>
        </p:nvSpPr>
        <p:spPr>
          <a:xfrm>
            <a:off x="1399000" y="3779000"/>
            <a:ext cx="6881700" cy="7740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title" idx="6"/>
          </p:nvPr>
        </p:nvSpPr>
        <p:spPr>
          <a:xfrm>
            <a:off x="1399000" y="858998"/>
            <a:ext cx="6881700" cy="7815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Font typeface="Hanken Grotesk Light"/>
              <a:buNone/>
              <a:defRPr sz="4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1399001" y="4559050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1399026" y="3106187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1399001" y="1640387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title" idx="7"/>
          </p:nvPr>
        </p:nvSpPr>
        <p:spPr>
          <a:xfrm>
            <a:off x="1552450" y="3144818"/>
            <a:ext cx="1133400" cy="176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title" idx="8"/>
          </p:nvPr>
        </p:nvSpPr>
        <p:spPr>
          <a:xfrm>
            <a:off x="1552450" y="4601474"/>
            <a:ext cx="1133400" cy="176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title" idx="9"/>
          </p:nvPr>
        </p:nvSpPr>
        <p:spPr>
          <a:xfrm>
            <a:off x="1552450" y="1678277"/>
            <a:ext cx="1133400" cy="176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99" name="Google Shape;99;p16"/>
          <p:cNvSpPr>
            <a:spLocks noGrp="1"/>
          </p:cNvSpPr>
          <p:nvPr>
            <p:ph type="pic" idx="13"/>
          </p:nvPr>
        </p:nvSpPr>
        <p:spPr>
          <a:xfrm>
            <a:off x="325850" y="928525"/>
            <a:ext cx="930900" cy="930900"/>
          </a:xfrm>
          <a:prstGeom prst="roundRect">
            <a:avLst>
              <a:gd name="adj" fmla="val 12343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0" name="Google Shape;100;p16"/>
          <p:cNvSpPr>
            <a:spLocks noGrp="1"/>
          </p:cNvSpPr>
          <p:nvPr>
            <p:ph type="pic" idx="14"/>
          </p:nvPr>
        </p:nvSpPr>
        <p:spPr>
          <a:xfrm>
            <a:off x="325850" y="2396325"/>
            <a:ext cx="930900" cy="930900"/>
          </a:xfrm>
          <a:prstGeom prst="roundRect">
            <a:avLst>
              <a:gd name="adj" fmla="val 12343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1" name="Google Shape;101;p16"/>
          <p:cNvSpPr>
            <a:spLocks noGrp="1"/>
          </p:cNvSpPr>
          <p:nvPr>
            <p:ph type="pic" idx="15"/>
          </p:nvPr>
        </p:nvSpPr>
        <p:spPr>
          <a:xfrm>
            <a:off x="325850" y="3849175"/>
            <a:ext cx="930900" cy="930900"/>
          </a:xfrm>
          <a:prstGeom prst="roundRect">
            <a:avLst>
              <a:gd name="adj" fmla="val 12343"/>
            </a:avLst>
          </a:prstGeom>
          <a:solidFill>
            <a:schemeClr val="lt1"/>
          </a:solidFill>
          <a:ln>
            <a:noFill/>
          </a:ln>
        </p:spPr>
      </p:sp>
      <p:sp>
        <p:nvSpPr>
          <p:cNvPr id="102" name="Google Shape;102;p16"/>
          <p:cNvSpPr txBox="1">
            <a:spLocks noGrp="1"/>
          </p:cNvSpPr>
          <p:nvPr>
            <p:ph type="body" idx="16"/>
          </p:nvPr>
        </p:nvSpPr>
        <p:spPr>
          <a:xfrm>
            <a:off x="3060150" y="1598250"/>
            <a:ext cx="5311800" cy="403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7"/>
          </p:nvPr>
        </p:nvSpPr>
        <p:spPr>
          <a:xfrm>
            <a:off x="3060150" y="3108200"/>
            <a:ext cx="5311800" cy="403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8"/>
          </p:nvPr>
        </p:nvSpPr>
        <p:spPr>
          <a:xfrm>
            <a:off x="3060150" y="4553025"/>
            <a:ext cx="5311800" cy="403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Folder Orange 2">
  <p:cSld name="CUSTOM_1_2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07" name="Google Shape;107;p17"/>
          <p:cNvSpPr txBox="1">
            <a:spLocks noGrp="1"/>
          </p:cNvSpPr>
          <p:nvPr>
            <p:ph type="subTitle" idx="1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ubTitle" idx="2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subTitle" idx="3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subTitle" idx="4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596525" y="753331"/>
            <a:ext cx="7062000" cy="855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5"/>
          </p:nvPr>
        </p:nvSpPr>
        <p:spPr>
          <a:xfrm>
            <a:off x="1279000" y="2812875"/>
            <a:ext cx="2242800" cy="36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 idx="6"/>
          </p:nvPr>
        </p:nvSpPr>
        <p:spPr>
          <a:xfrm>
            <a:off x="1279000" y="3854630"/>
            <a:ext cx="2242800" cy="36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7"/>
          </p:nvPr>
        </p:nvSpPr>
        <p:spPr>
          <a:xfrm>
            <a:off x="4917850" y="1749478"/>
            <a:ext cx="2242800" cy="36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title" idx="8"/>
          </p:nvPr>
        </p:nvSpPr>
        <p:spPr>
          <a:xfrm>
            <a:off x="4917850" y="3854630"/>
            <a:ext cx="2242800" cy="36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9"/>
          </p:nvPr>
        </p:nvSpPr>
        <p:spPr>
          <a:xfrm>
            <a:off x="4925175" y="2812875"/>
            <a:ext cx="2242800" cy="36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>
            <a:spLocks noGrp="1"/>
          </p:cNvSpPr>
          <p:nvPr>
            <p:ph type="pic" idx="13"/>
          </p:nvPr>
        </p:nvSpPr>
        <p:spPr>
          <a:xfrm>
            <a:off x="402115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8" name="Google Shape;118;p17"/>
          <p:cNvSpPr>
            <a:spLocks noGrp="1"/>
          </p:cNvSpPr>
          <p:nvPr>
            <p:ph type="pic" idx="14"/>
          </p:nvPr>
        </p:nvSpPr>
        <p:spPr>
          <a:xfrm>
            <a:off x="402115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19" name="Google Shape;119;p17"/>
          <p:cNvSpPr>
            <a:spLocks noGrp="1"/>
          </p:cNvSpPr>
          <p:nvPr>
            <p:ph type="pic" idx="15"/>
          </p:nvPr>
        </p:nvSpPr>
        <p:spPr>
          <a:xfrm>
            <a:off x="402115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0" name="Google Shape;120;p17"/>
          <p:cNvSpPr>
            <a:spLocks noGrp="1"/>
          </p:cNvSpPr>
          <p:nvPr>
            <p:ph type="pic" idx="16"/>
          </p:nvPr>
        </p:nvSpPr>
        <p:spPr>
          <a:xfrm>
            <a:off x="377300" y="16905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1" name="Google Shape;121;p17"/>
          <p:cNvSpPr>
            <a:spLocks noGrp="1"/>
          </p:cNvSpPr>
          <p:nvPr>
            <p:ph type="pic" idx="17"/>
          </p:nvPr>
        </p:nvSpPr>
        <p:spPr>
          <a:xfrm>
            <a:off x="377300" y="2738375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2" name="Google Shape;122;p17"/>
          <p:cNvSpPr>
            <a:spLocks noGrp="1"/>
          </p:cNvSpPr>
          <p:nvPr>
            <p:ph type="pic" idx="18"/>
          </p:nvPr>
        </p:nvSpPr>
        <p:spPr>
          <a:xfrm>
            <a:off x="377300" y="3789600"/>
            <a:ext cx="735600" cy="735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23" name="Google Shape;123;p17"/>
          <p:cNvSpPr txBox="1">
            <a:spLocks noGrp="1"/>
          </p:cNvSpPr>
          <p:nvPr>
            <p:ph type="title" idx="19"/>
          </p:nvPr>
        </p:nvSpPr>
        <p:spPr>
          <a:xfrm>
            <a:off x="1279000" y="1749478"/>
            <a:ext cx="2242800" cy="365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body" idx="20"/>
          </p:nvPr>
        </p:nvSpPr>
        <p:spPr>
          <a:xfrm>
            <a:off x="1279000" y="2100550"/>
            <a:ext cx="2242800" cy="262500"/>
          </a:xfrm>
          <a:prstGeom prst="rect">
            <a:avLst/>
          </a:prstGeom>
        </p:spPr>
        <p:txBody>
          <a:bodyPr spcFirstLastPara="1" wrap="square" lIns="91425" tIns="3600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body" idx="21"/>
          </p:nvPr>
        </p:nvSpPr>
        <p:spPr>
          <a:xfrm>
            <a:off x="1279000" y="4205800"/>
            <a:ext cx="2242800" cy="262500"/>
          </a:xfrm>
          <a:prstGeom prst="rect">
            <a:avLst/>
          </a:prstGeom>
        </p:spPr>
        <p:txBody>
          <a:bodyPr spcFirstLastPara="1" wrap="square" lIns="91425" tIns="3600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body" idx="22"/>
          </p:nvPr>
        </p:nvSpPr>
        <p:spPr>
          <a:xfrm>
            <a:off x="1279000" y="3164025"/>
            <a:ext cx="2242800" cy="262500"/>
          </a:xfrm>
          <a:prstGeom prst="rect">
            <a:avLst/>
          </a:prstGeom>
        </p:spPr>
        <p:txBody>
          <a:bodyPr spcFirstLastPara="1" wrap="square" lIns="91425" tIns="3600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body" idx="23"/>
          </p:nvPr>
        </p:nvSpPr>
        <p:spPr>
          <a:xfrm>
            <a:off x="4917850" y="2100550"/>
            <a:ext cx="2242800" cy="262500"/>
          </a:xfrm>
          <a:prstGeom prst="rect">
            <a:avLst/>
          </a:prstGeom>
        </p:spPr>
        <p:txBody>
          <a:bodyPr spcFirstLastPara="1" wrap="square" lIns="91425" tIns="3600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24"/>
          </p:nvPr>
        </p:nvSpPr>
        <p:spPr>
          <a:xfrm>
            <a:off x="4917850" y="4205800"/>
            <a:ext cx="2242800" cy="262500"/>
          </a:xfrm>
          <a:prstGeom prst="rect">
            <a:avLst/>
          </a:prstGeom>
        </p:spPr>
        <p:txBody>
          <a:bodyPr spcFirstLastPara="1" wrap="square" lIns="91425" tIns="3600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body" idx="25"/>
          </p:nvPr>
        </p:nvSpPr>
        <p:spPr>
          <a:xfrm>
            <a:off x="4917850" y="3164025"/>
            <a:ext cx="2242800" cy="262500"/>
          </a:xfrm>
          <a:prstGeom prst="rect">
            <a:avLst/>
          </a:prstGeom>
        </p:spPr>
        <p:txBody>
          <a:bodyPr spcFirstLastPara="1" wrap="square" lIns="91425" tIns="36000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Folder">
  <p:cSld name="BLANK_1_1_1_1">
    <p:bg>
      <p:bgPr>
        <a:solidFill>
          <a:schemeClr val="dk2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8"/>
          <p:cNvGrpSpPr/>
          <p:nvPr/>
        </p:nvGrpSpPr>
        <p:grpSpPr>
          <a:xfrm>
            <a:off x="228600" y="210088"/>
            <a:ext cx="8686800" cy="4676475"/>
            <a:chOff x="228600" y="210088"/>
            <a:chExt cx="8686800" cy="4676475"/>
          </a:xfrm>
        </p:grpSpPr>
        <p:sp>
          <p:nvSpPr>
            <p:cNvPr id="132" name="Google Shape;132;p18"/>
            <p:cNvSpPr/>
            <p:nvPr/>
          </p:nvSpPr>
          <p:spPr>
            <a:xfrm>
              <a:off x="228600" y="566563"/>
              <a:ext cx="8686800" cy="4320000"/>
            </a:xfrm>
            <a:prstGeom prst="roundRect">
              <a:avLst>
                <a:gd name="adj" fmla="val 5406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912237" y="210088"/>
              <a:ext cx="2245995" cy="360013"/>
            </a:xfrm>
            <a:custGeom>
              <a:avLst/>
              <a:gdLst/>
              <a:ahLst/>
              <a:cxnLst/>
              <a:rect l="l" t="t" r="r" b="b"/>
              <a:pathLst>
                <a:path w="285750" h="45745" extrusionOk="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1224650" y="210100"/>
            <a:ext cx="16767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body" idx="2"/>
          </p:nvPr>
        </p:nvSpPr>
        <p:spPr>
          <a:xfrm>
            <a:off x="593775" y="3900525"/>
            <a:ext cx="4346700" cy="7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b="1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b="1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 b="1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 b="1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 b="1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593775" y="984700"/>
            <a:ext cx="7948200" cy="22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_1_1_1_1_1_1_1_1_1_1_1_1_1_1_1_1_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>
            <a:spLocks noGrp="1"/>
          </p:cNvSpPr>
          <p:nvPr>
            <p:ph type="title"/>
          </p:nvPr>
        </p:nvSpPr>
        <p:spPr>
          <a:xfrm>
            <a:off x="-2450" y="4759975"/>
            <a:ext cx="9150600" cy="383400"/>
          </a:xfrm>
          <a:prstGeom prst="rect">
            <a:avLst/>
          </a:prstGeom>
        </p:spPr>
        <p:txBody>
          <a:bodyPr spcFirstLastPara="1" wrap="square" lIns="108000" tIns="0" rIns="10800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14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Light"/>
              <a:buNone/>
              <a:defRPr sz="3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cxnSp>
        <p:nvCxnSpPr>
          <p:cNvPr id="139" name="Google Shape;139;p19"/>
          <p:cNvCxnSpPr/>
          <p:nvPr/>
        </p:nvCxnSpPr>
        <p:spPr>
          <a:xfrm rot="10800000">
            <a:off x="-2100" y="4759975"/>
            <a:ext cx="914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" name="Google Shape;140;p19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title" idx="2"/>
          </p:nvPr>
        </p:nvSpPr>
        <p:spPr>
          <a:xfrm>
            <a:off x="850" y="1078988"/>
            <a:ext cx="9144000" cy="3598800"/>
          </a:xfrm>
          <a:prstGeom prst="rect">
            <a:avLst/>
          </a:prstGeom>
        </p:spPr>
        <p:txBody>
          <a:bodyPr spcFirstLastPara="1" wrap="square" lIns="252000" tIns="0" rIns="252000" bIns="1080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1724267" y="547463"/>
            <a:ext cx="658200" cy="449397"/>
            <a:chOff x="2467317" y="547413"/>
            <a:chExt cx="658200" cy="449397"/>
          </a:xfrm>
        </p:grpSpPr>
        <p:sp>
          <p:nvSpPr>
            <p:cNvPr id="143" name="Google Shape;143;p19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name="adj" fmla="val 5925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2507750" y="547413"/>
              <a:ext cx="269319" cy="43229"/>
            </a:xfrm>
            <a:custGeom>
              <a:avLst/>
              <a:gdLst/>
              <a:ahLst/>
              <a:cxnLst/>
              <a:rect l="l" t="t" r="r" b="b"/>
              <a:pathLst>
                <a:path w="285750" h="45745" extrusionOk="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45" name="Google Shape;145;p19"/>
          <p:cNvGrpSpPr/>
          <p:nvPr/>
        </p:nvGrpSpPr>
        <p:grpSpPr>
          <a:xfrm>
            <a:off x="981142" y="547476"/>
            <a:ext cx="658200" cy="449397"/>
            <a:chOff x="2467317" y="547413"/>
            <a:chExt cx="658200" cy="449397"/>
          </a:xfrm>
        </p:grpSpPr>
        <p:sp>
          <p:nvSpPr>
            <p:cNvPr id="146" name="Google Shape;146;p19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name="adj" fmla="val 5925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47" name="Google Shape;147;p19"/>
            <p:cNvSpPr/>
            <p:nvPr/>
          </p:nvSpPr>
          <p:spPr>
            <a:xfrm>
              <a:off x="2507750" y="547413"/>
              <a:ext cx="269319" cy="43229"/>
            </a:xfrm>
            <a:custGeom>
              <a:avLst/>
              <a:gdLst/>
              <a:ahLst/>
              <a:cxnLst/>
              <a:rect l="l" t="t" r="r" b="b"/>
              <a:pathLst>
                <a:path w="285750" h="45745" extrusionOk="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48" name="Google Shape;148;p19"/>
          <p:cNvGrpSpPr/>
          <p:nvPr/>
        </p:nvGrpSpPr>
        <p:grpSpPr>
          <a:xfrm>
            <a:off x="2467317" y="547413"/>
            <a:ext cx="658200" cy="449397"/>
            <a:chOff x="2467317" y="547413"/>
            <a:chExt cx="658200" cy="449397"/>
          </a:xfrm>
        </p:grpSpPr>
        <p:sp>
          <p:nvSpPr>
            <p:cNvPr id="149" name="Google Shape;149;p19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name="adj" fmla="val 592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2507750" y="547413"/>
              <a:ext cx="269319" cy="43229"/>
            </a:xfrm>
            <a:custGeom>
              <a:avLst/>
              <a:gdLst/>
              <a:ahLst/>
              <a:cxnLst/>
              <a:rect l="l" t="t" r="r" b="b"/>
              <a:pathLst>
                <a:path w="285750" h="45745" extrusionOk="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grpSp>
        <p:nvGrpSpPr>
          <p:cNvPr id="151" name="Google Shape;151;p19"/>
          <p:cNvGrpSpPr/>
          <p:nvPr/>
        </p:nvGrpSpPr>
        <p:grpSpPr>
          <a:xfrm>
            <a:off x="238017" y="549426"/>
            <a:ext cx="658200" cy="449397"/>
            <a:chOff x="2467317" y="547413"/>
            <a:chExt cx="658200" cy="449397"/>
          </a:xfrm>
        </p:grpSpPr>
        <p:sp>
          <p:nvSpPr>
            <p:cNvPr id="152" name="Google Shape;152;p19"/>
            <p:cNvSpPr/>
            <p:nvPr/>
          </p:nvSpPr>
          <p:spPr>
            <a:xfrm rot="5400000">
              <a:off x="2593167" y="464460"/>
              <a:ext cx="406500" cy="658200"/>
            </a:xfrm>
            <a:prstGeom prst="roundRect">
              <a:avLst>
                <a:gd name="adj" fmla="val 59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2507750" y="547413"/>
              <a:ext cx="269319" cy="43229"/>
            </a:xfrm>
            <a:custGeom>
              <a:avLst/>
              <a:gdLst/>
              <a:ahLst/>
              <a:cxnLst/>
              <a:rect l="l" t="t" r="r" b="b"/>
              <a:pathLst>
                <a:path w="285750" h="45745" extrusionOk="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Sections Grey">
  <p:cSld name="BLANK_1_1_1_1_1_1_1_1">
    <p:bg>
      <p:bgPr>
        <a:solidFill>
          <a:schemeClr val="dk2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172350" y="1093875"/>
            <a:ext cx="4341600" cy="12996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ubTitle" idx="2"/>
          </p:nvPr>
        </p:nvSpPr>
        <p:spPr>
          <a:xfrm>
            <a:off x="357425" y="2974373"/>
            <a:ext cx="2048400" cy="3906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3"/>
          </p:nvPr>
        </p:nvSpPr>
        <p:spPr>
          <a:xfrm>
            <a:off x="357425" y="718250"/>
            <a:ext cx="2048400" cy="378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4"/>
          </p:nvPr>
        </p:nvSpPr>
        <p:spPr>
          <a:xfrm>
            <a:off x="172350" y="3362406"/>
            <a:ext cx="4341600" cy="12996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subTitle" idx="5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subTitle" idx="6"/>
          </p:nvPr>
        </p:nvSpPr>
        <p:spPr>
          <a:xfrm>
            <a:off x="4814750" y="717075"/>
            <a:ext cx="2048400" cy="378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Neuton"/>
              <a:buNone/>
              <a:defRPr>
                <a:latin typeface="Neuton"/>
                <a:ea typeface="Neuton"/>
                <a:cs typeface="Neuton"/>
                <a:sym typeface="Neuton"/>
              </a:defRPr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7"/>
          </p:nvPr>
        </p:nvSpPr>
        <p:spPr>
          <a:xfrm>
            <a:off x="4629675" y="1092700"/>
            <a:ext cx="4341600" cy="12996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subTitle" idx="8"/>
          </p:nvPr>
        </p:nvSpPr>
        <p:spPr>
          <a:xfrm>
            <a:off x="4814750" y="3003375"/>
            <a:ext cx="2048400" cy="378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uton Light"/>
              <a:buNone/>
              <a:defRPr sz="22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9"/>
          </p:nvPr>
        </p:nvSpPr>
        <p:spPr>
          <a:xfrm>
            <a:off x="4629675" y="3379000"/>
            <a:ext cx="4341600" cy="12996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Data folders">
  <p:cSld name="CUSTOM_7_1_1_1_1_1_1_1_1_1_1_1_1_1_1_1_1_3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193900" y="1429900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 idx="2"/>
          </p:nvPr>
        </p:nvSpPr>
        <p:spPr>
          <a:xfrm>
            <a:off x="193900" y="1769325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title" idx="3"/>
          </p:nvPr>
        </p:nvSpPr>
        <p:spPr>
          <a:xfrm>
            <a:off x="2391238" y="1429900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 idx="4"/>
          </p:nvPr>
        </p:nvSpPr>
        <p:spPr>
          <a:xfrm>
            <a:off x="2391238" y="1769325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title" idx="5"/>
          </p:nvPr>
        </p:nvSpPr>
        <p:spPr>
          <a:xfrm>
            <a:off x="4590375" y="1429900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title" idx="6"/>
          </p:nvPr>
        </p:nvSpPr>
        <p:spPr>
          <a:xfrm>
            <a:off x="4590375" y="1769325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title" idx="7"/>
          </p:nvPr>
        </p:nvSpPr>
        <p:spPr>
          <a:xfrm>
            <a:off x="6788925" y="1429900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172" name="Google Shape;172;p21"/>
          <p:cNvSpPr txBox="1">
            <a:spLocks noGrp="1"/>
          </p:cNvSpPr>
          <p:nvPr>
            <p:ph type="title" idx="8"/>
          </p:nvPr>
        </p:nvSpPr>
        <p:spPr>
          <a:xfrm>
            <a:off x="6788925" y="1769325"/>
            <a:ext cx="2156700" cy="267000"/>
          </a:xfrm>
          <a:prstGeom prst="rect">
            <a:avLst/>
          </a:prstGeom>
        </p:spPr>
        <p:txBody>
          <a:bodyPr spcFirstLastPara="1" wrap="square" lIns="108000" tIns="0" rIns="10800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9"/>
          </p:nvPr>
        </p:nvSpPr>
        <p:spPr>
          <a:xfrm>
            <a:off x="192900" y="2164400"/>
            <a:ext cx="2156700" cy="18303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13"/>
          </p:nvPr>
        </p:nvSpPr>
        <p:spPr>
          <a:xfrm>
            <a:off x="2391200" y="2164400"/>
            <a:ext cx="2156700" cy="18303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4"/>
          </p:nvPr>
        </p:nvSpPr>
        <p:spPr>
          <a:xfrm>
            <a:off x="4590600" y="2164400"/>
            <a:ext cx="2156700" cy="18303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15"/>
          </p:nvPr>
        </p:nvSpPr>
        <p:spPr>
          <a:xfrm>
            <a:off x="6788900" y="2164400"/>
            <a:ext cx="2156700" cy="1830300"/>
          </a:xfrm>
          <a:prstGeom prst="rect">
            <a:avLst/>
          </a:prstGeom>
        </p:spPr>
        <p:txBody>
          <a:bodyPr spcFirstLastPara="1" wrap="square" lIns="108000" tIns="0" rIns="108000" bIns="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Data Folders">
  <p:cSld name="CUSTOM_7_1_1_1_1_1_1_1_1_1_1_1_1_1_1_1_1_4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"/>
          <p:cNvSpPr txBox="1">
            <a:spLocks noGrp="1"/>
          </p:cNvSpPr>
          <p:nvPr>
            <p:ph type="title"/>
          </p:nvPr>
        </p:nvSpPr>
        <p:spPr>
          <a:xfrm>
            <a:off x="193900" y="795678"/>
            <a:ext cx="2856900" cy="267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title" idx="2"/>
          </p:nvPr>
        </p:nvSpPr>
        <p:spPr>
          <a:xfrm>
            <a:off x="3141175" y="795678"/>
            <a:ext cx="2856900" cy="267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3"/>
          </p:nvPr>
        </p:nvSpPr>
        <p:spPr>
          <a:xfrm>
            <a:off x="6088450" y="795678"/>
            <a:ext cx="2856900" cy="267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4"/>
          </p:nvPr>
        </p:nvSpPr>
        <p:spPr>
          <a:xfrm>
            <a:off x="194075" y="1414925"/>
            <a:ext cx="2856900" cy="3548700"/>
          </a:xfrm>
          <a:prstGeom prst="rect">
            <a:avLst/>
          </a:prstGeom>
        </p:spPr>
        <p:txBody>
          <a:bodyPr spcFirstLastPara="1" wrap="square" lIns="180000" tIns="270000" rIns="180000" bIns="180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5"/>
          </p:nvPr>
        </p:nvSpPr>
        <p:spPr>
          <a:xfrm>
            <a:off x="3140525" y="1414925"/>
            <a:ext cx="2856900" cy="3548700"/>
          </a:xfrm>
          <a:prstGeom prst="rect">
            <a:avLst/>
          </a:prstGeom>
        </p:spPr>
        <p:txBody>
          <a:bodyPr spcFirstLastPara="1" wrap="square" lIns="180000" tIns="270000" rIns="180000" bIns="180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6"/>
          </p:nvPr>
        </p:nvSpPr>
        <p:spPr>
          <a:xfrm>
            <a:off x="6086975" y="1414925"/>
            <a:ext cx="2856900" cy="3548700"/>
          </a:xfrm>
          <a:prstGeom prst="rect">
            <a:avLst/>
          </a:prstGeom>
        </p:spPr>
        <p:txBody>
          <a:bodyPr spcFirstLastPara="1" wrap="square" lIns="180000" tIns="270000" rIns="180000" bIns="180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CUSTOM_7_1_1_1_1_1_1_1_1_1_1_1_1_1_1_1_1_5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>
            <a:spLocks noGrp="1"/>
          </p:cNvSpPr>
          <p:nvPr>
            <p:ph type="title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title" idx="2"/>
          </p:nvPr>
        </p:nvSpPr>
        <p:spPr>
          <a:xfrm>
            <a:off x="3325125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title" idx="3"/>
          </p:nvPr>
        </p:nvSpPr>
        <p:spPr>
          <a:xfrm>
            <a:off x="227250" y="1277200"/>
            <a:ext cx="22827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4"/>
          </p:nvPr>
        </p:nvSpPr>
        <p:spPr>
          <a:xfrm>
            <a:off x="3324478" y="1277200"/>
            <a:ext cx="22809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title" idx="5"/>
          </p:nvPr>
        </p:nvSpPr>
        <p:spPr>
          <a:xfrm>
            <a:off x="6421152" y="1277200"/>
            <a:ext cx="22791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6"/>
          </p:nvPr>
        </p:nvSpPr>
        <p:spPr>
          <a:xfrm>
            <a:off x="6421925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title" idx="7"/>
          </p:nvPr>
        </p:nvSpPr>
        <p:spPr>
          <a:xfrm>
            <a:off x="226431" y="2709100"/>
            <a:ext cx="22827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8"/>
          </p:nvPr>
        </p:nvSpPr>
        <p:spPr>
          <a:xfrm>
            <a:off x="6419945" y="2709108"/>
            <a:ext cx="22791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title" idx="9"/>
          </p:nvPr>
        </p:nvSpPr>
        <p:spPr>
          <a:xfrm>
            <a:off x="226000" y="3996225"/>
            <a:ext cx="22827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title" idx="13"/>
          </p:nvPr>
        </p:nvSpPr>
        <p:spPr>
          <a:xfrm>
            <a:off x="3322675" y="3996228"/>
            <a:ext cx="22809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title" idx="14"/>
          </p:nvPr>
        </p:nvSpPr>
        <p:spPr>
          <a:xfrm>
            <a:off x="6419350" y="3996228"/>
            <a:ext cx="22791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title" idx="15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title" idx="16"/>
          </p:nvPr>
        </p:nvSpPr>
        <p:spPr>
          <a:xfrm>
            <a:off x="3684488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title" idx="17"/>
          </p:nvPr>
        </p:nvSpPr>
        <p:spPr>
          <a:xfrm>
            <a:off x="6781463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01" name="Google Shape;201;p23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8"/>
          </p:nvPr>
        </p:nvSpPr>
        <p:spPr>
          <a:xfrm>
            <a:off x="226150" y="4230400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9"/>
          </p:nvPr>
        </p:nvSpPr>
        <p:spPr>
          <a:xfrm>
            <a:off x="3321928" y="4230402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20"/>
          </p:nvPr>
        </p:nvSpPr>
        <p:spPr>
          <a:xfrm>
            <a:off x="6417703" y="4230402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title" idx="21"/>
          </p:nvPr>
        </p:nvSpPr>
        <p:spPr>
          <a:xfrm>
            <a:off x="3323270" y="2709108"/>
            <a:ext cx="2280900" cy="651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22"/>
          </p:nvPr>
        </p:nvSpPr>
        <p:spPr>
          <a:xfrm>
            <a:off x="226150" y="2943275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23"/>
          </p:nvPr>
        </p:nvSpPr>
        <p:spPr>
          <a:xfrm>
            <a:off x="3321928" y="2943282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24"/>
          </p:nvPr>
        </p:nvSpPr>
        <p:spPr>
          <a:xfrm>
            <a:off x="6417703" y="2943282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25"/>
          </p:nvPr>
        </p:nvSpPr>
        <p:spPr>
          <a:xfrm>
            <a:off x="226150" y="1511375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26"/>
          </p:nvPr>
        </p:nvSpPr>
        <p:spPr>
          <a:xfrm>
            <a:off x="3321928" y="1511374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27"/>
          </p:nvPr>
        </p:nvSpPr>
        <p:spPr>
          <a:xfrm>
            <a:off x="6417703" y="1511374"/>
            <a:ext cx="2282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image ">
  <p:cSld name="CUSTOM_7_1_1_1_1_1_1_1_1_1_1_1_1_1_1_1_1_5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2005725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4" name="Google Shape;214;p24"/>
          <p:cNvSpPr txBox="1">
            <a:spLocks noGrp="1"/>
          </p:cNvSpPr>
          <p:nvPr>
            <p:ph type="title" idx="2"/>
          </p:nvPr>
        </p:nvSpPr>
        <p:spPr>
          <a:xfrm>
            <a:off x="3783250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title" idx="3"/>
          </p:nvPr>
        </p:nvSpPr>
        <p:spPr>
          <a:xfrm>
            <a:off x="5560500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 idx="4"/>
          </p:nvPr>
        </p:nvSpPr>
        <p:spPr>
          <a:xfrm>
            <a:off x="7337750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title" idx="5"/>
          </p:nvPr>
        </p:nvSpPr>
        <p:spPr>
          <a:xfrm>
            <a:off x="226000" y="562150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title" idx="6"/>
          </p:nvPr>
        </p:nvSpPr>
        <p:spPr>
          <a:xfrm>
            <a:off x="227250" y="1277192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title" idx="7"/>
          </p:nvPr>
        </p:nvSpPr>
        <p:spPr>
          <a:xfrm>
            <a:off x="2004525" y="1277192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title" idx="8"/>
          </p:nvPr>
        </p:nvSpPr>
        <p:spPr>
          <a:xfrm>
            <a:off x="3781925" y="1277192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title" idx="9"/>
          </p:nvPr>
        </p:nvSpPr>
        <p:spPr>
          <a:xfrm>
            <a:off x="5559300" y="1277192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title" idx="13"/>
          </p:nvPr>
        </p:nvSpPr>
        <p:spPr>
          <a:xfrm>
            <a:off x="7337425" y="1277192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title" idx="14"/>
          </p:nvPr>
        </p:nvSpPr>
        <p:spPr>
          <a:xfrm>
            <a:off x="226425" y="2709100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title" idx="15"/>
          </p:nvPr>
        </p:nvSpPr>
        <p:spPr>
          <a:xfrm>
            <a:off x="2003700" y="2709100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title" idx="16"/>
          </p:nvPr>
        </p:nvSpPr>
        <p:spPr>
          <a:xfrm>
            <a:off x="3781100" y="2709100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6" name="Google Shape;226;p24"/>
          <p:cNvSpPr txBox="1">
            <a:spLocks noGrp="1"/>
          </p:cNvSpPr>
          <p:nvPr>
            <p:ph type="title" idx="17"/>
          </p:nvPr>
        </p:nvSpPr>
        <p:spPr>
          <a:xfrm>
            <a:off x="5558475" y="2709100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7" name="Google Shape;227;p24"/>
          <p:cNvSpPr txBox="1">
            <a:spLocks noGrp="1"/>
          </p:cNvSpPr>
          <p:nvPr>
            <p:ph type="title" idx="18"/>
          </p:nvPr>
        </p:nvSpPr>
        <p:spPr>
          <a:xfrm>
            <a:off x="7336600" y="2709100"/>
            <a:ext cx="1581000" cy="23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8" name="Google Shape;228;p24"/>
          <p:cNvSpPr txBox="1">
            <a:spLocks noGrp="1"/>
          </p:cNvSpPr>
          <p:nvPr>
            <p:ph type="title" idx="19"/>
          </p:nvPr>
        </p:nvSpPr>
        <p:spPr>
          <a:xfrm>
            <a:off x="587225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29" name="Google Shape;229;p24"/>
          <p:cNvSpPr txBox="1">
            <a:spLocks noGrp="1"/>
          </p:cNvSpPr>
          <p:nvPr>
            <p:ph type="title" idx="20"/>
          </p:nvPr>
        </p:nvSpPr>
        <p:spPr>
          <a:xfrm>
            <a:off x="2365088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30" name="Google Shape;230;p24"/>
          <p:cNvSpPr txBox="1">
            <a:spLocks noGrp="1"/>
          </p:cNvSpPr>
          <p:nvPr>
            <p:ph type="title" idx="21"/>
          </p:nvPr>
        </p:nvSpPr>
        <p:spPr>
          <a:xfrm>
            <a:off x="4142788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31" name="Google Shape;231;p24"/>
          <p:cNvSpPr txBox="1">
            <a:spLocks noGrp="1"/>
          </p:cNvSpPr>
          <p:nvPr>
            <p:ph type="title" idx="22"/>
          </p:nvPr>
        </p:nvSpPr>
        <p:spPr>
          <a:xfrm>
            <a:off x="5921000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32" name="Google Shape;232;p24"/>
          <p:cNvSpPr txBox="1">
            <a:spLocks noGrp="1"/>
          </p:cNvSpPr>
          <p:nvPr>
            <p:ph type="title" idx="23"/>
          </p:nvPr>
        </p:nvSpPr>
        <p:spPr>
          <a:xfrm>
            <a:off x="7699213" y="562150"/>
            <a:ext cx="1219200" cy="50580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2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233" name="Google Shape;233;p24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4" name="Google Shape;234;p24"/>
          <p:cNvSpPr>
            <a:spLocks noGrp="1"/>
          </p:cNvSpPr>
          <p:nvPr>
            <p:ph type="pic" idx="24"/>
          </p:nvPr>
        </p:nvSpPr>
        <p:spPr>
          <a:xfrm>
            <a:off x="229025" y="3718641"/>
            <a:ext cx="1580400" cy="1249200"/>
          </a:xfrm>
          <a:prstGeom prst="roundRect">
            <a:avLst>
              <a:gd name="adj" fmla="val 10359"/>
            </a:avLst>
          </a:prstGeom>
          <a:noFill/>
          <a:ln>
            <a:noFill/>
          </a:ln>
        </p:spPr>
      </p:sp>
      <p:sp>
        <p:nvSpPr>
          <p:cNvPr id="235" name="Google Shape;235;p24"/>
          <p:cNvSpPr>
            <a:spLocks noGrp="1"/>
          </p:cNvSpPr>
          <p:nvPr>
            <p:ph type="pic" idx="25"/>
          </p:nvPr>
        </p:nvSpPr>
        <p:spPr>
          <a:xfrm>
            <a:off x="2005675" y="3718641"/>
            <a:ext cx="1580400" cy="1249200"/>
          </a:xfrm>
          <a:prstGeom prst="roundRect">
            <a:avLst>
              <a:gd name="adj" fmla="val 10359"/>
            </a:avLst>
          </a:prstGeom>
          <a:noFill/>
          <a:ln>
            <a:noFill/>
          </a:ln>
        </p:spPr>
      </p:sp>
      <p:sp>
        <p:nvSpPr>
          <p:cNvPr id="236" name="Google Shape;236;p24"/>
          <p:cNvSpPr>
            <a:spLocks noGrp="1"/>
          </p:cNvSpPr>
          <p:nvPr>
            <p:ph type="pic" idx="26"/>
          </p:nvPr>
        </p:nvSpPr>
        <p:spPr>
          <a:xfrm>
            <a:off x="3784263" y="3718641"/>
            <a:ext cx="1580400" cy="1249200"/>
          </a:xfrm>
          <a:prstGeom prst="roundRect">
            <a:avLst>
              <a:gd name="adj" fmla="val 10359"/>
            </a:avLst>
          </a:prstGeom>
          <a:noFill/>
          <a:ln>
            <a:noFill/>
          </a:ln>
        </p:spPr>
      </p:sp>
      <p:sp>
        <p:nvSpPr>
          <p:cNvPr id="237" name="Google Shape;237;p24"/>
          <p:cNvSpPr>
            <a:spLocks noGrp="1"/>
          </p:cNvSpPr>
          <p:nvPr>
            <p:ph type="pic" idx="27"/>
          </p:nvPr>
        </p:nvSpPr>
        <p:spPr>
          <a:xfrm>
            <a:off x="5560913" y="3718641"/>
            <a:ext cx="1580400" cy="1249200"/>
          </a:xfrm>
          <a:prstGeom prst="roundRect">
            <a:avLst>
              <a:gd name="adj" fmla="val 10359"/>
            </a:avLst>
          </a:prstGeom>
          <a:noFill/>
          <a:ln>
            <a:noFill/>
          </a:ln>
        </p:spPr>
      </p:sp>
      <p:sp>
        <p:nvSpPr>
          <p:cNvPr id="238" name="Google Shape;238;p24"/>
          <p:cNvSpPr>
            <a:spLocks noGrp="1"/>
          </p:cNvSpPr>
          <p:nvPr>
            <p:ph type="pic" idx="28"/>
          </p:nvPr>
        </p:nvSpPr>
        <p:spPr>
          <a:xfrm>
            <a:off x="7337563" y="3718641"/>
            <a:ext cx="1580400" cy="1249200"/>
          </a:xfrm>
          <a:prstGeom prst="roundRect">
            <a:avLst>
              <a:gd name="adj" fmla="val 10359"/>
            </a:avLst>
          </a:prstGeom>
          <a:noFill/>
          <a:ln>
            <a:noFill/>
          </a:ln>
        </p:spPr>
      </p:sp>
      <p:sp>
        <p:nvSpPr>
          <p:cNvPr id="239" name="Google Shape;239;p24"/>
          <p:cNvSpPr txBox="1">
            <a:spLocks noGrp="1"/>
          </p:cNvSpPr>
          <p:nvPr>
            <p:ph type="body" idx="29"/>
          </p:nvPr>
        </p:nvSpPr>
        <p:spPr>
          <a:xfrm>
            <a:off x="7337076" y="2943275"/>
            <a:ext cx="1580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4"/>
          <p:cNvSpPr txBox="1">
            <a:spLocks noGrp="1"/>
          </p:cNvSpPr>
          <p:nvPr>
            <p:ph type="body" idx="30"/>
          </p:nvPr>
        </p:nvSpPr>
        <p:spPr>
          <a:xfrm>
            <a:off x="5559688" y="2943275"/>
            <a:ext cx="1580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4"/>
          <p:cNvSpPr txBox="1">
            <a:spLocks noGrp="1"/>
          </p:cNvSpPr>
          <p:nvPr>
            <p:ph type="body" idx="31"/>
          </p:nvPr>
        </p:nvSpPr>
        <p:spPr>
          <a:xfrm>
            <a:off x="3782188" y="2943275"/>
            <a:ext cx="1580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4"/>
          <p:cNvSpPr txBox="1">
            <a:spLocks noGrp="1"/>
          </p:cNvSpPr>
          <p:nvPr>
            <p:ph type="body" idx="32"/>
          </p:nvPr>
        </p:nvSpPr>
        <p:spPr>
          <a:xfrm>
            <a:off x="2005163" y="2943275"/>
            <a:ext cx="1580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24"/>
          <p:cNvSpPr txBox="1">
            <a:spLocks noGrp="1"/>
          </p:cNvSpPr>
          <p:nvPr>
            <p:ph type="body" idx="33"/>
          </p:nvPr>
        </p:nvSpPr>
        <p:spPr>
          <a:xfrm>
            <a:off x="226738" y="2943275"/>
            <a:ext cx="1580400" cy="65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4" name="Google Shape;244;p24"/>
          <p:cNvSpPr txBox="1">
            <a:spLocks noGrp="1"/>
          </p:cNvSpPr>
          <p:nvPr>
            <p:ph type="body" idx="34"/>
          </p:nvPr>
        </p:nvSpPr>
        <p:spPr>
          <a:xfrm>
            <a:off x="7339448" y="1511381"/>
            <a:ext cx="1580400" cy="971100"/>
          </a:xfrm>
          <a:prstGeom prst="rect">
            <a:avLst/>
          </a:prstGeom>
        </p:spPr>
        <p:txBody>
          <a:bodyPr spcFirstLastPara="1" wrap="square" lIns="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24"/>
          <p:cNvSpPr txBox="1">
            <a:spLocks noGrp="1"/>
          </p:cNvSpPr>
          <p:nvPr>
            <p:ph type="body" idx="35"/>
          </p:nvPr>
        </p:nvSpPr>
        <p:spPr>
          <a:xfrm>
            <a:off x="5562058" y="1511381"/>
            <a:ext cx="1580400" cy="971100"/>
          </a:xfrm>
          <a:prstGeom prst="rect">
            <a:avLst/>
          </a:prstGeom>
        </p:spPr>
        <p:txBody>
          <a:bodyPr spcFirstLastPara="1" wrap="square" lIns="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24"/>
          <p:cNvSpPr txBox="1">
            <a:spLocks noGrp="1"/>
          </p:cNvSpPr>
          <p:nvPr>
            <p:ph type="body" idx="36"/>
          </p:nvPr>
        </p:nvSpPr>
        <p:spPr>
          <a:xfrm>
            <a:off x="3784555" y="1511381"/>
            <a:ext cx="1580400" cy="971100"/>
          </a:xfrm>
          <a:prstGeom prst="rect">
            <a:avLst/>
          </a:prstGeom>
        </p:spPr>
        <p:txBody>
          <a:bodyPr spcFirstLastPara="1" wrap="square" lIns="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24"/>
          <p:cNvSpPr txBox="1">
            <a:spLocks noGrp="1"/>
          </p:cNvSpPr>
          <p:nvPr>
            <p:ph type="body" idx="37"/>
          </p:nvPr>
        </p:nvSpPr>
        <p:spPr>
          <a:xfrm>
            <a:off x="2007528" y="1511381"/>
            <a:ext cx="1580400" cy="971100"/>
          </a:xfrm>
          <a:prstGeom prst="rect">
            <a:avLst/>
          </a:prstGeom>
        </p:spPr>
        <p:txBody>
          <a:bodyPr spcFirstLastPara="1" wrap="square" lIns="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24"/>
          <p:cNvSpPr txBox="1">
            <a:spLocks noGrp="1"/>
          </p:cNvSpPr>
          <p:nvPr>
            <p:ph type="body" idx="38"/>
          </p:nvPr>
        </p:nvSpPr>
        <p:spPr>
          <a:xfrm>
            <a:off x="229100" y="1511381"/>
            <a:ext cx="1580400" cy="971100"/>
          </a:xfrm>
          <a:prstGeom prst="rect">
            <a:avLst/>
          </a:prstGeom>
        </p:spPr>
        <p:txBody>
          <a:bodyPr spcFirstLastPara="1" wrap="square" lIns="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folder background">
  <p:cSld name="CUSTOM_1_1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 idx="2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3" name="Google Shape;253;p25"/>
          <p:cNvSpPr txBox="1">
            <a:spLocks noGrp="1"/>
          </p:cNvSpPr>
          <p:nvPr>
            <p:ph type="title" idx="3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4" name="Google Shape;254;p25"/>
          <p:cNvSpPr txBox="1">
            <a:spLocks noGrp="1"/>
          </p:cNvSpPr>
          <p:nvPr>
            <p:ph type="title" idx="4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55" name="Google Shape;255;p25"/>
          <p:cNvSpPr txBox="1">
            <a:spLocks noGrp="1"/>
          </p:cNvSpPr>
          <p:nvPr>
            <p:ph type="title" idx="5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5"/>
          <p:cNvSpPr txBox="1">
            <a:spLocks noGrp="1"/>
          </p:cNvSpPr>
          <p:nvPr>
            <p:ph type="subTitle" idx="1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5"/>
          <p:cNvSpPr txBox="1">
            <a:spLocks noGrp="1"/>
          </p:cNvSpPr>
          <p:nvPr>
            <p:ph type="subTitle" idx="6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5"/>
          <p:cNvSpPr txBox="1">
            <a:spLocks noGrp="1"/>
          </p:cNvSpPr>
          <p:nvPr>
            <p:ph type="subTitle" idx="7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5"/>
          <p:cNvSpPr txBox="1">
            <a:spLocks noGrp="1"/>
          </p:cNvSpPr>
          <p:nvPr>
            <p:ph type="subTitle" idx="8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5"/>
          <p:cNvSpPr txBox="1">
            <a:spLocks noGrp="1"/>
          </p:cNvSpPr>
          <p:nvPr>
            <p:ph type="subTitle" idx="9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5"/>
          <p:cNvSpPr txBox="1">
            <a:spLocks noGrp="1"/>
          </p:cNvSpPr>
          <p:nvPr>
            <p:ph type="subTitle" idx="13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5"/>
          <p:cNvSpPr txBox="1">
            <a:spLocks noGrp="1"/>
          </p:cNvSpPr>
          <p:nvPr>
            <p:ph type="subTitle" idx="14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ubTitle" idx="15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25"/>
          <p:cNvSpPr txBox="1">
            <a:spLocks noGrp="1"/>
          </p:cNvSpPr>
          <p:nvPr>
            <p:ph type="subTitle" idx="16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5"/>
          <p:cNvSpPr txBox="1">
            <a:spLocks noGrp="1"/>
          </p:cNvSpPr>
          <p:nvPr>
            <p:ph type="body" idx="17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6" name="Google Shape;266;p25"/>
          <p:cNvSpPr txBox="1">
            <a:spLocks noGrp="1"/>
          </p:cNvSpPr>
          <p:nvPr>
            <p:ph type="body" idx="18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25"/>
          <p:cNvSpPr txBox="1">
            <a:spLocks noGrp="1"/>
          </p:cNvSpPr>
          <p:nvPr>
            <p:ph type="body" idx="19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25"/>
          <p:cNvSpPr txBox="1">
            <a:spLocks noGrp="1"/>
          </p:cNvSpPr>
          <p:nvPr>
            <p:ph type="body" idx="20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25"/>
          <p:cNvSpPr txBox="1">
            <a:spLocks noGrp="1"/>
          </p:cNvSpPr>
          <p:nvPr>
            <p:ph type="body" idx="21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0" name="Google Shape;270;p25"/>
          <p:cNvSpPr txBox="1">
            <a:spLocks noGrp="1"/>
          </p:cNvSpPr>
          <p:nvPr>
            <p:ph type="body" idx="22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1" name="Google Shape;271;p25"/>
          <p:cNvSpPr txBox="1">
            <a:spLocks noGrp="1"/>
          </p:cNvSpPr>
          <p:nvPr>
            <p:ph type="body" idx="23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2" name="Google Shape;272;p25"/>
          <p:cNvSpPr txBox="1">
            <a:spLocks noGrp="1"/>
          </p:cNvSpPr>
          <p:nvPr>
            <p:ph type="body" idx="24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3" name="Google Shape;273;p25"/>
          <p:cNvSpPr txBox="1">
            <a:spLocks noGrp="1"/>
          </p:cNvSpPr>
          <p:nvPr>
            <p:ph type="body" idx="25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body" idx="26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5" name="Google Shape;275;p25"/>
          <p:cNvSpPr txBox="1">
            <a:spLocks noGrp="1"/>
          </p:cNvSpPr>
          <p:nvPr>
            <p:ph type="body" idx="27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6" name="Google Shape;276;p25"/>
          <p:cNvSpPr txBox="1">
            <a:spLocks noGrp="1"/>
          </p:cNvSpPr>
          <p:nvPr>
            <p:ph type="body" idx="28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7" name="Google Shape;277;p25"/>
          <p:cNvSpPr txBox="1">
            <a:spLocks noGrp="1"/>
          </p:cNvSpPr>
          <p:nvPr>
            <p:ph type="body" idx="29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25"/>
          <p:cNvSpPr txBox="1">
            <a:spLocks noGrp="1"/>
          </p:cNvSpPr>
          <p:nvPr>
            <p:ph type="body" idx="30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79" name="Google Shape;279;p25"/>
          <p:cNvSpPr txBox="1">
            <a:spLocks noGrp="1"/>
          </p:cNvSpPr>
          <p:nvPr>
            <p:ph type="body" idx="31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25"/>
          <p:cNvSpPr txBox="1">
            <a:spLocks noGrp="1"/>
          </p:cNvSpPr>
          <p:nvPr>
            <p:ph type="body" idx="32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81" name="Google Shape;281;p25"/>
          <p:cNvSpPr txBox="1">
            <a:spLocks noGrp="1"/>
          </p:cNvSpPr>
          <p:nvPr>
            <p:ph type="body" idx="33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82" name="Google Shape;282;p25"/>
          <p:cNvSpPr txBox="1">
            <a:spLocks noGrp="1"/>
          </p:cNvSpPr>
          <p:nvPr>
            <p:ph type="body" idx="34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25"/>
          <p:cNvSpPr txBox="1">
            <a:spLocks noGrp="1"/>
          </p:cNvSpPr>
          <p:nvPr>
            <p:ph type="body" idx="35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25"/>
          <p:cNvSpPr txBox="1">
            <a:spLocks noGrp="1"/>
          </p:cNvSpPr>
          <p:nvPr>
            <p:ph type="body" idx="36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folder background 2">
  <p:cSld name="CUSTOM_1_1_1_3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287" name="Google Shape;287;p26"/>
          <p:cNvSpPr txBox="1">
            <a:spLocks noGrp="1"/>
          </p:cNvSpPr>
          <p:nvPr>
            <p:ph type="title"/>
          </p:nvPr>
        </p:nvSpPr>
        <p:spPr>
          <a:xfrm>
            <a:off x="4228867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88" name="Google Shape;288;p26"/>
          <p:cNvSpPr txBox="1">
            <a:spLocks noGrp="1"/>
          </p:cNvSpPr>
          <p:nvPr>
            <p:ph type="title" idx="2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89" name="Google Shape;289;p26"/>
          <p:cNvSpPr txBox="1">
            <a:spLocks noGrp="1"/>
          </p:cNvSpPr>
          <p:nvPr>
            <p:ph type="title" idx="3"/>
          </p:nvPr>
        </p:nvSpPr>
        <p:spPr>
          <a:xfrm>
            <a:off x="1314610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90" name="Google Shape;290;p26"/>
          <p:cNvSpPr txBox="1">
            <a:spLocks noGrp="1"/>
          </p:cNvSpPr>
          <p:nvPr>
            <p:ph type="title" idx="4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91" name="Google Shape;291;p26"/>
          <p:cNvSpPr txBox="1">
            <a:spLocks noGrp="1"/>
          </p:cNvSpPr>
          <p:nvPr>
            <p:ph type="body" idx="1"/>
          </p:nvPr>
        </p:nvSpPr>
        <p:spPr>
          <a:xfrm>
            <a:off x="7279013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2" name="Google Shape;292;p26"/>
          <p:cNvSpPr txBox="1">
            <a:spLocks noGrp="1"/>
          </p:cNvSpPr>
          <p:nvPr>
            <p:ph type="body" idx="5"/>
          </p:nvPr>
        </p:nvSpPr>
        <p:spPr>
          <a:xfrm>
            <a:off x="7279013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26"/>
          <p:cNvSpPr txBox="1">
            <a:spLocks noGrp="1"/>
          </p:cNvSpPr>
          <p:nvPr>
            <p:ph type="body" idx="6"/>
          </p:nvPr>
        </p:nvSpPr>
        <p:spPr>
          <a:xfrm>
            <a:off x="7279013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26"/>
          <p:cNvSpPr txBox="1">
            <a:spLocks noGrp="1"/>
          </p:cNvSpPr>
          <p:nvPr>
            <p:ph type="body" idx="7"/>
          </p:nvPr>
        </p:nvSpPr>
        <p:spPr>
          <a:xfrm>
            <a:off x="7279013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26"/>
          <p:cNvSpPr txBox="1">
            <a:spLocks noGrp="1"/>
          </p:cNvSpPr>
          <p:nvPr>
            <p:ph type="body" idx="8"/>
          </p:nvPr>
        </p:nvSpPr>
        <p:spPr>
          <a:xfrm>
            <a:off x="7279013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26"/>
          <p:cNvSpPr txBox="1">
            <a:spLocks noGrp="1"/>
          </p:cNvSpPr>
          <p:nvPr>
            <p:ph type="body" idx="9"/>
          </p:nvPr>
        </p:nvSpPr>
        <p:spPr>
          <a:xfrm>
            <a:off x="5503913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7" name="Google Shape;297;p26"/>
          <p:cNvSpPr txBox="1">
            <a:spLocks noGrp="1"/>
          </p:cNvSpPr>
          <p:nvPr>
            <p:ph type="body" idx="13"/>
          </p:nvPr>
        </p:nvSpPr>
        <p:spPr>
          <a:xfrm>
            <a:off x="5503913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8" name="Google Shape;298;p26"/>
          <p:cNvSpPr txBox="1">
            <a:spLocks noGrp="1"/>
          </p:cNvSpPr>
          <p:nvPr>
            <p:ph type="body" idx="14"/>
          </p:nvPr>
        </p:nvSpPr>
        <p:spPr>
          <a:xfrm>
            <a:off x="5503913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15"/>
          </p:nvPr>
        </p:nvSpPr>
        <p:spPr>
          <a:xfrm>
            <a:off x="5503913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0" name="Google Shape;300;p26"/>
          <p:cNvSpPr txBox="1">
            <a:spLocks noGrp="1"/>
          </p:cNvSpPr>
          <p:nvPr>
            <p:ph type="body" idx="16"/>
          </p:nvPr>
        </p:nvSpPr>
        <p:spPr>
          <a:xfrm>
            <a:off x="5503913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1" name="Google Shape;301;p26"/>
          <p:cNvSpPr txBox="1">
            <a:spLocks noGrp="1"/>
          </p:cNvSpPr>
          <p:nvPr>
            <p:ph type="body" idx="17"/>
          </p:nvPr>
        </p:nvSpPr>
        <p:spPr>
          <a:xfrm>
            <a:off x="3722638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2" name="Google Shape;302;p26"/>
          <p:cNvSpPr txBox="1">
            <a:spLocks noGrp="1"/>
          </p:cNvSpPr>
          <p:nvPr>
            <p:ph type="body" idx="18"/>
          </p:nvPr>
        </p:nvSpPr>
        <p:spPr>
          <a:xfrm>
            <a:off x="3722638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3" name="Google Shape;303;p26"/>
          <p:cNvSpPr txBox="1">
            <a:spLocks noGrp="1"/>
          </p:cNvSpPr>
          <p:nvPr>
            <p:ph type="body" idx="19"/>
          </p:nvPr>
        </p:nvSpPr>
        <p:spPr>
          <a:xfrm>
            <a:off x="3722638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26"/>
          <p:cNvSpPr txBox="1">
            <a:spLocks noGrp="1"/>
          </p:cNvSpPr>
          <p:nvPr>
            <p:ph type="body" idx="20"/>
          </p:nvPr>
        </p:nvSpPr>
        <p:spPr>
          <a:xfrm>
            <a:off x="3722638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5" name="Google Shape;305;p26"/>
          <p:cNvSpPr txBox="1">
            <a:spLocks noGrp="1"/>
          </p:cNvSpPr>
          <p:nvPr>
            <p:ph type="body" idx="21"/>
          </p:nvPr>
        </p:nvSpPr>
        <p:spPr>
          <a:xfrm>
            <a:off x="3722638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26"/>
          <p:cNvSpPr txBox="1">
            <a:spLocks noGrp="1"/>
          </p:cNvSpPr>
          <p:nvPr>
            <p:ph type="body" idx="22"/>
          </p:nvPr>
        </p:nvSpPr>
        <p:spPr>
          <a:xfrm>
            <a:off x="1941375" y="42072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26"/>
          <p:cNvSpPr txBox="1">
            <a:spLocks noGrp="1"/>
          </p:cNvSpPr>
          <p:nvPr>
            <p:ph type="body" idx="23"/>
          </p:nvPr>
        </p:nvSpPr>
        <p:spPr>
          <a:xfrm>
            <a:off x="1941375" y="373647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6"/>
          <p:cNvSpPr txBox="1">
            <a:spLocks noGrp="1"/>
          </p:cNvSpPr>
          <p:nvPr>
            <p:ph type="body" idx="24"/>
          </p:nvPr>
        </p:nvSpPr>
        <p:spPr>
          <a:xfrm>
            <a:off x="1941375" y="3247325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09" name="Google Shape;309;p26"/>
          <p:cNvSpPr txBox="1">
            <a:spLocks noGrp="1"/>
          </p:cNvSpPr>
          <p:nvPr>
            <p:ph type="body" idx="25"/>
          </p:nvPr>
        </p:nvSpPr>
        <p:spPr>
          <a:xfrm>
            <a:off x="1941375" y="27580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10" name="Google Shape;310;p26"/>
          <p:cNvSpPr txBox="1">
            <a:spLocks noGrp="1"/>
          </p:cNvSpPr>
          <p:nvPr>
            <p:ph type="body" idx="26"/>
          </p:nvPr>
        </p:nvSpPr>
        <p:spPr>
          <a:xfrm>
            <a:off x="1941375" y="2268713"/>
            <a:ext cx="1771200" cy="321300"/>
          </a:xfrm>
          <a:prstGeom prst="rect">
            <a:avLst/>
          </a:prstGeom>
        </p:spPr>
        <p:txBody>
          <a:bodyPr spcFirstLastPara="1" wrap="square" lIns="180000" tIns="0" rIns="0" bIns="180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11" name="Google Shape;311;p26"/>
          <p:cNvSpPr txBox="1">
            <a:spLocks noGrp="1"/>
          </p:cNvSpPr>
          <p:nvPr>
            <p:ph type="subTitle" idx="27"/>
          </p:nvPr>
        </p:nvSpPr>
        <p:spPr>
          <a:xfrm>
            <a:off x="7282625" y="1724120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26"/>
          <p:cNvSpPr txBox="1">
            <a:spLocks noGrp="1"/>
          </p:cNvSpPr>
          <p:nvPr>
            <p:ph type="subTitle" idx="28"/>
          </p:nvPr>
        </p:nvSpPr>
        <p:spPr>
          <a:xfrm>
            <a:off x="337750" y="420722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>
            <a:endParaRPr/>
          </a:p>
        </p:txBody>
      </p:sp>
      <p:sp>
        <p:nvSpPr>
          <p:cNvPr id="313" name="Google Shape;313;p26"/>
          <p:cNvSpPr txBox="1">
            <a:spLocks noGrp="1"/>
          </p:cNvSpPr>
          <p:nvPr>
            <p:ph type="subTitle" idx="29"/>
          </p:nvPr>
        </p:nvSpPr>
        <p:spPr>
          <a:xfrm>
            <a:off x="337750" y="37373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>
            <a:endParaRPr/>
          </a:p>
        </p:txBody>
      </p:sp>
      <p:sp>
        <p:nvSpPr>
          <p:cNvPr id="314" name="Google Shape;314;p26"/>
          <p:cNvSpPr txBox="1">
            <a:spLocks noGrp="1"/>
          </p:cNvSpPr>
          <p:nvPr>
            <p:ph type="subTitle" idx="30"/>
          </p:nvPr>
        </p:nvSpPr>
        <p:spPr>
          <a:xfrm>
            <a:off x="337750" y="32477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>
            <a:endParaRPr/>
          </a:p>
        </p:txBody>
      </p:sp>
      <p:sp>
        <p:nvSpPr>
          <p:cNvPr id="315" name="Google Shape;315;p26"/>
          <p:cNvSpPr txBox="1">
            <a:spLocks noGrp="1"/>
          </p:cNvSpPr>
          <p:nvPr>
            <p:ph type="subTitle" idx="31"/>
          </p:nvPr>
        </p:nvSpPr>
        <p:spPr>
          <a:xfrm>
            <a:off x="337750" y="27581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>
            <a:endParaRPr/>
          </a:p>
        </p:txBody>
      </p:sp>
      <p:sp>
        <p:nvSpPr>
          <p:cNvPr id="316" name="Google Shape;316;p26"/>
          <p:cNvSpPr txBox="1">
            <a:spLocks noGrp="1"/>
          </p:cNvSpPr>
          <p:nvPr>
            <p:ph type="subTitle" idx="32"/>
          </p:nvPr>
        </p:nvSpPr>
        <p:spPr>
          <a:xfrm>
            <a:off x="337750" y="2268575"/>
            <a:ext cx="1339200" cy="15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 b="1"/>
            </a:lvl9pPr>
          </a:lstStyle>
          <a:p>
            <a:endParaRPr/>
          </a:p>
        </p:txBody>
      </p:sp>
      <p:sp>
        <p:nvSpPr>
          <p:cNvPr id="317" name="Google Shape;317;p26"/>
          <p:cNvSpPr txBox="1">
            <a:spLocks noGrp="1"/>
          </p:cNvSpPr>
          <p:nvPr>
            <p:ph type="title" idx="33"/>
          </p:nvPr>
        </p:nvSpPr>
        <p:spPr>
          <a:xfrm>
            <a:off x="596525" y="753313"/>
            <a:ext cx="7062000" cy="61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8" name="Google Shape;318;p26"/>
          <p:cNvSpPr txBox="1">
            <a:spLocks noGrp="1"/>
          </p:cNvSpPr>
          <p:nvPr>
            <p:ph type="subTitle" idx="34"/>
          </p:nvPr>
        </p:nvSpPr>
        <p:spPr>
          <a:xfrm>
            <a:off x="1950863" y="1724125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ubTitle" idx="35"/>
          </p:nvPr>
        </p:nvSpPr>
        <p:spPr>
          <a:xfrm>
            <a:off x="3726825" y="1724125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0" name="Google Shape;320;p26"/>
          <p:cNvSpPr txBox="1">
            <a:spLocks noGrp="1"/>
          </p:cNvSpPr>
          <p:nvPr>
            <p:ph type="subTitle" idx="36"/>
          </p:nvPr>
        </p:nvSpPr>
        <p:spPr>
          <a:xfrm>
            <a:off x="5503900" y="1724125"/>
            <a:ext cx="1771200" cy="3960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None/>
              <a:defRPr sz="1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31">
          <p15:clr>
            <a:srgbClr val="E46962"/>
          </p15:clr>
        </p15:guide>
        <p15:guide id="2" orient="horz" pos="2435">
          <p15:clr>
            <a:srgbClr val="E46962"/>
          </p15:clr>
        </p15:guide>
        <p15:guide id="3" orient="horz" pos="1819">
          <p15:clr>
            <a:srgbClr val="E46962"/>
          </p15:clr>
        </p15:guide>
        <p15:guide id="4" orient="horz" pos="2129">
          <p15:clr>
            <a:srgbClr val="E46962"/>
          </p15:clr>
        </p15:guide>
        <p15:guide id="5" orient="horz" pos="151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and folder background">
  <p:cSld name="CUSTOM_1_1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323" name="Google Shape;323;p27"/>
          <p:cNvSpPr txBox="1">
            <a:spLocks noGrp="1"/>
          </p:cNvSpPr>
          <p:nvPr>
            <p:ph type="subTitle" idx="1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27"/>
          <p:cNvSpPr txBox="1">
            <a:spLocks noGrp="1"/>
          </p:cNvSpPr>
          <p:nvPr>
            <p:ph type="subTitle" idx="2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27"/>
          <p:cNvSpPr txBox="1">
            <a:spLocks noGrp="1"/>
          </p:cNvSpPr>
          <p:nvPr>
            <p:ph type="subTitle" idx="3"/>
          </p:nvPr>
        </p:nvSpPr>
        <p:spPr>
          <a:xfrm>
            <a:off x="57241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27"/>
          <p:cNvSpPr txBox="1">
            <a:spLocks noGrp="1"/>
          </p:cNvSpPr>
          <p:nvPr>
            <p:ph type="title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27" name="Google Shape;327;p27"/>
          <p:cNvSpPr txBox="1">
            <a:spLocks noGrp="1"/>
          </p:cNvSpPr>
          <p:nvPr>
            <p:ph type="subTitle" idx="4"/>
          </p:nvPr>
        </p:nvSpPr>
        <p:spPr>
          <a:xfrm>
            <a:off x="4617888" y="2276000"/>
            <a:ext cx="4291500" cy="525600"/>
          </a:xfrm>
          <a:prstGeom prst="rect">
            <a:avLst/>
          </a:prstGeom>
        </p:spPr>
        <p:txBody>
          <a:bodyPr spcFirstLastPara="1" wrap="square" lIns="180000" tIns="90000" rIns="18000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cxnSp>
        <p:nvCxnSpPr>
          <p:cNvPr id="328" name="Google Shape;328;p27"/>
          <p:cNvCxnSpPr/>
          <p:nvPr/>
        </p:nvCxnSpPr>
        <p:spPr>
          <a:xfrm rot="10800000">
            <a:off x="5397992" y="3025650"/>
            <a:ext cx="0" cy="15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29" name="Google Shape;329;p27"/>
          <p:cNvCxnSpPr/>
          <p:nvPr/>
        </p:nvCxnSpPr>
        <p:spPr>
          <a:xfrm rot="10800000">
            <a:off x="6114201" y="3025007"/>
            <a:ext cx="0" cy="15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0" name="Google Shape;330;p27"/>
          <p:cNvCxnSpPr/>
          <p:nvPr/>
        </p:nvCxnSpPr>
        <p:spPr>
          <a:xfrm rot="10800000">
            <a:off x="6816098" y="3025650"/>
            <a:ext cx="0" cy="15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1" name="Google Shape;331;p27"/>
          <p:cNvCxnSpPr/>
          <p:nvPr/>
        </p:nvCxnSpPr>
        <p:spPr>
          <a:xfrm rot="10800000">
            <a:off x="7517325" y="3025650"/>
            <a:ext cx="0" cy="15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2" name="Google Shape;332;p27"/>
          <p:cNvCxnSpPr/>
          <p:nvPr/>
        </p:nvCxnSpPr>
        <p:spPr>
          <a:xfrm rot="10800000">
            <a:off x="8218904" y="3025011"/>
            <a:ext cx="0" cy="1576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3" name="Google Shape;333;p27"/>
          <p:cNvCxnSpPr/>
          <p:nvPr/>
        </p:nvCxnSpPr>
        <p:spPr>
          <a:xfrm rot="10800000">
            <a:off x="5043384" y="4397242"/>
            <a:ext cx="368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4" name="Google Shape;334;p27"/>
          <p:cNvCxnSpPr/>
          <p:nvPr/>
        </p:nvCxnSpPr>
        <p:spPr>
          <a:xfrm rot="10800000">
            <a:off x="5043384" y="4106948"/>
            <a:ext cx="368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5" name="Google Shape;335;p27"/>
          <p:cNvCxnSpPr/>
          <p:nvPr/>
        </p:nvCxnSpPr>
        <p:spPr>
          <a:xfrm rot="10800000">
            <a:off x="5043384" y="3813733"/>
            <a:ext cx="368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6" name="Google Shape;336;p27"/>
          <p:cNvCxnSpPr/>
          <p:nvPr/>
        </p:nvCxnSpPr>
        <p:spPr>
          <a:xfrm rot="10800000">
            <a:off x="5043384" y="3521491"/>
            <a:ext cx="368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7" name="Google Shape;337;p27"/>
          <p:cNvCxnSpPr/>
          <p:nvPr/>
        </p:nvCxnSpPr>
        <p:spPr>
          <a:xfrm rot="10800000">
            <a:off x="5043384" y="3228574"/>
            <a:ext cx="368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38" name="Google Shape;338;p27"/>
          <p:cNvCxnSpPr/>
          <p:nvPr/>
        </p:nvCxnSpPr>
        <p:spPr>
          <a:xfrm rot="10800000">
            <a:off x="5043640" y="4602364"/>
            <a:ext cx="3684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9" name="Google Shape;339;p27"/>
          <p:cNvCxnSpPr/>
          <p:nvPr/>
        </p:nvCxnSpPr>
        <p:spPr>
          <a:xfrm rot="10800000">
            <a:off x="5043455" y="3022856"/>
            <a:ext cx="0" cy="1582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0" name="Google Shape;340;p27"/>
          <p:cNvSpPr txBox="1">
            <a:spLocks noGrp="1"/>
          </p:cNvSpPr>
          <p:nvPr>
            <p:ph type="subTitle" idx="5"/>
          </p:nvPr>
        </p:nvSpPr>
        <p:spPr>
          <a:xfrm>
            <a:off x="392000" y="4601800"/>
            <a:ext cx="9165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1" name="Google Shape;341;p27"/>
          <p:cNvSpPr txBox="1">
            <a:spLocks noGrp="1"/>
          </p:cNvSpPr>
          <p:nvPr>
            <p:ph type="subTitle" idx="6"/>
          </p:nvPr>
        </p:nvSpPr>
        <p:spPr>
          <a:xfrm>
            <a:off x="1390838" y="4601800"/>
            <a:ext cx="9165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2" name="Google Shape;342;p27"/>
          <p:cNvSpPr txBox="1">
            <a:spLocks noGrp="1"/>
          </p:cNvSpPr>
          <p:nvPr>
            <p:ph type="subTitle" idx="7"/>
          </p:nvPr>
        </p:nvSpPr>
        <p:spPr>
          <a:xfrm>
            <a:off x="2389500" y="4602800"/>
            <a:ext cx="9036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3" name="Google Shape;343;p27"/>
          <p:cNvSpPr txBox="1">
            <a:spLocks noGrp="1"/>
          </p:cNvSpPr>
          <p:nvPr>
            <p:ph type="subTitle" idx="8"/>
          </p:nvPr>
        </p:nvSpPr>
        <p:spPr>
          <a:xfrm>
            <a:off x="3388150" y="4601800"/>
            <a:ext cx="9603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subTitle" idx="9"/>
          </p:nvPr>
        </p:nvSpPr>
        <p:spPr>
          <a:xfrm>
            <a:off x="392025" y="4022425"/>
            <a:ext cx="916500" cy="579600"/>
          </a:xfrm>
          <a:prstGeom prst="rect">
            <a:avLst/>
          </a:prstGeom>
        </p:spPr>
        <p:txBody>
          <a:bodyPr spcFirstLastPara="1" wrap="square" lIns="5400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5" name="Google Shape;345;p27"/>
          <p:cNvSpPr txBox="1">
            <a:spLocks noGrp="1"/>
          </p:cNvSpPr>
          <p:nvPr>
            <p:ph type="subTitle" idx="13"/>
          </p:nvPr>
        </p:nvSpPr>
        <p:spPr>
          <a:xfrm>
            <a:off x="1391050" y="3875575"/>
            <a:ext cx="916500" cy="726600"/>
          </a:xfrm>
          <a:prstGeom prst="rect">
            <a:avLst/>
          </a:prstGeom>
        </p:spPr>
        <p:txBody>
          <a:bodyPr spcFirstLastPara="1" wrap="square" lIns="5400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6" name="Google Shape;346;p27"/>
          <p:cNvSpPr txBox="1">
            <a:spLocks noGrp="1"/>
          </p:cNvSpPr>
          <p:nvPr>
            <p:ph type="subTitle" idx="14"/>
          </p:nvPr>
        </p:nvSpPr>
        <p:spPr>
          <a:xfrm>
            <a:off x="2390200" y="3875575"/>
            <a:ext cx="916500" cy="726600"/>
          </a:xfrm>
          <a:prstGeom prst="rect">
            <a:avLst/>
          </a:prstGeom>
        </p:spPr>
        <p:txBody>
          <a:bodyPr spcFirstLastPara="1" wrap="square" lIns="5400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7" name="Google Shape;347;p27"/>
          <p:cNvSpPr txBox="1">
            <a:spLocks noGrp="1"/>
          </p:cNvSpPr>
          <p:nvPr>
            <p:ph type="subTitle" idx="15"/>
          </p:nvPr>
        </p:nvSpPr>
        <p:spPr>
          <a:xfrm>
            <a:off x="3394525" y="4022425"/>
            <a:ext cx="954000" cy="579600"/>
          </a:xfrm>
          <a:prstGeom prst="rect">
            <a:avLst/>
          </a:prstGeom>
        </p:spPr>
        <p:txBody>
          <a:bodyPr spcFirstLastPara="1" wrap="square" lIns="54000" tIns="0" rIns="0" bIns="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Medium"/>
              <a:buNone/>
              <a:defRPr sz="3000">
                <a:latin typeface="Hanken Grotesk Medium"/>
                <a:ea typeface="Hanken Grotesk Medium"/>
                <a:cs typeface="Hanken Grotesk Medium"/>
                <a:sym typeface="Hanken Grotes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48" name="Google Shape;348;p27"/>
          <p:cNvSpPr txBox="1">
            <a:spLocks noGrp="1"/>
          </p:cNvSpPr>
          <p:nvPr>
            <p:ph type="subTitle" idx="16"/>
          </p:nvPr>
        </p:nvSpPr>
        <p:spPr>
          <a:xfrm>
            <a:off x="227625" y="2276000"/>
            <a:ext cx="4291500" cy="525600"/>
          </a:xfrm>
          <a:prstGeom prst="rect">
            <a:avLst/>
          </a:prstGeom>
        </p:spPr>
        <p:txBody>
          <a:bodyPr spcFirstLastPara="1" wrap="square" lIns="180000" tIns="90000" rIns="18000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Neuton Light"/>
              <a:buNone/>
              <a:defRPr sz="1600"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349" name="Google Shape;349;p27"/>
          <p:cNvSpPr txBox="1">
            <a:spLocks noGrp="1"/>
          </p:cNvSpPr>
          <p:nvPr>
            <p:ph type="subTitle" idx="17"/>
          </p:nvPr>
        </p:nvSpPr>
        <p:spPr>
          <a:xfrm>
            <a:off x="5401957" y="4602450"/>
            <a:ext cx="5076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0" name="Google Shape;350;p27"/>
          <p:cNvSpPr txBox="1">
            <a:spLocks noGrp="1"/>
          </p:cNvSpPr>
          <p:nvPr>
            <p:ph type="subTitle" idx="18"/>
          </p:nvPr>
        </p:nvSpPr>
        <p:spPr>
          <a:xfrm>
            <a:off x="6104132" y="4602450"/>
            <a:ext cx="5076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1" name="Google Shape;351;p27"/>
          <p:cNvSpPr txBox="1">
            <a:spLocks noGrp="1"/>
          </p:cNvSpPr>
          <p:nvPr>
            <p:ph type="subTitle" idx="19"/>
          </p:nvPr>
        </p:nvSpPr>
        <p:spPr>
          <a:xfrm>
            <a:off x="6811663" y="4602450"/>
            <a:ext cx="5076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2" name="Google Shape;352;p27"/>
          <p:cNvSpPr txBox="1">
            <a:spLocks noGrp="1"/>
          </p:cNvSpPr>
          <p:nvPr>
            <p:ph type="subTitle" idx="20"/>
          </p:nvPr>
        </p:nvSpPr>
        <p:spPr>
          <a:xfrm>
            <a:off x="8220182" y="4602450"/>
            <a:ext cx="5076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3" name="Google Shape;353;p27"/>
          <p:cNvSpPr txBox="1">
            <a:spLocks noGrp="1"/>
          </p:cNvSpPr>
          <p:nvPr>
            <p:ph type="subTitle" idx="21"/>
          </p:nvPr>
        </p:nvSpPr>
        <p:spPr>
          <a:xfrm>
            <a:off x="7516525" y="4602450"/>
            <a:ext cx="507600" cy="1836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4" name="Google Shape;354;p27"/>
          <p:cNvSpPr txBox="1">
            <a:spLocks noGrp="1"/>
          </p:cNvSpPr>
          <p:nvPr>
            <p:ph type="subTitle" idx="22"/>
          </p:nvPr>
        </p:nvSpPr>
        <p:spPr>
          <a:xfrm>
            <a:off x="4695907" y="4059350"/>
            <a:ext cx="309600" cy="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5" name="Google Shape;355;p27"/>
          <p:cNvSpPr txBox="1">
            <a:spLocks noGrp="1"/>
          </p:cNvSpPr>
          <p:nvPr>
            <p:ph type="subTitle" idx="23"/>
          </p:nvPr>
        </p:nvSpPr>
        <p:spPr>
          <a:xfrm>
            <a:off x="4695907" y="4358875"/>
            <a:ext cx="309600" cy="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6" name="Google Shape;356;p27"/>
          <p:cNvSpPr txBox="1">
            <a:spLocks noGrp="1"/>
          </p:cNvSpPr>
          <p:nvPr>
            <p:ph type="subTitle" idx="24"/>
          </p:nvPr>
        </p:nvSpPr>
        <p:spPr>
          <a:xfrm>
            <a:off x="4695907" y="3474700"/>
            <a:ext cx="309600" cy="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7" name="Google Shape;357;p27"/>
          <p:cNvSpPr txBox="1">
            <a:spLocks noGrp="1"/>
          </p:cNvSpPr>
          <p:nvPr>
            <p:ph type="subTitle" idx="25"/>
          </p:nvPr>
        </p:nvSpPr>
        <p:spPr>
          <a:xfrm>
            <a:off x="4695907" y="3777850"/>
            <a:ext cx="309600" cy="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8" name="Google Shape;358;p27"/>
          <p:cNvSpPr txBox="1">
            <a:spLocks noGrp="1"/>
          </p:cNvSpPr>
          <p:nvPr>
            <p:ph type="subTitle" idx="26"/>
          </p:nvPr>
        </p:nvSpPr>
        <p:spPr>
          <a:xfrm>
            <a:off x="4695907" y="3181775"/>
            <a:ext cx="309600" cy="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359" name="Google Shape;359;p27"/>
          <p:cNvSpPr txBox="1">
            <a:spLocks noGrp="1"/>
          </p:cNvSpPr>
          <p:nvPr>
            <p:ph type="title" idx="27"/>
          </p:nvPr>
        </p:nvSpPr>
        <p:spPr>
          <a:xfrm>
            <a:off x="593775" y="707062"/>
            <a:ext cx="7196400" cy="6159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s 2">
  <p:cSld name="CUSTOM_7_1_1_1_1_1_1_1_1_1_1_1_1_1_1_1_1_9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 txBox="1">
            <a:spLocks noGrp="1"/>
          </p:cNvSpPr>
          <p:nvPr>
            <p:ph type="title"/>
          </p:nvPr>
        </p:nvSpPr>
        <p:spPr>
          <a:xfrm>
            <a:off x="2121700" y="637675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2" name="Google Shape;362;p28"/>
          <p:cNvSpPr txBox="1">
            <a:spLocks noGrp="1"/>
          </p:cNvSpPr>
          <p:nvPr>
            <p:ph type="title" idx="2"/>
          </p:nvPr>
        </p:nvSpPr>
        <p:spPr>
          <a:xfrm>
            <a:off x="3899225" y="637675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3" name="Google Shape;363;p28"/>
          <p:cNvSpPr txBox="1">
            <a:spLocks noGrp="1"/>
          </p:cNvSpPr>
          <p:nvPr>
            <p:ph type="title" idx="3"/>
          </p:nvPr>
        </p:nvSpPr>
        <p:spPr>
          <a:xfrm>
            <a:off x="5676475" y="637675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4" name="Google Shape;364;p28"/>
          <p:cNvSpPr txBox="1">
            <a:spLocks noGrp="1"/>
          </p:cNvSpPr>
          <p:nvPr>
            <p:ph type="title" idx="4"/>
          </p:nvPr>
        </p:nvSpPr>
        <p:spPr>
          <a:xfrm>
            <a:off x="7453725" y="637675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5" name="Google Shape;365;p28"/>
          <p:cNvSpPr txBox="1">
            <a:spLocks noGrp="1"/>
          </p:cNvSpPr>
          <p:nvPr>
            <p:ph type="title" idx="5"/>
          </p:nvPr>
        </p:nvSpPr>
        <p:spPr>
          <a:xfrm>
            <a:off x="341975" y="637675"/>
            <a:ext cx="360000" cy="360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600">
                <a:solidFill>
                  <a:schemeClr val="lt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6" name="Google Shape;366;p28"/>
          <p:cNvSpPr txBox="1">
            <a:spLocks noGrp="1"/>
          </p:cNvSpPr>
          <p:nvPr>
            <p:ph type="title" idx="6"/>
          </p:nvPr>
        </p:nvSpPr>
        <p:spPr>
          <a:xfrm>
            <a:off x="2184250" y="1183050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7" name="Google Shape;367;p28"/>
          <p:cNvSpPr txBox="1">
            <a:spLocks noGrp="1"/>
          </p:cNvSpPr>
          <p:nvPr>
            <p:ph type="title" idx="7"/>
          </p:nvPr>
        </p:nvSpPr>
        <p:spPr>
          <a:xfrm>
            <a:off x="3962263" y="1183050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8" name="Google Shape;368;p28"/>
          <p:cNvSpPr txBox="1">
            <a:spLocks noGrp="1"/>
          </p:cNvSpPr>
          <p:nvPr>
            <p:ph type="title" idx="8"/>
          </p:nvPr>
        </p:nvSpPr>
        <p:spPr>
          <a:xfrm>
            <a:off x="406525" y="1183050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69" name="Google Shape;369;p28"/>
          <p:cNvSpPr txBox="1">
            <a:spLocks noGrp="1"/>
          </p:cNvSpPr>
          <p:nvPr>
            <p:ph type="title" idx="9"/>
          </p:nvPr>
        </p:nvSpPr>
        <p:spPr>
          <a:xfrm>
            <a:off x="5729600" y="1183050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70" name="Google Shape;370;p28"/>
          <p:cNvSpPr txBox="1">
            <a:spLocks noGrp="1"/>
          </p:cNvSpPr>
          <p:nvPr>
            <p:ph type="title" idx="13"/>
          </p:nvPr>
        </p:nvSpPr>
        <p:spPr>
          <a:xfrm>
            <a:off x="7518138" y="1183050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371" name="Google Shape;371;p28"/>
          <p:cNvSpPr txBox="1">
            <a:spLocks noGrp="1"/>
          </p:cNvSpPr>
          <p:nvPr>
            <p:ph type="body" idx="1"/>
          </p:nvPr>
        </p:nvSpPr>
        <p:spPr>
          <a:xfrm>
            <a:off x="223881" y="3318500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2" name="Google Shape;372;p28"/>
          <p:cNvSpPr txBox="1">
            <a:spLocks noGrp="1"/>
          </p:cNvSpPr>
          <p:nvPr>
            <p:ph type="body" idx="14"/>
          </p:nvPr>
        </p:nvSpPr>
        <p:spPr>
          <a:xfrm>
            <a:off x="2004019" y="3316400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28"/>
          <p:cNvSpPr txBox="1">
            <a:spLocks noGrp="1"/>
          </p:cNvSpPr>
          <p:nvPr>
            <p:ph type="body" idx="15"/>
          </p:nvPr>
        </p:nvSpPr>
        <p:spPr>
          <a:xfrm>
            <a:off x="3781781" y="3317450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4" name="Google Shape;374;p28"/>
          <p:cNvSpPr txBox="1">
            <a:spLocks noGrp="1"/>
          </p:cNvSpPr>
          <p:nvPr>
            <p:ph type="body" idx="16"/>
          </p:nvPr>
        </p:nvSpPr>
        <p:spPr>
          <a:xfrm>
            <a:off x="5559956" y="3315350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5" name="Google Shape;375;p28"/>
          <p:cNvSpPr txBox="1">
            <a:spLocks noGrp="1"/>
          </p:cNvSpPr>
          <p:nvPr>
            <p:ph type="body" idx="17"/>
          </p:nvPr>
        </p:nvSpPr>
        <p:spPr>
          <a:xfrm>
            <a:off x="7341056" y="3315350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6" name="Google Shape;376;p28"/>
          <p:cNvSpPr txBox="1">
            <a:spLocks noGrp="1"/>
          </p:cNvSpPr>
          <p:nvPr>
            <p:ph type="body" idx="18"/>
          </p:nvPr>
        </p:nvSpPr>
        <p:spPr>
          <a:xfrm>
            <a:off x="223881" y="4143425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7" name="Google Shape;377;p28"/>
          <p:cNvSpPr txBox="1">
            <a:spLocks noGrp="1"/>
          </p:cNvSpPr>
          <p:nvPr>
            <p:ph type="body" idx="19"/>
          </p:nvPr>
        </p:nvSpPr>
        <p:spPr>
          <a:xfrm>
            <a:off x="2004019" y="4143425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28"/>
          <p:cNvSpPr txBox="1">
            <a:spLocks noGrp="1"/>
          </p:cNvSpPr>
          <p:nvPr>
            <p:ph type="body" idx="20"/>
          </p:nvPr>
        </p:nvSpPr>
        <p:spPr>
          <a:xfrm>
            <a:off x="3781781" y="4143425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79" name="Google Shape;379;p28"/>
          <p:cNvSpPr txBox="1">
            <a:spLocks noGrp="1"/>
          </p:cNvSpPr>
          <p:nvPr>
            <p:ph type="body" idx="21"/>
          </p:nvPr>
        </p:nvSpPr>
        <p:spPr>
          <a:xfrm>
            <a:off x="5559956" y="4143425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0" name="Google Shape;380;p28"/>
          <p:cNvSpPr txBox="1">
            <a:spLocks noGrp="1"/>
          </p:cNvSpPr>
          <p:nvPr>
            <p:ph type="body" idx="22"/>
          </p:nvPr>
        </p:nvSpPr>
        <p:spPr>
          <a:xfrm>
            <a:off x="7341056" y="4143425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1" name="Google Shape;381;p28"/>
          <p:cNvSpPr txBox="1">
            <a:spLocks noGrp="1"/>
          </p:cNvSpPr>
          <p:nvPr>
            <p:ph type="title" idx="23"/>
          </p:nvPr>
        </p:nvSpPr>
        <p:spPr>
          <a:xfrm>
            <a:off x="3782413" y="1925063"/>
            <a:ext cx="1778700" cy="651900"/>
          </a:xfrm>
          <a:prstGeom prst="rect">
            <a:avLst/>
          </a:prstGeom>
        </p:spPr>
        <p:txBody>
          <a:bodyPr spcFirstLastPara="1" wrap="square" lIns="108000" tIns="0" rIns="10800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82" name="Google Shape;382;p28"/>
          <p:cNvSpPr txBox="1">
            <a:spLocks noGrp="1"/>
          </p:cNvSpPr>
          <p:nvPr>
            <p:ph type="title" idx="24"/>
          </p:nvPr>
        </p:nvSpPr>
        <p:spPr>
          <a:xfrm>
            <a:off x="2004613" y="1924013"/>
            <a:ext cx="1778700" cy="651900"/>
          </a:xfrm>
          <a:prstGeom prst="rect">
            <a:avLst/>
          </a:prstGeom>
        </p:spPr>
        <p:txBody>
          <a:bodyPr spcFirstLastPara="1" wrap="square" lIns="108000" tIns="0" rIns="10800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83" name="Google Shape;383;p28"/>
          <p:cNvSpPr txBox="1">
            <a:spLocks noGrp="1"/>
          </p:cNvSpPr>
          <p:nvPr>
            <p:ph type="title" idx="25"/>
          </p:nvPr>
        </p:nvSpPr>
        <p:spPr>
          <a:xfrm>
            <a:off x="227650" y="1926113"/>
            <a:ext cx="1778700" cy="651900"/>
          </a:xfrm>
          <a:prstGeom prst="rect">
            <a:avLst/>
          </a:prstGeom>
        </p:spPr>
        <p:txBody>
          <a:bodyPr spcFirstLastPara="1" wrap="square" lIns="108000" tIns="0" rIns="10800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84" name="Google Shape;384;p28"/>
          <p:cNvSpPr txBox="1">
            <a:spLocks noGrp="1"/>
          </p:cNvSpPr>
          <p:nvPr>
            <p:ph type="title" idx="26"/>
          </p:nvPr>
        </p:nvSpPr>
        <p:spPr>
          <a:xfrm>
            <a:off x="7340875" y="1922963"/>
            <a:ext cx="1778700" cy="651900"/>
          </a:xfrm>
          <a:prstGeom prst="rect">
            <a:avLst/>
          </a:prstGeom>
        </p:spPr>
        <p:txBody>
          <a:bodyPr spcFirstLastPara="1" wrap="square" lIns="108000" tIns="0" rIns="10800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85" name="Google Shape;385;p28"/>
          <p:cNvSpPr txBox="1">
            <a:spLocks noGrp="1"/>
          </p:cNvSpPr>
          <p:nvPr>
            <p:ph type="title" idx="27"/>
          </p:nvPr>
        </p:nvSpPr>
        <p:spPr>
          <a:xfrm>
            <a:off x="5559375" y="1922963"/>
            <a:ext cx="1778700" cy="651900"/>
          </a:xfrm>
          <a:prstGeom prst="rect">
            <a:avLst/>
          </a:prstGeom>
        </p:spPr>
        <p:txBody>
          <a:bodyPr spcFirstLastPara="1" wrap="square" lIns="108000" tIns="0" rIns="10800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386" name="Google Shape;386;p28"/>
          <p:cNvSpPr txBox="1">
            <a:spLocks noGrp="1"/>
          </p:cNvSpPr>
          <p:nvPr>
            <p:ph type="subTitle" idx="28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7" name="Google Shape;387;p28"/>
          <p:cNvSpPr txBox="1">
            <a:spLocks noGrp="1"/>
          </p:cNvSpPr>
          <p:nvPr>
            <p:ph type="body" idx="29"/>
          </p:nvPr>
        </p:nvSpPr>
        <p:spPr>
          <a:xfrm>
            <a:off x="223881" y="2490413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8" name="Google Shape;388;p28"/>
          <p:cNvSpPr txBox="1">
            <a:spLocks noGrp="1"/>
          </p:cNvSpPr>
          <p:nvPr>
            <p:ph type="body" idx="30"/>
          </p:nvPr>
        </p:nvSpPr>
        <p:spPr>
          <a:xfrm>
            <a:off x="2004019" y="2488313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body" idx="31"/>
          </p:nvPr>
        </p:nvSpPr>
        <p:spPr>
          <a:xfrm>
            <a:off x="3781781" y="2489363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32"/>
          </p:nvPr>
        </p:nvSpPr>
        <p:spPr>
          <a:xfrm>
            <a:off x="5559956" y="2487263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33"/>
          </p:nvPr>
        </p:nvSpPr>
        <p:spPr>
          <a:xfrm>
            <a:off x="7341056" y="2487263"/>
            <a:ext cx="1778400" cy="651600"/>
          </a:xfrm>
          <a:prstGeom prst="rect">
            <a:avLst/>
          </a:prstGeom>
        </p:spPr>
        <p:txBody>
          <a:bodyPr spcFirstLastPara="1" wrap="square" lIns="108000" tIns="54000" rIns="10800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1">
  <p:cSld name="CUSTOM_7_1_1_1_1_1_1_1_1_1_1_1_1_1_1_1_1_7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9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94" name="Google Shape;394;p29"/>
          <p:cNvSpPr txBox="1">
            <a:spLocks noGrp="1"/>
          </p:cNvSpPr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>
            <a:endParaRPr/>
          </a:p>
        </p:txBody>
      </p:sp>
      <p:cxnSp>
        <p:nvCxnSpPr>
          <p:cNvPr id="395" name="Google Shape;395;p29"/>
          <p:cNvCxnSpPr/>
          <p:nvPr/>
        </p:nvCxnSpPr>
        <p:spPr>
          <a:xfrm rot="10800000">
            <a:off x="1721971" y="1322379"/>
            <a:ext cx="0" cy="32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96" name="Google Shape;396;p29"/>
          <p:cNvCxnSpPr/>
          <p:nvPr/>
        </p:nvCxnSpPr>
        <p:spPr>
          <a:xfrm rot="10800000">
            <a:off x="3185875" y="1321065"/>
            <a:ext cx="0" cy="32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97" name="Google Shape;397;p29"/>
          <p:cNvCxnSpPr/>
          <p:nvPr/>
        </p:nvCxnSpPr>
        <p:spPr>
          <a:xfrm rot="10800000">
            <a:off x="4620526" y="1322379"/>
            <a:ext cx="0" cy="32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98" name="Google Shape;398;p29"/>
          <p:cNvCxnSpPr/>
          <p:nvPr/>
        </p:nvCxnSpPr>
        <p:spPr>
          <a:xfrm rot="10800000">
            <a:off x="6053808" y="1322379"/>
            <a:ext cx="0" cy="32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399" name="Google Shape;399;p29"/>
          <p:cNvCxnSpPr/>
          <p:nvPr/>
        </p:nvCxnSpPr>
        <p:spPr>
          <a:xfrm rot="10800000">
            <a:off x="7487809" y="1321073"/>
            <a:ext cx="0" cy="3222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0" name="Google Shape;400;p29"/>
          <p:cNvCxnSpPr/>
          <p:nvPr/>
        </p:nvCxnSpPr>
        <p:spPr>
          <a:xfrm rot="10800000">
            <a:off x="997162" y="4125842"/>
            <a:ext cx="75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1" name="Google Shape;401;p29"/>
          <p:cNvCxnSpPr/>
          <p:nvPr/>
        </p:nvCxnSpPr>
        <p:spPr>
          <a:xfrm rot="10800000">
            <a:off x="997162" y="3532492"/>
            <a:ext cx="75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2" name="Google Shape;402;p29"/>
          <p:cNvCxnSpPr/>
          <p:nvPr/>
        </p:nvCxnSpPr>
        <p:spPr>
          <a:xfrm rot="10800000">
            <a:off x="997162" y="2933172"/>
            <a:ext cx="75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3" name="Google Shape;403;p29"/>
          <p:cNvCxnSpPr/>
          <p:nvPr/>
        </p:nvCxnSpPr>
        <p:spPr>
          <a:xfrm rot="10800000">
            <a:off x="997162" y="2335841"/>
            <a:ext cx="75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4" name="Google Shape;404;p29"/>
          <p:cNvCxnSpPr/>
          <p:nvPr/>
        </p:nvCxnSpPr>
        <p:spPr>
          <a:xfrm rot="10800000">
            <a:off x="997162" y="1737130"/>
            <a:ext cx="75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05" name="Google Shape;405;p29"/>
          <p:cNvCxnSpPr/>
          <p:nvPr/>
        </p:nvCxnSpPr>
        <p:spPr>
          <a:xfrm rot="10800000">
            <a:off x="997686" y="4545103"/>
            <a:ext cx="7531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6" name="Google Shape;406;p29"/>
          <p:cNvCxnSpPr/>
          <p:nvPr/>
        </p:nvCxnSpPr>
        <p:spPr>
          <a:xfrm rot="10800000">
            <a:off x="997311" y="1316605"/>
            <a:ext cx="0" cy="323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07" name="Google Shape;407;p29"/>
          <p:cNvSpPr txBox="1">
            <a:spLocks noGrp="1"/>
          </p:cNvSpPr>
          <p:nvPr>
            <p:ph type="subTitle" idx="2"/>
          </p:nvPr>
        </p:nvSpPr>
        <p:spPr>
          <a:xfrm>
            <a:off x="1730075" y="4545279"/>
            <a:ext cx="1037400" cy="3753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08" name="Google Shape;408;p29"/>
          <p:cNvSpPr txBox="1">
            <a:spLocks noGrp="1"/>
          </p:cNvSpPr>
          <p:nvPr>
            <p:ph type="subTitle" idx="3"/>
          </p:nvPr>
        </p:nvSpPr>
        <p:spPr>
          <a:xfrm>
            <a:off x="3165294" y="4545279"/>
            <a:ext cx="1037400" cy="3753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09" name="Google Shape;409;p29"/>
          <p:cNvSpPr txBox="1">
            <a:spLocks noGrp="1"/>
          </p:cNvSpPr>
          <p:nvPr>
            <p:ph type="subTitle" idx="4"/>
          </p:nvPr>
        </p:nvSpPr>
        <p:spPr>
          <a:xfrm>
            <a:off x="4611461" y="4545279"/>
            <a:ext cx="1037400" cy="3753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10" name="Google Shape;410;p29"/>
          <p:cNvSpPr txBox="1">
            <a:spLocks noGrp="1"/>
          </p:cNvSpPr>
          <p:nvPr>
            <p:ph type="subTitle" idx="5"/>
          </p:nvPr>
        </p:nvSpPr>
        <p:spPr>
          <a:xfrm>
            <a:off x="7490421" y="4545279"/>
            <a:ext cx="1037400" cy="3753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11" name="Google Shape;411;p29"/>
          <p:cNvSpPr txBox="1">
            <a:spLocks noGrp="1"/>
          </p:cNvSpPr>
          <p:nvPr>
            <p:ph type="subTitle" idx="6"/>
          </p:nvPr>
        </p:nvSpPr>
        <p:spPr>
          <a:xfrm>
            <a:off x="6052173" y="4545279"/>
            <a:ext cx="1037400" cy="3753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12" name="Google Shape;412;p29"/>
          <p:cNvSpPr txBox="1">
            <a:spLocks noGrp="1"/>
          </p:cNvSpPr>
          <p:nvPr>
            <p:ph type="subTitle" idx="7"/>
          </p:nvPr>
        </p:nvSpPr>
        <p:spPr>
          <a:xfrm>
            <a:off x="286936" y="3435204"/>
            <a:ext cx="632700" cy="1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8"/>
          </p:nvPr>
        </p:nvSpPr>
        <p:spPr>
          <a:xfrm>
            <a:off x="286936" y="4047421"/>
            <a:ext cx="632700" cy="1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14" name="Google Shape;414;p29"/>
          <p:cNvSpPr txBox="1">
            <a:spLocks noGrp="1"/>
          </p:cNvSpPr>
          <p:nvPr>
            <p:ph type="subTitle" idx="9"/>
          </p:nvPr>
        </p:nvSpPr>
        <p:spPr>
          <a:xfrm>
            <a:off x="286936" y="2240202"/>
            <a:ext cx="632700" cy="1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15" name="Google Shape;415;p29"/>
          <p:cNvSpPr txBox="1">
            <a:spLocks noGrp="1"/>
          </p:cNvSpPr>
          <p:nvPr>
            <p:ph type="subTitle" idx="13"/>
          </p:nvPr>
        </p:nvSpPr>
        <p:spPr>
          <a:xfrm>
            <a:off x="286936" y="2859829"/>
            <a:ext cx="632700" cy="1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subTitle" idx="14"/>
          </p:nvPr>
        </p:nvSpPr>
        <p:spPr>
          <a:xfrm>
            <a:off x="286936" y="1641475"/>
            <a:ext cx="632700" cy="19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Hanken Grotesk"/>
              <a:buNone/>
              <a:defRPr sz="800" b="1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Hanken Grotesk"/>
              <a:buNone/>
              <a:defRPr sz="8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2">
  <p:cSld name="CUSTOM_7_1_1_1_1_1_1_1_1_1_1_1_1_1_1_1_1_8">
    <p:bg>
      <p:bgPr>
        <a:solidFill>
          <a:schemeClr val="dk2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0"/>
          <p:cNvSpPr txBox="1">
            <a:spLocks noGrp="1"/>
          </p:cNvSpPr>
          <p:nvPr>
            <p:ph type="body" idx="1"/>
          </p:nvPr>
        </p:nvSpPr>
        <p:spPr>
          <a:xfrm>
            <a:off x="6832625" y="4360925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19" name="Google Shape;419;p30"/>
          <p:cNvSpPr txBox="1">
            <a:spLocks noGrp="1"/>
          </p:cNvSpPr>
          <p:nvPr>
            <p:ph type="body" idx="2"/>
          </p:nvPr>
        </p:nvSpPr>
        <p:spPr>
          <a:xfrm>
            <a:off x="4619575" y="4360925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0" name="Google Shape;420;p30"/>
          <p:cNvSpPr txBox="1">
            <a:spLocks noGrp="1"/>
          </p:cNvSpPr>
          <p:nvPr>
            <p:ph type="body" idx="3"/>
          </p:nvPr>
        </p:nvSpPr>
        <p:spPr>
          <a:xfrm>
            <a:off x="2406525" y="4360925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1" name="Google Shape;421;p30"/>
          <p:cNvSpPr txBox="1">
            <a:spLocks noGrp="1"/>
          </p:cNvSpPr>
          <p:nvPr>
            <p:ph type="body" idx="4"/>
          </p:nvPr>
        </p:nvSpPr>
        <p:spPr>
          <a:xfrm>
            <a:off x="193475" y="4360925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2" name="Google Shape;422;p30"/>
          <p:cNvSpPr txBox="1">
            <a:spLocks noGrp="1"/>
          </p:cNvSpPr>
          <p:nvPr>
            <p:ph type="body" idx="5"/>
          </p:nvPr>
        </p:nvSpPr>
        <p:spPr>
          <a:xfrm>
            <a:off x="6831375" y="2557613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3" name="Google Shape;423;p30"/>
          <p:cNvSpPr txBox="1">
            <a:spLocks noGrp="1"/>
          </p:cNvSpPr>
          <p:nvPr>
            <p:ph type="body" idx="6"/>
          </p:nvPr>
        </p:nvSpPr>
        <p:spPr>
          <a:xfrm>
            <a:off x="4618325" y="2557613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4" name="Google Shape;424;p30"/>
          <p:cNvSpPr txBox="1">
            <a:spLocks noGrp="1"/>
          </p:cNvSpPr>
          <p:nvPr>
            <p:ph type="body" idx="7"/>
          </p:nvPr>
        </p:nvSpPr>
        <p:spPr>
          <a:xfrm>
            <a:off x="2405275" y="2557613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5" name="Google Shape;425;p30"/>
          <p:cNvSpPr txBox="1">
            <a:spLocks noGrp="1"/>
          </p:cNvSpPr>
          <p:nvPr>
            <p:ph type="body" idx="8"/>
          </p:nvPr>
        </p:nvSpPr>
        <p:spPr>
          <a:xfrm>
            <a:off x="192225" y="2557613"/>
            <a:ext cx="2120400" cy="496800"/>
          </a:xfrm>
          <a:prstGeom prst="rect">
            <a:avLst/>
          </a:prstGeom>
        </p:spPr>
        <p:txBody>
          <a:bodyPr spcFirstLastPara="1" wrap="square" lIns="180000" tIns="54000" rIns="18000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26" name="Google Shape;426;p30"/>
          <p:cNvSpPr txBox="1">
            <a:spLocks noGrp="1"/>
          </p:cNvSpPr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>
            <a:endParaRPr/>
          </a:p>
        </p:txBody>
      </p:sp>
      <p:sp>
        <p:nvSpPr>
          <p:cNvPr id="427" name="Google Shape;427;p30"/>
          <p:cNvSpPr txBox="1">
            <a:spLocks noGrp="1"/>
          </p:cNvSpPr>
          <p:nvPr>
            <p:ph type="subTitle" idx="9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8" name="Google Shape;428;p30"/>
          <p:cNvSpPr txBox="1">
            <a:spLocks noGrp="1"/>
          </p:cNvSpPr>
          <p:nvPr>
            <p:ph type="title" idx="13"/>
          </p:nvPr>
        </p:nvSpPr>
        <p:spPr>
          <a:xfrm>
            <a:off x="6996850" y="1364806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  <p:sp>
        <p:nvSpPr>
          <p:cNvPr id="429" name="Google Shape;429;p30"/>
          <p:cNvSpPr txBox="1">
            <a:spLocks noGrp="1"/>
          </p:cNvSpPr>
          <p:nvPr>
            <p:ph type="title" idx="14"/>
          </p:nvPr>
        </p:nvSpPr>
        <p:spPr>
          <a:xfrm>
            <a:off x="4783238" y="1364806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  <p:sp>
        <p:nvSpPr>
          <p:cNvPr id="430" name="Google Shape;430;p30"/>
          <p:cNvSpPr txBox="1">
            <a:spLocks noGrp="1"/>
          </p:cNvSpPr>
          <p:nvPr>
            <p:ph type="title" idx="15"/>
          </p:nvPr>
        </p:nvSpPr>
        <p:spPr>
          <a:xfrm>
            <a:off x="2546913" y="1364806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  <p:sp>
        <p:nvSpPr>
          <p:cNvPr id="431" name="Google Shape;431;p30"/>
          <p:cNvSpPr txBox="1">
            <a:spLocks noGrp="1"/>
          </p:cNvSpPr>
          <p:nvPr>
            <p:ph type="title" idx="16"/>
          </p:nvPr>
        </p:nvSpPr>
        <p:spPr>
          <a:xfrm>
            <a:off x="355638" y="1365769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  <p:sp>
        <p:nvSpPr>
          <p:cNvPr id="432" name="Google Shape;432;p30"/>
          <p:cNvSpPr txBox="1">
            <a:spLocks noGrp="1"/>
          </p:cNvSpPr>
          <p:nvPr>
            <p:ph type="title" idx="17"/>
          </p:nvPr>
        </p:nvSpPr>
        <p:spPr>
          <a:xfrm>
            <a:off x="7002200" y="3163356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  <p:sp>
        <p:nvSpPr>
          <p:cNvPr id="433" name="Google Shape;433;p30"/>
          <p:cNvSpPr txBox="1">
            <a:spLocks noGrp="1"/>
          </p:cNvSpPr>
          <p:nvPr>
            <p:ph type="title" idx="18"/>
          </p:nvPr>
        </p:nvSpPr>
        <p:spPr>
          <a:xfrm>
            <a:off x="4788588" y="3163356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  <p:sp>
        <p:nvSpPr>
          <p:cNvPr id="434" name="Google Shape;434;p30"/>
          <p:cNvSpPr txBox="1">
            <a:spLocks noGrp="1"/>
          </p:cNvSpPr>
          <p:nvPr>
            <p:ph type="title" idx="19"/>
          </p:nvPr>
        </p:nvSpPr>
        <p:spPr>
          <a:xfrm>
            <a:off x="2552263" y="3163356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  <p:sp>
        <p:nvSpPr>
          <p:cNvPr id="435" name="Google Shape;435;p30"/>
          <p:cNvSpPr txBox="1">
            <a:spLocks noGrp="1"/>
          </p:cNvSpPr>
          <p:nvPr>
            <p:ph type="title" idx="20"/>
          </p:nvPr>
        </p:nvSpPr>
        <p:spPr>
          <a:xfrm>
            <a:off x="360988" y="3164319"/>
            <a:ext cx="1839600" cy="77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Hanken Grotesk Light"/>
              <a:buNone/>
              <a:defRPr sz="5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Font typeface="Hanken Grotesk Light"/>
              <a:buNone/>
              <a:defRPr sz="12000">
                <a:latin typeface="Hanken Grotesk Light"/>
                <a:ea typeface="Hanken Grotesk Light"/>
                <a:cs typeface="Hanken Grotesk Light"/>
                <a:sym typeface="Hanken Grotesk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3">
  <p:cSld name="CUSTOM_7_1_1_1_1_1_1_1_1_1_1_1_1_1_1_1_1_7_1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1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8" name="Google Shape;438;p31"/>
          <p:cNvSpPr txBox="1">
            <a:spLocks noGrp="1"/>
          </p:cNvSpPr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>
            <a:endParaRPr/>
          </a:p>
        </p:txBody>
      </p:sp>
      <p:sp>
        <p:nvSpPr>
          <p:cNvPr id="439" name="Google Shape;439;p31"/>
          <p:cNvSpPr txBox="1">
            <a:spLocks noGrp="1"/>
          </p:cNvSpPr>
          <p:nvPr>
            <p:ph type="subTitle" idx="2"/>
          </p:nvPr>
        </p:nvSpPr>
        <p:spPr>
          <a:xfrm>
            <a:off x="193100" y="3780025"/>
            <a:ext cx="16332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31"/>
          <p:cNvSpPr txBox="1">
            <a:spLocks noGrp="1"/>
          </p:cNvSpPr>
          <p:nvPr>
            <p:ph type="subTitle" idx="3"/>
          </p:nvPr>
        </p:nvSpPr>
        <p:spPr>
          <a:xfrm>
            <a:off x="1852425" y="4067625"/>
            <a:ext cx="2529000" cy="237600"/>
          </a:xfrm>
          <a:prstGeom prst="rect">
            <a:avLst/>
          </a:prstGeom>
        </p:spPr>
        <p:txBody>
          <a:bodyPr spcFirstLastPara="1" wrap="square" lIns="5400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41" name="Google Shape;441;p31"/>
          <p:cNvSpPr txBox="1">
            <a:spLocks noGrp="1"/>
          </p:cNvSpPr>
          <p:nvPr>
            <p:ph type="subTitle" idx="4"/>
          </p:nvPr>
        </p:nvSpPr>
        <p:spPr>
          <a:xfrm>
            <a:off x="193100" y="2519863"/>
            <a:ext cx="16332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31"/>
          <p:cNvSpPr txBox="1">
            <a:spLocks noGrp="1"/>
          </p:cNvSpPr>
          <p:nvPr>
            <p:ph type="subTitle" idx="5"/>
          </p:nvPr>
        </p:nvSpPr>
        <p:spPr>
          <a:xfrm>
            <a:off x="1852425" y="2807463"/>
            <a:ext cx="2529000" cy="237600"/>
          </a:xfrm>
          <a:prstGeom prst="rect">
            <a:avLst/>
          </a:prstGeom>
        </p:spPr>
        <p:txBody>
          <a:bodyPr spcFirstLastPara="1" wrap="square" lIns="5400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31"/>
          <p:cNvSpPr txBox="1">
            <a:spLocks noGrp="1"/>
          </p:cNvSpPr>
          <p:nvPr>
            <p:ph type="subTitle" idx="6"/>
          </p:nvPr>
        </p:nvSpPr>
        <p:spPr>
          <a:xfrm>
            <a:off x="219077" y="1259725"/>
            <a:ext cx="1633200" cy="61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anken Grotesk Light"/>
              <a:buNone/>
              <a:defRPr sz="4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subTitle" idx="7"/>
          </p:nvPr>
        </p:nvSpPr>
        <p:spPr>
          <a:xfrm>
            <a:off x="1852425" y="1547325"/>
            <a:ext cx="2529000" cy="237600"/>
          </a:xfrm>
          <a:prstGeom prst="rect">
            <a:avLst/>
          </a:prstGeom>
        </p:spPr>
        <p:txBody>
          <a:bodyPr spcFirstLastPara="1" wrap="square" lIns="54000" tIns="54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1"/>
          <p:cNvSpPr txBox="1">
            <a:spLocks noGrp="1"/>
          </p:cNvSpPr>
          <p:nvPr>
            <p:ph type="body" idx="8"/>
          </p:nvPr>
        </p:nvSpPr>
        <p:spPr>
          <a:xfrm>
            <a:off x="189973" y="4665450"/>
            <a:ext cx="4345200" cy="3744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46" name="Google Shape;446;p31"/>
          <p:cNvSpPr txBox="1">
            <a:spLocks noGrp="1"/>
          </p:cNvSpPr>
          <p:nvPr>
            <p:ph type="body" idx="9"/>
          </p:nvPr>
        </p:nvSpPr>
        <p:spPr>
          <a:xfrm>
            <a:off x="189973" y="3405288"/>
            <a:ext cx="4345200" cy="3744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47" name="Google Shape;447;p31"/>
          <p:cNvSpPr txBox="1">
            <a:spLocks noGrp="1"/>
          </p:cNvSpPr>
          <p:nvPr>
            <p:ph type="body" idx="13"/>
          </p:nvPr>
        </p:nvSpPr>
        <p:spPr>
          <a:xfrm>
            <a:off x="199273" y="2145150"/>
            <a:ext cx="4345200" cy="374400"/>
          </a:xfrm>
          <a:prstGeom prst="rect">
            <a:avLst/>
          </a:prstGeom>
        </p:spPr>
        <p:txBody>
          <a:bodyPr spcFirstLastPara="1" wrap="square" lIns="0" tIns="54000" rIns="0" bIns="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phics 4">
  <p:cSld name="CUSTOM_7_1_1_1_1_1_1_1_1_1_1_1_1_1_1_1_1_7_2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2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50" name="Google Shape;450;p32"/>
          <p:cNvSpPr txBox="1">
            <a:spLocks noGrp="1"/>
          </p:cNvSpPr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9pPr>
          </a:lstStyle>
          <a:p>
            <a:endParaRPr/>
          </a:p>
        </p:txBody>
      </p:sp>
      <p:sp>
        <p:nvSpPr>
          <p:cNvPr id="451" name="Google Shape;451;p32"/>
          <p:cNvSpPr txBox="1">
            <a:spLocks noGrp="1"/>
          </p:cNvSpPr>
          <p:nvPr>
            <p:ph type="subTitle" idx="2"/>
          </p:nvPr>
        </p:nvSpPr>
        <p:spPr>
          <a:xfrm>
            <a:off x="189375" y="4264275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2" name="Google Shape;452;p32"/>
          <p:cNvSpPr txBox="1">
            <a:spLocks noGrp="1"/>
          </p:cNvSpPr>
          <p:nvPr>
            <p:ph type="subTitle" idx="3"/>
          </p:nvPr>
        </p:nvSpPr>
        <p:spPr>
          <a:xfrm>
            <a:off x="190425" y="3693375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3" name="Google Shape;453;p32"/>
          <p:cNvSpPr txBox="1">
            <a:spLocks noGrp="1"/>
          </p:cNvSpPr>
          <p:nvPr>
            <p:ph type="subTitle" idx="4"/>
          </p:nvPr>
        </p:nvSpPr>
        <p:spPr>
          <a:xfrm>
            <a:off x="190425" y="311801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4" name="Google Shape;454;p32"/>
          <p:cNvSpPr txBox="1">
            <a:spLocks noGrp="1"/>
          </p:cNvSpPr>
          <p:nvPr>
            <p:ph type="subTitle" idx="5"/>
          </p:nvPr>
        </p:nvSpPr>
        <p:spPr>
          <a:xfrm>
            <a:off x="191475" y="254711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5" name="Google Shape;455;p32"/>
          <p:cNvSpPr txBox="1">
            <a:spLocks noGrp="1"/>
          </p:cNvSpPr>
          <p:nvPr>
            <p:ph type="subTitle" idx="6"/>
          </p:nvPr>
        </p:nvSpPr>
        <p:spPr>
          <a:xfrm>
            <a:off x="190950" y="197176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6" name="Google Shape;456;p32"/>
          <p:cNvSpPr txBox="1">
            <a:spLocks noGrp="1"/>
          </p:cNvSpPr>
          <p:nvPr>
            <p:ph type="subTitle" idx="7"/>
          </p:nvPr>
        </p:nvSpPr>
        <p:spPr>
          <a:xfrm>
            <a:off x="192000" y="140086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Hanken Grotesk Light"/>
              <a:buNone/>
              <a:defRPr sz="30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57" name="Google Shape;457;p32"/>
          <p:cNvSpPr txBox="1">
            <a:spLocks noGrp="1"/>
          </p:cNvSpPr>
          <p:nvPr>
            <p:ph type="subTitle" idx="8"/>
          </p:nvPr>
        </p:nvSpPr>
        <p:spPr>
          <a:xfrm>
            <a:off x="1967073" y="2550100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32"/>
          <p:cNvSpPr txBox="1">
            <a:spLocks noGrp="1"/>
          </p:cNvSpPr>
          <p:nvPr>
            <p:ph type="subTitle" idx="9"/>
          </p:nvPr>
        </p:nvSpPr>
        <p:spPr>
          <a:xfrm>
            <a:off x="1967073" y="1400875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32"/>
          <p:cNvSpPr txBox="1">
            <a:spLocks noGrp="1"/>
          </p:cNvSpPr>
          <p:nvPr>
            <p:ph type="subTitle" idx="13"/>
          </p:nvPr>
        </p:nvSpPr>
        <p:spPr>
          <a:xfrm>
            <a:off x="1967073" y="1971775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32"/>
          <p:cNvSpPr txBox="1">
            <a:spLocks noGrp="1"/>
          </p:cNvSpPr>
          <p:nvPr>
            <p:ph type="subTitle" idx="14"/>
          </p:nvPr>
        </p:nvSpPr>
        <p:spPr>
          <a:xfrm>
            <a:off x="1967073" y="3121000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32"/>
          <p:cNvSpPr txBox="1">
            <a:spLocks noGrp="1"/>
          </p:cNvSpPr>
          <p:nvPr>
            <p:ph type="subTitle" idx="15"/>
          </p:nvPr>
        </p:nvSpPr>
        <p:spPr>
          <a:xfrm>
            <a:off x="1967073" y="4262800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32"/>
          <p:cNvSpPr txBox="1">
            <a:spLocks noGrp="1"/>
          </p:cNvSpPr>
          <p:nvPr>
            <p:ph type="subTitle" idx="16"/>
          </p:nvPr>
        </p:nvSpPr>
        <p:spPr>
          <a:xfrm>
            <a:off x="1967073" y="3691900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2"/>
          <p:cNvSpPr txBox="1">
            <a:spLocks noGrp="1"/>
          </p:cNvSpPr>
          <p:nvPr>
            <p:ph type="body" idx="17"/>
          </p:nvPr>
        </p:nvSpPr>
        <p:spPr>
          <a:xfrm>
            <a:off x="3741773" y="1973250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64" name="Google Shape;464;p32"/>
          <p:cNvSpPr txBox="1">
            <a:spLocks noGrp="1"/>
          </p:cNvSpPr>
          <p:nvPr>
            <p:ph type="body" idx="18"/>
          </p:nvPr>
        </p:nvSpPr>
        <p:spPr>
          <a:xfrm>
            <a:off x="3741773" y="2551575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65" name="Google Shape;465;p32"/>
          <p:cNvSpPr txBox="1">
            <a:spLocks noGrp="1"/>
          </p:cNvSpPr>
          <p:nvPr>
            <p:ph type="body" idx="19"/>
          </p:nvPr>
        </p:nvSpPr>
        <p:spPr>
          <a:xfrm>
            <a:off x="3741773" y="3122475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66" name="Google Shape;466;p32"/>
          <p:cNvSpPr txBox="1">
            <a:spLocks noGrp="1"/>
          </p:cNvSpPr>
          <p:nvPr>
            <p:ph type="body" idx="20"/>
          </p:nvPr>
        </p:nvSpPr>
        <p:spPr>
          <a:xfrm>
            <a:off x="3741773" y="3693375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67" name="Google Shape;467;p32"/>
          <p:cNvSpPr txBox="1">
            <a:spLocks noGrp="1"/>
          </p:cNvSpPr>
          <p:nvPr>
            <p:ph type="body" idx="21"/>
          </p:nvPr>
        </p:nvSpPr>
        <p:spPr>
          <a:xfrm>
            <a:off x="3741773" y="4264275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68" name="Google Shape;468;p32"/>
          <p:cNvSpPr txBox="1">
            <a:spLocks noGrp="1"/>
          </p:cNvSpPr>
          <p:nvPr>
            <p:ph type="body" idx="22"/>
          </p:nvPr>
        </p:nvSpPr>
        <p:spPr>
          <a:xfrm>
            <a:off x="3741773" y="1402350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folder background 2">
  <p:cSld name="CUSTOM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3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71" name="Google Shape;471;p33"/>
          <p:cNvSpPr txBox="1">
            <a:spLocks noGrp="1"/>
          </p:cNvSpPr>
          <p:nvPr>
            <p:ph type="subTitle" idx="1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72" name="Google Shape;472;p33"/>
          <p:cNvSpPr txBox="1">
            <a:spLocks noGrp="1"/>
          </p:cNvSpPr>
          <p:nvPr>
            <p:ph type="subTitle" idx="2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73" name="Google Shape;473;p33"/>
          <p:cNvSpPr txBox="1">
            <a:spLocks noGrp="1"/>
          </p:cNvSpPr>
          <p:nvPr>
            <p:ph type="subTitle" idx="3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74" name="Google Shape;474;p33"/>
          <p:cNvSpPr txBox="1">
            <a:spLocks noGrp="1"/>
          </p:cNvSpPr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475" name="Google Shape;475;p33"/>
          <p:cNvSpPr txBox="1">
            <a:spLocks noGrp="1"/>
          </p:cNvSpPr>
          <p:nvPr>
            <p:ph type="subTitle" idx="4"/>
          </p:nvPr>
        </p:nvSpPr>
        <p:spPr>
          <a:xfrm>
            <a:off x="1759000" y="3017700"/>
            <a:ext cx="2336400" cy="374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6" name="Google Shape;476;p33"/>
          <p:cNvSpPr txBox="1">
            <a:spLocks noGrp="1"/>
          </p:cNvSpPr>
          <p:nvPr>
            <p:ph type="subTitle" idx="5"/>
          </p:nvPr>
        </p:nvSpPr>
        <p:spPr>
          <a:xfrm>
            <a:off x="1758250" y="1663775"/>
            <a:ext cx="2336400" cy="374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33"/>
          <p:cNvSpPr txBox="1">
            <a:spLocks noGrp="1"/>
          </p:cNvSpPr>
          <p:nvPr>
            <p:ph type="subTitle" idx="6"/>
          </p:nvPr>
        </p:nvSpPr>
        <p:spPr>
          <a:xfrm>
            <a:off x="1758250" y="2340600"/>
            <a:ext cx="2336400" cy="374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8" name="Google Shape;478;p33"/>
          <p:cNvSpPr txBox="1">
            <a:spLocks noGrp="1"/>
          </p:cNvSpPr>
          <p:nvPr>
            <p:ph type="subTitle" idx="7"/>
          </p:nvPr>
        </p:nvSpPr>
        <p:spPr>
          <a:xfrm>
            <a:off x="1758250" y="3694800"/>
            <a:ext cx="2336400" cy="374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9" name="Google Shape;479;p33"/>
          <p:cNvSpPr txBox="1">
            <a:spLocks noGrp="1"/>
          </p:cNvSpPr>
          <p:nvPr>
            <p:ph type="subTitle" idx="8"/>
          </p:nvPr>
        </p:nvSpPr>
        <p:spPr>
          <a:xfrm>
            <a:off x="1758250" y="4367075"/>
            <a:ext cx="2336400" cy="374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Hanken Grotesk Light"/>
              <a:buNone/>
              <a:defRPr sz="2200">
                <a:latin typeface="Hanken Grotesk Light"/>
                <a:ea typeface="Hanken Grotesk Light"/>
                <a:cs typeface="Hanken Grotesk Light"/>
                <a:sym typeface="Hanken Grotesk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0" name="Google Shape;480;p33"/>
          <p:cNvSpPr txBox="1">
            <a:spLocks noGrp="1"/>
          </p:cNvSpPr>
          <p:nvPr>
            <p:ph type="subTitle" idx="9"/>
          </p:nvPr>
        </p:nvSpPr>
        <p:spPr>
          <a:xfrm>
            <a:off x="228148" y="3019975"/>
            <a:ext cx="810000" cy="374400"/>
          </a:xfrm>
          <a:prstGeom prst="rect">
            <a:avLst/>
          </a:prstGeom>
        </p:spPr>
        <p:txBody>
          <a:bodyPr spcFirstLastPara="1" wrap="square" lIns="0" tIns="72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81" name="Google Shape;481;p33"/>
          <p:cNvSpPr txBox="1">
            <a:spLocks noGrp="1"/>
          </p:cNvSpPr>
          <p:nvPr>
            <p:ph type="subTitle" idx="13"/>
          </p:nvPr>
        </p:nvSpPr>
        <p:spPr>
          <a:xfrm>
            <a:off x="228148" y="1666050"/>
            <a:ext cx="810000" cy="374400"/>
          </a:xfrm>
          <a:prstGeom prst="rect">
            <a:avLst/>
          </a:prstGeom>
        </p:spPr>
        <p:txBody>
          <a:bodyPr spcFirstLastPara="1" wrap="square" lIns="0" tIns="72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33"/>
          <p:cNvSpPr txBox="1">
            <a:spLocks noGrp="1"/>
          </p:cNvSpPr>
          <p:nvPr>
            <p:ph type="subTitle" idx="14"/>
          </p:nvPr>
        </p:nvSpPr>
        <p:spPr>
          <a:xfrm>
            <a:off x="228148" y="2342875"/>
            <a:ext cx="810000" cy="374400"/>
          </a:xfrm>
          <a:prstGeom prst="rect">
            <a:avLst/>
          </a:prstGeom>
        </p:spPr>
        <p:txBody>
          <a:bodyPr spcFirstLastPara="1" wrap="square" lIns="0" tIns="72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33"/>
          <p:cNvSpPr txBox="1">
            <a:spLocks noGrp="1"/>
          </p:cNvSpPr>
          <p:nvPr>
            <p:ph type="subTitle" idx="15"/>
          </p:nvPr>
        </p:nvSpPr>
        <p:spPr>
          <a:xfrm>
            <a:off x="228148" y="3697075"/>
            <a:ext cx="810000" cy="374400"/>
          </a:xfrm>
          <a:prstGeom prst="rect">
            <a:avLst/>
          </a:prstGeom>
        </p:spPr>
        <p:txBody>
          <a:bodyPr spcFirstLastPara="1" wrap="square" lIns="0" tIns="72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84" name="Google Shape;484;p33"/>
          <p:cNvSpPr txBox="1">
            <a:spLocks noGrp="1"/>
          </p:cNvSpPr>
          <p:nvPr>
            <p:ph type="subTitle" idx="16"/>
          </p:nvPr>
        </p:nvSpPr>
        <p:spPr>
          <a:xfrm>
            <a:off x="228148" y="4369350"/>
            <a:ext cx="810000" cy="374400"/>
          </a:xfrm>
          <a:prstGeom prst="rect">
            <a:avLst/>
          </a:prstGeom>
        </p:spPr>
        <p:txBody>
          <a:bodyPr spcFirstLastPara="1" wrap="square" lIns="0" tIns="72000" rIns="0" bIns="10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485" name="Google Shape;485;p33"/>
          <p:cNvSpPr txBox="1">
            <a:spLocks noGrp="1"/>
          </p:cNvSpPr>
          <p:nvPr>
            <p:ph type="title" idx="17"/>
          </p:nvPr>
        </p:nvSpPr>
        <p:spPr>
          <a:xfrm>
            <a:off x="596525" y="753331"/>
            <a:ext cx="7062000" cy="910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86" name="Google Shape;486;p33"/>
          <p:cNvSpPr txBox="1">
            <a:spLocks noGrp="1"/>
          </p:cNvSpPr>
          <p:nvPr>
            <p:ph type="body" idx="18"/>
          </p:nvPr>
        </p:nvSpPr>
        <p:spPr>
          <a:xfrm>
            <a:off x="4571300" y="4367075"/>
            <a:ext cx="4345200" cy="374400"/>
          </a:xfrm>
          <a:prstGeom prst="rect">
            <a:avLst/>
          </a:prstGeom>
        </p:spPr>
        <p:txBody>
          <a:bodyPr spcFirstLastPara="1" wrap="square" lIns="91425" tIns="72000" rIns="91425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87" name="Google Shape;487;p33"/>
          <p:cNvSpPr txBox="1">
            <a:spLocks noGrp="1"/>
          </p:cNvSpPr>
          <p:nvPr>
            <p:ph type="body" idx="19"/>
          </p:nvPr>
        </p:nvSpPr>
        <p:spPr>
          <a:xfrm>
            <a:off x="4571300" y="3694800"/>
            <a:ext cx="4345200" cy="374400"/>
          </a:xfrm>
          <a:prstGeom prst="rect">
            <a:avLst/>
          </a:prstGeom>
        </p:spPr>
        <p:txBody>
          <a:bodyPr spcFirstLastPara="1" wrap="square" lIns="91425" tIns="72000" rIns="91425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88" name="Google Shape;488;p33"/>
          <p:cNvSpPr txBox="1">
            <a:spLocks noGrp="1"/>
          </p:cNvSpPr>
          <p:nvPr>
            <p:ph type="body" idx="20"/>
          </p:nvPr>
        </p:nvSpPr>
        <p:spPr>
          <a:xfrm>
            <a:off x="4571300" y="3017700"/>
            <a:ext cx="4345200" cy="374400"/>
          </a:xfrm>
          <a:prstGeom prst="rect">
            <a:avLst/>
          </a:prstGeom>
        </p:spPr>
        <p:txBody>
          <a:bodyPr spcFirstLastPara="1" wrap="square" lIns="91425" tIns="72000" rIns="91425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89" name="Google Shape;489;p33"/>
          <p:cNvSpPr txBox="1">
            <a:spLocks noGrp="1"/>
          </p:cNvSpPr>
          <p:nvPr>
            <p:ph type="body" idx="21"/>
          </p:nvPr>
        </p:nvSpPr>
        <p:spPr>
          <a:xfrm>
            <a:off x="4571300" y="2340600"/>
            <a:ext cx="4345200" cy="374400"/>
          </a:xfrm>
          <a:prstGeom prst="rect">
            <a:avLst/>
          </a:prstGeom>
        </p:spPr>
        <p:txBody>
          <a:bodyPr spcFirstLastPara="1" wrap="square" lIns="91425" tIns="72000" rIns="91425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490" name="Google Shape;490;p33"/>
          <p:cNvSpPr txBox="1">
            <a:spLocks noGrp="1"/>
          </p:cNvSpPr>
          <p:nvPr>
            <p:ph type="body" idx="22"/>
          </p:nvPr>
        </p:nvSpPr>
        <p:spPr>
          <a:xfrm>
            <a:off x="4571300" y="1663775"/>
            <a:ext cx="4345200" cy="374400"/>
          </a:xfrm>
          <a:prstGeom prst="rect">
            <a:avLst/>
          </a:prstGeom>
        </p:spPr>
        <p:txBody>
          <a:bodyPr spcFirstLastPara="1" wrap="square" lIns="91425" tIns="72000" rIns="91425" bIns="108000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and folder background 3">
  <p:cSld name="CUSTOM_1_1_1_1_1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4"/>
          <p:cNvSpPr/>
          <p:nvPr/>
        </p:nvSpPr>
        <p:spPr>
          <a:xfrm>
            <a:off x="912237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93" name="Google Shape;493;p34"/>
          <p:cNvSpPr/>
          <p:nvPr/>
        </p:nvSpPr>
        <p:spPr>
          <a:xfrm>
            <a:off x="2380538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94" name="Google Shape;494;p34"/>
          <p:cNvSpPr/>
          <p:nvPr/>
        </p:nvSpPr>
        <p:spPr>
          <a:xfrm>
            <a:off x="38258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495" name="Google Shape;495;p34"/>
          <p:cNvSpPr txBox="1">
            <a:spLocks noGrp="1"/>
          </p:cNvSpPr>
          <p:nvPr>
            <p:ph type="subTitle" idx="1"/>
          </p:nvPr>
        </p:nvSpPr>
        <p:spPr>
          <a:xfrm>
            <a:off x="131460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34"/>
          <p:cNvSpPr txBox="1">
            <a:spLocks noGrp="1"/>
          </p:cNvSpPr>
          <p:nvPr>
            <p:ph type="subTitle" idx="2"/>
          </p:nvPr>
        </p:nvSpPr>
        <p:spPr>
          <a:xfrm>
            <a:off x="2783538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grpSp>
        <p:nvGrpSpPr>
          <p:cNvPr id="497" name="Google Shape;497;p34"/>
          <p:cNvGrpSpPr/>
          <p:nvPr/>
        </p:nvGrpSpPr>
        <p:grpSpPr>
          <a:xfrm>
            <a:off x="-2450" y="131788"/>
            <a:ext cx="9144000" cy="5011712"/>
            <a:chOff x="-2450" y="131788"/>
            <a:chExt cx="9144000" cy="5011712"/>
          </a:xfrm>
        </p:grpSpPr>
        <p:sp>
          <p:nvSpPr>
            <p:cNvPr id="498" name="Google Shape;498;p34"/>
            <p:cNvSpPr/>
            <p:nvPr/>
          </p:nvSpPr>
          <p:spPr>
            <a:xfrm>
              <a:off x="-2450" y="486600"/>
              <a:ext cx="9144000" cy="46569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lang="en">
                  <a:solidFill>
                    <a:schemeClr val="dk1"/>
                  </a:solidFill>
                  <a:latin typeface="Hanken Grotesk"/>
                  <a:ea typeface="Hanken Grotesk"/>
                  <a:cs typeface="Hanken Grotesk"/>
                  <a:sym typeface="Hanken Grotesk"/>
                </a:rPr>
                <a:t> </a:t>
              </a: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499" name="Google Shape;499;p34"/>
            <p:cNvSpPr/>
            <p:nvPr/>
          </p:nvSpPr>
          <p:spPr>
            <a:xfrm>
              <a:off x="5278763" y="131788"/>
              <a:ext cx="2245995" cy="360013"/>
            </a:xfrm>
            <a:custGeom>
              <a:avLst/>
              <a:gdLst/>
              <a:ahLst/>
              <a:cxnLst/>
              <a:rect l="l" t="t" r="r" b="b"/>
              <a:pathLst>
                <a:path w="285750" h="45745" extrusionOk="0">
                  <a:moveTo>
                    <a:pt x="85067" y="0"/>
                  </a:moveTo>
                  <a:lnTo>
                    <a:pt x="82600" y="39"/>
                  </a:lnTo>
                  <a:lnTo>
                    <a:pt x="80250" y="196"/>
                  </a:lnTo>
                  <a:lnTo>
                    <a:pt x="78017" y="392"/>
                  </a:lnTo>
                  <a:lnTo>
                    <a:pt x="75824" y="666"/>
                  </a:lnTo>
                  <a:lnTo>
                    <a:pt x="73748" y="1057"/>
                  </a:lnTo>
                  <a:lnTo>
                    <a:pt x="71751" y="1449"/>
                  </a:lnTo>
                  <a:lnTo>
                    <a:pt x="69871" y="1958"/>
                  </a:lnTo>
                  <a:lnTo>
                    <a:pt x="68030" y="2467"/>
                  </a:lnTo>
                  <a:lnTo>
                    <a:pt x="66307" y="3055"/>
                  </a:lnTo>
                  <a:lnTo>
                    <a:pt x="64662" y="3682"/>
                  </a:lnTo>
                  <a:lnTo>
                    <a:pt x="63095" y="4347"/>
                  </a:lnTo>
                  <a:lnTo>
                    <a:pt x="61607" y="5013"/>
                  </a:lnTo>
                  <a:lnTo>
                    <a:pt x="60197" y="5757"/>
                  </a:lnTo>
                  <a:lnTo>
                    <a:pt x="58905" y="6462"/>
                  </a:lnTo>
                  <a:lnTo>
                    <a:pt x="57651" y="7206"/>
                  </a:lnTo>
                  <a:lnTo>
                    <a:pt x="56476" y="7951"/>
                  </a:lnTo>
                  <a:lnTo>
                    <a:pt x="55419" y="8695"/>
                  </a:lnTo>
                  <a:lnTo>
                    <a:pt x="54401" y="9439"/>
                  </a:lnTo>
                  <a:lnTo>
                    <a:pt x="53461" y="10144"/>
                  </a:lnTo>
                  <a:lnTo>
                    <a:pt x="52599" y="10888"/>
                  </a:lnTo>
                  <a:lnTo>
                    <a:pt x="51816" y="11554"/>
                  </a:lnTo>
                  <a:lnTo>
                    <a:pt x="51111" y="12220"/>
                  </a:lnTo>
                  <a:lnTo>
                    <a:pt x="49897" y="13434"/>
                  </a:lnTo>
                  <a:lnTo>
                    <a:pt x="48996" y="14452"/>
                  </a:lnTo>
                  <a:lnTo>
                    <a:pt x="48330" y="15235"/>
                  </a:lnTo>
                  <a:lnTo>
                    <a:pt x="47821" y="15901"/>
                  </a:lnTo>
                  <a:lnTo>
                    <a:pt x="33447" y="32390"/>
                  </a:lnTo>
                  <a:lnTo>
                    <a:pt x="32429" y="33369"/>
                  </a:lnTo>
                  <a:lnTo>
                    <a:pt x="31371" y="34348"/>
                  </a:lnTo>
                  <a:lnTo>
                    <a:pt x="30314" y="35249"/>
                  </a:lnTo>
                  <a:lnTo>
                    <a:pt x="29217" y="36110"/>
                  </a:lnTo>
                  <a:lnTo>
                    <a:pt x="28160" y="36933"/>
                  </a:lnTo>
                  <a:lnTo>
                    <a:pt x="27063" y="37677"/>
                  </a:lnTo>
                  <a:lnTo>
                    <a:pt x="25967" y="38421"/>
                  </a:lnTo>
                  <a:lnTo>
                    <a:pt x="24870" y="39087"/>
                  </a:lnTo>
                  <a:lnTo>
                    <a:pt x="23773" y="39753"/>
                  </a:lnTo>
                  <a:lnTo>
                    <a:pt x="22677" y="40340"/>
                  </a:lnTo>
                  <a:lnTo>
                    <a:pt x="21580" y="40889"/>
                  </a:lnTo>
                  <a:lnTo>
                    <a:pt x="20483" y="41437"/>
                  </a:lnTo>
                  <a:lnTo>
                    <a:pt x="19348" y="41907"/>
                  </a:lnTo>
                  <a:lnTo>
                    <a:pt x="18251" y="42377"/>
                  </a:lnTo>
                  <a:lnTo>
                    <a:pt x="17154" y="42768"/>
                  </a:lnTo>
                  <a:lnTo>
                    <a:pt x="16058" y="43160"/>
                  </a:lnTo>
                  <a:lnTo>
                    <a:pt x="14961" y="43513"/>
                  </a:lnTo>
                  <a:lnTo>
                    <a:pt x="13865" y="43826"/>
                  </a:lnTo>
                  <a:lnTo>
                    <a:pt x="12807" y="44139"/>
                  </a:lnTo>
                  <a:lnTo>
                    <a:pt x="11750" y="44374"/>
                  </a:lnTo>
                  <a:lnTo>
                    <a:pt x="10692" y="44609"/>
                  </a:lnTo>
                  <a:lnTo>
                    <a:pt x="9635" y="44844"/>
                  </a:lnTo>
                  <a:lnTo>
                    <a:pt x="7559" y="45197"/>
                  </a:lnTo>
                  <a:lnTo>
                    <a:pt x="5561" y="45432"/>
                  </a:lnTo>
                  <a:lnTo>
                    <a:pt x="3642" y="45588"/>
                  </a:lnTo>
                  <a:lnTo>
                    <a:pt x="1762" y="45706"/>
                  </a:lnTo>
                  <a:lnTo>
                    <a:pt x="0" y="45745"/>
                  </a:lnTo>
                  <a:lnTo>
                    <a:pt x="285750" y="45745"/>
                  </a:lnTo>
                  <a:lnTo>
                    <a:pt x="283988" y="45706"/>
                  </a:lnTo>
                  <a:lnTo>
                    <a:pt x="282108" y="45588"/>
                  </a:lnTo>
                  <a:lnTo>
                    <a:pt x="280189" y="45432"/>
                  </a:lnTo>
                  <a:lnTo>
                    <a:pt x="278191" y="45197"/>
                  </a:lnTo>
                  <a:lnTo>
                    <a:pt x="276115" y="44844"/>
                  </a:lnTo>
                  <a:lnTo>
                    <a:pt x="275097" y="44609"/>
                  </a:lnTo>
                  <a:lnTo>
                    <a:pt x="274000" y="44374"/>
                  </a:lnTo>
                  <a:lnTo>
                    <a:pt x="272943" y="44139"/>
                  </a:lnTo>
                  <a:lnTo>
                    <a:pt x="271886" y="43826"/>
                  </a:lnTo>
                  <a:lnTo>
                    <a:pt x="270789" y="43513"/>
                  </a:lnTo>
                  <a:lnTo>
                    <a:pt x="269692" y="43160"/>
                  </a:lnTo>
                  <a:lnTo>
                    <a:pt x="268596" y="42768"/>
                  </a:lnTo>
                  <a:lnTo>
                    <a:pt x="267499" y="42377"/>
                  </a:lnTo>
                  <a:lnTo>
                    <a:pt x="266402" y="41907"/>
                  </a:lnTo>
                  <a:lnTo>
                    <a:pt x="265306" y="41437"/>
                  </a:lnTo>
                  <a:lnTo>
                    <a:pt x="264170" y="40889"/>
                  </a:lnTo>
                  <a:lnTo>
                    <a:pt x="263073" y="40340"/>
                  </a:lnTo>
                  <a:lnTo>
                    <a:pt x="261977" y="39753"/>
                  </a:lnTo>
                  <a:lnTo>
                    <a:pt x="260880" y="39087"/>
                  </a:lnTo>
                  <a:lnTo>
                    <a:pt x="259783" y="38421"/>
                  </a:lnTo>
                  <a:lnTo>
                    <a:pt x="258687" y="37677"/>
                  </a:lnTo>
                  <a:lnTo>
                    <a:pt x="257590" y="36933"/>
                  </a:lnTo>
                  <a:lnTo>
                    <a:pt x="256533" y="36110"/>
                  </a:lnTo>
                  <a:lnTo>
                    <a:pt x="255436" y="35249"/>
                  </a:lnTo>
                  <a:lnTo>
                    <a:pt x="254379" y="34348"/>
                  </a:lnTo>
                  <a:lnTo>
                    <a:pt x="253321" y="33369"/>
                  </a:lnTo>
                  <a:lnTo>
                    <a:pt x="252303" y="32390"/>
                  </a:lnTo>
                  <a:lnTo>
                    <a:pt x="237929" y="15901"/>
                  </a:lnTo>
                  <a:lnTo>
                    <a:pt x="237420" y="15235"/>
                  </a:lnTo>
                  <a:lnTo>
                    <a:pt x="236754" y="14452"/>
                  </a:lnTo>
                  <a:lnTo>
                    <a:pt x="235853" y="13434"/>
                  </a:lnTo>
                  <a:lnTo>
                    <a:pt x="234639" y="12220"/>
                  </a:lnTo>
                  <a:lnTo>
                    <a:pt x="233934" y="11554"/>
                  </a:lnTo>
                  <a:lnTo>
                    <a:pt x="233151" y="10888"/>
                  </a:lnTo>
                  <a:lnTo>
                    <a:pt x="232289" y="10144"/>
                  </a:lnTo>
                  <a:lnTo>
                    <a:pt x="231349" y="9439"/>
                  </a:lnTo>
                  <a:lnTo>
                    <a:pt x="230370" y="8695"/>
                  </a:lnTo>
                  <a:lnTo>
                    <a:pt x="229274" y="7951"/>
                  </a:lnTo>
                  <a:lnTo>
                    <a:pt x="228099" y="7206"/>
                  </a:lnTo>
                  <a:lnTo>
                    <a:pt x="226885" y="6462"/>
                  </a:lnTo>
                  <a:lnTo>
                    <a:pt x="225553" y="5757"/>
                  </a:lnTo>
                  <a:lnTo>
                    <a:pt x="224143" y="5013"/>
                  </a:lnTo>
                  <a:lnTo>
                    <a:pt x="222655" y="4347"/>
                  </a:lnTo>
                  <a:lnTo>
                    <a:pt x="221088" y="3682"/>
                  </a:lnTo>
                  <a:lnTo>
                    <a:pt x="219443" y="3055"/>
                  </a:lnTo>
                  <a:lnTo>
                    <a:pt x="217720" y="2467"/>
                  </a:lnTo>
                  <a:lnTo>
                    <a:pt x="215879" y="1958"/>
                  </a:lnTo>
                  <a:lnTo>
                    <a:pt x="213999" y="1449"/>
                  </a:lnTo>
                  <a:lnTo>
                    <a:pt x="212002" y="1057"/>
                  </a:lnTo>
                  <a:lnTo>
                    <a:pt x="209926" y="666"/>
                  </a:lnTo>
                  <a:lnTo>
                    <a:pt x="207733" y="392"/>
                  </a:lnTo>
                  <a:lnTo>
                    <a:pt x="205500" y="196"/>
                  </a:lnTo>
                  <a:lnTo>
                    <a:pt x="203150" y="39"/>
                  </a:lnTo>
                  <a:lnTo>
                    <a:pt x="2006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500" name="Google Shape;500;p34"/>
          <p:cNvSpPr txBox="1">
            <a:spLocks noGrp="1"/>
          </p:cNvSpPr>
          <p:nvPr>
            <p:ph type="subTitle" idx="3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501" name="Google Shape;501;p34"/>
          <p:cNvSpPr txBox="1">
            <a:spLocks noGrp="1"/>
          </p:cNvSpPr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Hanken Grotesk"/>
              <a:buNone/>
              <a:defRPr sz="12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02" name="Google Shape;502;p34"/>
          <p:cNvSpPr txBox="1">
            <a:spLocks noGrp="1"/>
          </p:cNvSpPr>
          <p:nvPr>
            <p:ph type="subTitle" idx="4"/>
          </p:nvPr>
        </p:nvSpPr>
        <p:spPr>
          <a:xfrm>
            <a:off x="229085" y="1666050"/>
            <a:ext cx="1170000" cy="374400"/>
          </a:xfrm>
          <a:prstGeom prst="rect">
            <a:avLst/>
          </a:prstGeom>
        </p:spPr>
        <p:txBody>
          <a:bodyPr spcFirstLastPara="1" wrap="square" lIns="0" tIns="72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03" name="Google Shape;503;p34"/>
          <p:cNvSpPr txBox="1">
            <a:spLocks noGrp="1"/>
          </p:cNvSpPr>
          <p:nvPr>
            <p:ph type="subTitle" idx="5"/>
          </p:nvPr>
        </p:nvSpPr>
        <p:spPr>
          <a:xfrm>
            <a:off x="229085" y="2341863"/>
            <a:ext cx="1170000" cy="374400"/>
          </a:xfrm>
          <a:prstGeom prst="rect">
            <a:avLst/>
          </a:prstGeom>
        </p:spPr>
        <p:txBody>
          <a:bodyPr spcFirstLastPara="1" wrap="square" lIns="0" tIns="72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04" name="Google Shape;504;p34"/>
          <p:cNvSpPr txBox="1">
            <a:spLocks noGrp="1"/>
          </p:cNvSpPr>
          <p:nvPr>
            <p:ph type="subTitle" idx="6"/>
          </p:nvPr>
        </p:nvSpPr>
        <p:spPr>
          <a:xfrm>
            <a:off x="229085" y="3018975"/>
            <a:ext cx="1170000" cy="374400"/>
          </a:xfrm>
          <a:prstGeom prst="rect">
            <a:avLst/>
          </a:prstGeom>
        </p:spPr>
        <p:txBody>
          <a:bodyPr spcFirstLastPara="1" wrap="square" lIns="0" tIns="72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05" name="Google Shape;505;p34"/>
          <p:cNvSpPr txBox="1">
            <a:spLocks noGrp="1"/>
          </p:cNvSpPr>
          <p:nvPr>
            <p:ph type="subTitle" idx="7"/>
          </p:nvPr>
        </p:nvSpPr>
        <p:spPr>
          <a:xfrm>
            <a:off x="229085" y="3694788"/>
            <a:ext cx="1170000" cy="374400"/>
          </a:xfrm>
          <a:prstGeom prst="rect">
            <a:avLst/>
          </a:prstGeom>
        </p:spPr>
        <p:txBody>
          <a:bodyPr spcFirstLastPara="1" wrap="square" lIns="0" tIns="72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06" name="Google Shape;506;p34"/>
          <p:cNvSpPr txBox="1">
            <a:spLocks noGrp="1"/>
          </p:cNvSpPr>
          <p:nvPr>
            <p:ph type="subTitle" idx="8"/>
          </p:nvPr>
        </p:nvSpPr>
        <p:spPr>
          <a:xfrm>
            <a:off x="229085" y="4371888"/>
            <a:ext cx="1170000" cy="374400"/>
          </a:xfrm>
          <a:prstGeom prst="rect">
            <a:avLst/>
          </a:prstGeom>
        </p:spPr>
        <p:txBody>
          <a:bodyPr spcFirstLastPara="1" wrap="square" lIns="0" tIns="72000" rIns="0" bIns="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34"/>
          <p:cNvSpPr txBox="1">
            <a:spLocks noGrp="1"/>
          </p:cNvSpPr>
          <p:nvPr>
            <p:ph type="title" idx="9"/>
          </p:nvPr>
        </p:nvSpPr>
        <p:spPr>
          <a:xfrm>
            <a:off x="596525" y="753324"/>
            <a:ext cx="7062000" cy="683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8" name="Google Shape;508;p34"/>
          <p:cNvSpPr txBox="1">
            <a:spLocks noGrp="1"/>
          </p:cNvSpPr>
          <p:nvPr>
            <p:ph type="subTitle" idx="13"/>
          </p:nvPr>
        </p:nvSpPr>
        <p:spPr>
          <a:xfrm>
            <a:off x="7916986" y="1436834"/>
            <a:ext cx="810000" cy="226800"/>
          </a:xfrm>
          <a:prstGeom prst="rect">
            <a:avLst/>
          </a:prstGeom>
        </p:spPr>
        <p:txBody>
          <a:bodyPr spcFirstLastPara="1" wrap="square" lIns="90000" tIns="0" rIns="0" bIns="72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34"/>
          <p:cNvSpPr txBox="1">
            <a:spLocks noGrp="1"/>
          </p:cNvSpPr>
          <p:nvPr>
            <p:ph type="subTitle" idx="14"/>
          </p:nvPr>
        </p:nvSpPr>
        <p:spPr>
          <a:xfrm>
            <a:off x="6689861" y="1436834"/>
            <a:ext cx="810000" cy="226800"/>
          </a:xfrm>
          <a:prstGeom prst="rect">
            <a:avLst/>
          </a:prstGeom>
        </p:spPr>
        <p:txBody>
          <a:bodyPr spcFirstLastPara="1" wrap="square" lIns="90000" tIns="0" rIns="0" bIns="72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10" name="Google Shape;510;p34"/>
          <p:cNvSpPr txBox="1">
            <a:spLocks noGrp="1"/>
          </p:cNvSpPr>
          <p:nvPr>
            <p:ph type="subTitle" idx="15"/>
          </p:nvPr>
        </p:nvSpPr>
        <p:spPr>
          <a:xfrm>
            <a:off x="5462861" y="1436834"/>
            <a:ext cx="810000" cy="226800"/>
          </a:xfrm>
          <a:prstGeom prst="rect">
            <a:avLst/>
          </a:prstGeom>
        </p:spPr>
        <p:txBody>
          <a:bodyPr spcFirstLastPara="1" wrap="square" lIns="90000" tIns="0" rIns="0" bIns="72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34"/>
          <p:cNvSpPr txBox="1">
            <a:spLocks noGrp="1"/>
          </p:cNvSpPr>
          <p:nvPr>
            <p:ph type="subTitle" idx="16"/>
          </p:nvPr>
        </p:nvSpPr>
        <p:spPr>
          <a:xfrm>
            <a:off x="4235836" y="1436834"/>
            <a:ext cx="810000" cy="226800"/>
          </a:xfrm>
          <a:prstGeom prst="rect">
            <a:avLst/>
          </a:prstGeom>
        </p:spPr>
        <p:txBody>
          <a:bodyPr spcFirstLastPara="1" wrap="square" lIns="90000" tIns="0" rIns="0" bIns="72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12" name="Google Shape;512;p34"/>
          <p:cNvSpPr txBox="1">
            <a:spLocks noGrp="1"/>
          </p:cNvSpPr>
          <p:nvPr>
            <p:ph type="subTitle" idx="17"/>
          </p:nvPr>
        </p:nvSpPr>
        <p:spPr>
          <a:xfrm>
            <a:off x="3008011" y="1436834"/>
            <a:ext cx="810000" cy="226800"/>
          </a:xfrm>
          <a:prstGeom prst="rect">
            <a:avLst/>
          </a:prstGeom>
        </p:spPr>
        <p:txBody>
          <a:bodyPr spcFirstLastPara="1" wrap="square" lIns="90000" tIns="0" rIns="0" bIns="72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34"/>
          <p:cNvSpPr txBox="1">
            <a:spLocks noGrp="1"/>
          </p:cNvSpPr>
          <p:nvPr>
            <p:ph type="subTitle" idx="18"/>
          </p:nvPr>
        </p:nvSpPr>
        <p:spPr>
          <a:xfrm>
            <a:off x="1781686" y="1436834"/>
            <a:ext cx="810000" cy="226800"/>
          </a:xfrm>
          <a:prstGeom prst="rect">
            <a:avLst/>
          </a:prstGeom>
        </p:spPr>
        <p:txBody>
          <a:bodyPr spcFirstLastPara="1" wrap="square" lIns="90000" tIns="0" rIns="0" bIns="72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Hanken Grotesk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er">
  <p:cSld name="CUSTOM_3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5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16" name="Google Shape;516;p35"/>
          <p:cNvSpPr txBox="1">
            <a:spLocks noGrp="1"/>
          </p:cNvSpPr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>
            <a:endParaRPr/>
          </a:p>
        </p:txBody>
      </p:sp>
      <p:sp>
        <p:nvSpPr>
          <p:cNvPr id="517" name="Google Shape;517;p35"/>
          <p:cNvSpPr txBox="1">
            <a:spLocks noGrp="1"/>
          </p:cNvSpPr>
          <p:nvPr>
            <p:ph type="body" idx="1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>
            <a:endParaRPr/>
          </a:p>
        </p:txBody>
      </p:sp>
      <p:sp>
        <p:nvSpPr>
          <p:cNvPr id="518" name="Google Shape;518;p35"/>
          <p:cNvSpPr txBox="1">
            <a:spLocks noGrp="1"/>
          </p:cNvSpPr>
          <p:nvPr>
            <p:ph type="subTitle" idx="2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9" name="Google Shape;519;p35"/>
          <p:cNvSpPr txBox="1">
            <a:spLocks noGrp="1"/>
          </p:cNvSpPr>
          <p:nvPr>
            <p:ph type="subTitle" idx="3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er 1">
  <p:cSld name="CUSTOM_3_1">
    <p:bg>
      <p:bgPr>
        <a:solidFill>
          <a:schemeClr val="dk2"/>
        </a:solidFill>
        <a:effectLst/>
      </p:bgPr>
    </p:bg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6"/>
          <p:cNvSpPr/>
          <p:nvPr/>
        </p:nvSpPr>
        <p:spPr>
          <a:xfrm>
            <a:off x="-2450" y="486600"/>
            <a:ext cx="9144000" cy="465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22" name="Google Shape;522;p36"/>
          <p:cNvSpPr txBox="1">
            <a:spLocks noGrp="1"/>
          </p:cNvSpPr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Font typeface="Neuton Light"/>
              <a:buNone/>
              <a:defRPr sz="8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Font typeface="Neuton Light"/>
              <a:buNone/>
              <a:defRPr sz="5000"/>
            </a:lvl9pPr>
          </a:lstStyle>
          <a:p>
            <a:endParaRPr/>
          </a:p>
        </p:txBody>
      </p:sp>
      <p:sp>
        <p:nvSpPr>
          <p:cNvPr id="523" name="Google Shape;523;p36"/>
          <p:cNvSpPr txBox="1">
            <a:spLocks noGrp="1"/>
          </p:cNvSpPr>
          <p:nvPr>
            <p:ph type="body" idx="1"/>
          </p:nvPr>
        </p:nvSpPr>
        <p:spPr>
          <a:xfrm>
            <a:off x="575438" y="4387200"/>
            <a:ext cx="2919600" cy="6480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/>
            </a:lvl9pPr>
          </a:lstStyle>
          <a:p>
            <a:endParaRPr/>
          </a:p>
        </p:txBody>
      </p:sp>
      <p:sp>
        <p:nvSpPr>
          <p:cNvPr id="524" name="Google Shape;524;p36"/>
          <p:cNvSpPr txBox="1">
            <a:spLocks noGrp="1"/>
          </p:cNvSpPr>
          <p:nvPr>
            <p:ph type="subTitle" idx="2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5" name="Google Shape;525;p36"/>
          <p:cNvSpPr txBox="1">
            <a:spLocks noGrp="1"/>
          </p:cNvSpPr>
          <p:nvPr>
            <p:ph type="subTitle" idx="3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umns 1 1">
  <p:cSld name="CUSTOM_7_1_1_1_1_1_1_1_1_1_1_1_1_1_1_1_1_6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7"/>
          <p:cNvSpPr txBox="1">
            <a:spLocks noGrp="1"/>
          </p:cNvSpPr>
          <p:nvPr>
            <p:ph type="title"/>
          </p:nvPr>
        </p:nvSpPr>
        <p:spPr>
          <a:xfrm>
            <a:off x="2184250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8" name="Google Shape;528;p37"/>
          <p:cNvSpPr txBox="1">
            <a:spLocks noGrp="1"/>
          </p:cNvSpPr>
          <p:nvPr>
            <p:ph type="title" idx="2"/>
          </p:nvPr>
        </p:nvSpPr>
        <p:spPr>
          <a:xfrm>
            <a:off x="3962263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29" name="Google Shape;529;p37"/>
          <p:cNvSpPr txBox="1">
            <a:spLocks noGrp="1"/>
          </p:cNvSpPr>
          <p:nvPr>
            <p:ph type="title" idx="3"/>
          </p:nvPr>
        </p:nvSpPr>
        <p:spPr>
          <a:xfrm>
            <a:off x="406525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0" name="Google Shape;530;p37"/>
          <p:cNvSpPr txBox="1">
            <a:spLocks noGrp="1"/>
          </p:cNvSpPr>
          <p:nvPr>
            <p:ph type="title" idx="4"/>
          </p:nvPr>
        </p:nvSpPr>
        <p:spPr>
          <a:xfrm>
            <a:off x="5729600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1" name="Google Shape;531;p37"/>
          <p:cNvSpPr txBox="1">
            <a:spLocks noGrp="1"/>
          </p:cNvSpPr>
          <p:nvPr>
            <p:ph type="title" idx="5"/>
          </p:nvPr>
        </p:nvSpPr>
        <p:spPr>
          <a:xfrm>
            <a:off x="7518138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2" name="Google Shape;532;p37"/>
          <p:cNvSpPr txBox="1">
            <a:spLocks noGrp="1"/>
          </p:cNvSpPr>
          <p:nvPr>
            <p:ph type="title" idx="6"/>
          </p:nvPr>
        </p:nvSpPr>
        <p:spPr>
          <a:xfrm>
            <a:off x="22475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3" name="Google Shape;533;p37"/>
          <p:cNvSpPr txBox="1">
            <a:spLocks noGrp="1"/>
          </p:cNvSpPr>
          <p:nvPr>
            <p:ph type="title" idx="7"/>
          </p:nvPr>
        </p:nvSpPr>
        <p:spPr>
          <a:xfrm>
            <a:off x="200380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4" name="Google Shape;534;p37"/>
          <p:cNvSpPr txBox="1">
            <a:spLocks noGrp="1"/>
          </p:cNvSpPr>
          <p:nvPr>
            <p:ph type="title" idx="8"/>
          </p:nvPr>
        </p:nvSpPr>
        <p:spPr>
          <a:xfrm>
            <a:off x="378050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5" name="Google Shape;535;p37"/>
          <p:cNvSpPr txBox="1">
            <a:spLocks noGrp="1"/>
          </p:cNvSpPr>
          <p:nvPr>
            <p:ph type="title" idx="9"/>
          </p:nvPr>
        </p:nvSpPr>
        <p:spPr>
          <a:xfrm>
            <a:off x="555865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6" name="Google Shape;536;p37"/>
          <p:cNvSpPr txBox="1">
            <a:spLocks noGrp="1"/>
          </p:cNvSpPr>
          <p:nvPr>
            <p:ph type="title" idx="13"/>
          </p:nvPr>
        </p:nvSpPr>
        <p:spPr>
          <a:xfrm>
            <a:off x="733645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0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7" name="Google Shape;537;p37"/>
          <p:cNvSpPr txBox="1">
            <a:spLocks noGrp="1"/>
          </p:cNvSpPr>
          <p:nvPr>
            <p:ph type="title" idx="14"/>
          </p:nvPr>
        </p:nvSpPr>
        <p:spPr>
          <a:xfrm>
            <a:off x="7339963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38" name="Google Shape;538;p37"/>
          <p:cNvSpPr txBox="1">
            <a:spLocks noGrp="1"/>
          </p:cNvSpPr>
          <p:nvPr>
            <p:ph type="title" idx="15"/>
          </p:nvPr>
        </p:nvSpPr>
        <p:spPr>
          <a:xfrm>
            <a:off x="3780063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39" name="Google Shape;539;p37"/>
          <p:cNvSpPr txBox="1">
            <a:spLocks noGrp="1"/>
          </p:cNvSpPr>
          <p:nvPr>
            <p:ph type="title" idx="16"/>
          </p:nvPr>
        </p:nvSpPr>
        <p:spPr>
          <a:xfrm>
            <a:off x="5557163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40" name="Google Shape;540;p37"/>
          <p:cNvSpPr txBox="1">
            <a:spLocks noGrp="1"/>
          </p:cNvSpPr>
          <p:nvPr>
            <p:ph type="title" idx="17"/>
          </p:nvPr>
        </p:nvSpPr>
        <p:spPr>
          <a:xfrm>
            <a:off x="227650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41" name="Google Shape;541;p37"/>
          <p:cNvSpPr txBox="1">
            <a:spLocks noGrp="1"/>
          </p:cNvSpPr>
          <p:nvPr>
            <p:ph type="title" idx="18"/>
          </p:nvPr>
        </p:nvSpPr>
        <p:spPr>
          <a:xfrm>
            <a:off x="2004750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Hanken Grotesk SemiBold"/>
              <a:buNone/>
              <a:defRPr sz="1000">
                <a:latin typeface="Hanken Grotesk SemiBold"/>
                <a:ea typeface="Hanken Grotesk SemiBold"/>
                <a:cs typeface="Hanken Grotesk SemiBold"/>
                <a:sym typeface="Hanken Grotesk SemiBold"/>
              </a:defRPr>
            </a:lvl9pPr>
          </a:lstStyle>
          <a:p>
            <a:endParaRPr/>
          </a:p>
        </p:txBody>
      </p:sp>
      <p:sp>
        <p:nvSpPr>
          <p:cNvPr id="542" name="Google Shape;542;p37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43" name="Google Shape;543;p37"/>
          <p:cNvSpPr txBox="1">
            <a:spLocks noGrp="1"/>
          </p:cNvSpPr>
          <p:nvPr>
            <p:ph type="body" idx="19"/>
          </p:nvPr>
        </p:nvSpPr>
        <p:spPr>
          <a:xfrm>
            <a:off x="223881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44" name="Google Shape;544;p37"/>
          <p:cNvSpPr txBox="1">
            <a:spLocks noGrp="1"/>
          </p:cNvSpPr>
          <p:nvPr>
            <p:ph type="body" idx="20"/>
          </p:nvPr>
        </p:nvSpPr>
        <p:spPr>
          <a:xfrm>
            <a:off x="2004019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45" name="Google Shape;545;p37"/>
          <p:cNvSpPr txBox="1">
            <a:spLocks noGrp="1"/>
          </p:cNvSpPr>
          <p:nvPr>
            <p:ph type="body" idx="21"/>
          </p:nvPr>
        </p:nvSpPr>
        <p:spPr>
          <a:xfrm>
            <a:off x="3780063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46" name="Google Shape;546;p37"/>
          <p:cNvSpPr txBox="1">
            <a:spLocks noGrp="1"/>
          </p:cNvSpPr>
          <p:nvPr>
            <p:ph type="body" idx="22"/>
          </p:nvPr>
        </p:nvSpPr>
        <p:spPr>
          <a:xfrm>
            <a:off x="5557163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47" name="Google Shape;547;p37"/>
          <p:cNvSpPr txBox="1">
            <a:spLocks noGrp="1"/>
          </p:cNvSpPr>
          <p:nvPr>
            <p:ph type="body" idx="23"/>
          </p:nvPr>
        </p:nvSpPr>
        <p:spPr>
          <a:xfrm>
            <a:off x="7334263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48" name="Google Shape;548;p37"/>
          <p:cNvSpPr txBox="1">
            <a:spLocks noGrp="1"/>
          </p:cNvSpPr>
          <p:nvPr>
            <p:ph type="body" idx="24"/>
          </p:nvPr>
        </p:nvSpPr>
        <p:spPr>
          <a:xfrm>
            <a:off x="226606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49" name="Google Shape;549;p37"/>
          <p:cNvSpPr txBox="1">
            <a:spLocks noGrp="1"/>
          </p:cNvSpPr>
          <p:nvPr>
            <p:ph type="body" idx="25"/>
          </p:nvPr>
        </p:nvSpPr>
        <p:spPr>
          <a:xfrm>
            <a:off x="2006744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0" name="Google Shape;550;p37"/>
          <p:cNvSpPr txBox="1">
            <a:spLocks noGrp="1"/>
          </p:cNvSpPr>
          <p:nvPr>
            <p:ph type="body" idx="26"/>
          </p:nvPr>
        </p:nvSpPr>
        <p:spPr>
          <a:xfrm>
            <a:off x="3782788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1" name="Google Shape;551;p37"/>
          <p:cNvSpPr txBox="1">
            <a:spLocks noGrp="1"/>
          </p:cNvSpPr>
          <p:nvPr>
            <p:ph type="body" idx="27"/>
          </p:nvPr>
        </p:nvSpPr>
        <p:spPr>
          <a:xfrm>
            <a:off x="5559888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2" name="Google Shape;552;p37"/>
          <p:cNvSpPr txBox="1">
            <a:spLocks noGrp="1"/>
          </p:cNvSpPr>
          <p:nvPr>
            <p:ph type="body" idx="28"/>
          </p:nvPr>
        </p:nvSpPr>
        <p:spPr>
          <a:xfrm>
            <a:off x="7339713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3" name="Google Shape;553;p37"/>
          <p:cNvSpPr txBox="1">
            <a:spLocks noGrp="1"/>
          </p:cNvSpPr>
          <p:nvPr>
            <p:ph type="body" idx="29"/>
          </p:nvPr>
        </p:nvSpPr>
        <p:spPr>
          <a:xfrm>
            <a:off x="223519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4" name="Google Shape;554;p37"/>
          <p:cNvSpPr txBox="1">
            <a:spLocks noGrp="1"/>
          </p:cNvSpPr>
          <p:nvPr>
            <p:ph type="body" idx="30"/>
          </p:nvPr>
        </p:nvSpPr>
        <p:spPr>
          <a:xfrm>
            <a:off x="2003656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5" name="Google Shape;555;p37"/>
          <p:cNvSpPr txBox="1">
            <a:spLocks noGrp="1"/>
          </p:cNvSpPr>
          <p:nvPr>
            <p:ph type="body" idx="31"/>
          </p:nvPr>
        </p:nvSpPr>
        <p:spPr>
          <a:xfrm>
            <a:off x="3779701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6" name="Google Shape;556;p37"/>
          <p:cNvSpPr txBox="1">
            <a:spLocks noGrp="1"/>
          </p:cNvSpPr>
          <p:nvPr>
            <p:ph type="body" idx="32"/>
          </p:nvPr>
        </p:nvSpPr>
        <p:spPr>
          <a:xfrm>
            <a:off x="5556800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57" name="Google Shape;557;p37"/>
          <p:cNvSpPr txBox="1">
            <a:spLocks noGrp="1"/>
          </p:cNvSpPr>
          <p:nvPr>
            <p:ph type="body" idx="33"/>
          </p:nvPr>
        </p:nvSpPr>
        <p:spPr>
          <a:xfrm>
            <a:off x="7336626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0" name="Google Shape;560;p3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65" name="Google Shape;565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69" name="Google Shape;569;p4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79" name="Google Shape;579;p4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80" name="Google Shape;580;p4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5" name="Google Shape;585;p4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49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49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0" name="Google Shape;590;p49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1" name="Google Shape;591;p49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2" name="Google Shape;592;p49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3" name="Google Shape;593;p49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4" name="Google Shape;594;p49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598" name="Google Shape;598;p50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1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1" name="Google Shape;601;p51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02" name="Google Shape;602;p51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03" name="Google Shape;603;p51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04" name="Google Shape;604;p51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2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07" name="Google Shape;607;p52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08" name="Google Shape;608;p52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09" name="Google Shape;609;p52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0" name="Google Shape;610;p52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1" name="Google Shape;611;p52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12" name="Google Shape;612;p52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3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15" name="Google Shape;615;p53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16" name="Google Shape;616;p53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17" name="Google Shape;617;p53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>
            <a:endParaRPr/>
          </a:p>
        </p:txBody>
      </p:sp>
      <p:sp>
        <p:nvSpPr>
          <p:cNvPr id="618" name="Google Shape;618;p53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9" name="Google Shape;619;p53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0" name="Google Shape;620;p53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1" name="Google Shape;621;p53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622" name="Google Shape;622;p53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54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28" name="Google Shape;628;p55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29" name="Google Shape;629;p55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30" name="Google Shape;630;p55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1" name="Google Shape;631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32" name="Google Shape;632;p55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33" name="Google Shape;633;p55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56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6" name="Google Shape;636;p56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7" name="Google Shape;637;p56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38" name="Google Shape;638;p56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39" name="Google Shape;639;p56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56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41" name="Google Shape;641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42" name="Google Shape;642;p56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3" name="Google Shape;643;p56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4" name="Google Shape;644;p56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7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49" name="Google Shape;649;p58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0" name="Google Shape;650;p58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1" name="Google Shape;651;p58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2" name="Google Shape;652;p58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3" name="Google Shape;653;p58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4" name="Google Shape;654;p58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58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6" name="Google Shape;656;p58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57" name="Google Shape;657;p58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euton Light"/>
              <a:buNone/>
              <a:defRPr sz="4400">
                <a:solidFill>
                  <a:schemeClr val="dk1"/>
                </a:solidFill>
                <a:latin typeface="Neuton Light"/>
                <a:ea typeface="Neuton Light"/>
                <a:cs typeface="Neuton Light"/>
                <a:sym typeface="Neuton Light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●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○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anken Grotesk"/>
              <a:buChar char="■"/>
              <a:defRPr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>
                <a:solidFill>
                  <a:schemeClr val="dk2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9"/>
          <p:cNvSpPr/>
          <p:nvPr/>
        </p:nvSpPr>
        <p:spPr>
          <a:xfrm>
            <a:off x="38258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3" name="Google Shape;663;p59"/>
          <p:cNvSpPr/>
          <p:nvPr/>
        </p:nvSpPr>
        <p:spPr>
          <a:xfrm>
            <a:off x="2380538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4" name="Google Shape;664;p59"/>
          <p:cNvSpPr/>
          <p:nvPr/>
        </p:nvSpPr>
        <p:spPr>
          <a:xfrm>
            <a:off x="912237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65" name="Google Shape;665;p59"/>
          <p:cNvSpPr txBox="1">
            <a:spLocks noGrp="1"/>
          </p:cNvSpPr>
          <p:nvPr>
            <p:ph type="title"/>
          </p:nvPr>
        </p:nvSpPr>
        <p:spPr>
          <a:xfrm>
            <a:off x="755723" y="1986543"/>
            <a:ext cx="7916400" cy="1551261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320040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000" b="1" dirty="0">
                <a:latin typeface="Arial"/>
                <a:ea typeface="Arial"/>
                <a:cs typeface="Arial"/>
                <a:sym typeface="Arial"/>
              </a:rPr>
              <a:t> API Interaction</a:t>
            </a:r>
            <a:endParaRPr sz="50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SzPts val="8000"/>
              <a:buNone/>
            </a:pPr>
            <a:r>
              <a:rPr lang="en" sz="4000" dirty="0"/>
              <a:t>By: Daniele Ricciardelli &amp; Nathaniel Case</a:t>
            </a:r>
            <a:endParaRPr sz="4000" dirty="0"/>
          </a:p>
        </p:txBody>
      </p:sp>
      <p:sp>
        <p:nvSpPr>
          <p:cNvPr id="666" name="Google Shape;666;p59"/>
          <p:cNvSpPr txBox="1">
            <a:spLocks noGrp="1"/>
          </p:cNvSpPr>
          <p:nvPr>
            <p:ph type="body" idx="1"/>
          </p:nvPr>
        </p:nvSpPr>
        <p:spPr>
          <a:xfrm>
            <a:off x="2785851" y="4387200"/>
            <a:ext cx="2919600" cy="648000"/>
          </a:xfrm>
          <a:prstGeom prst="rect">
            <a:avLst/>
          </a:prstGeom>
        </p:spPr>
        <p:txBody>
          <a:bodyPr spcFirstLastPara="1" wrap="square" lIns="0" tIns="0" rIns="0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 dirty="0"/>
              <a:t>ECE 4317 - Intelligence System for Engineers</a:t>
            </a: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1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lang="en" sz="1100" dirty="0"/>
              <a:t>Presented to: Dr. Tim Lin</a:t>
            </a:r>
            <a:endParaRPr sz="1100" dirty="0"/>
          </a:p>
        </p:txBody>
      </p:sp>
      <p:sp>
        <p:nvSpPr>
          <p:cNvPr id="667" name="Google Shape;667;p59"/>
          <p:cNvSpPr txBox="1">
            <a:spLocks noGrp="1"/>
          </p:cNvSpPr>
          <p:nvPr>
            <p:ph type="subTitle" idx="2"/>
          </p:nvPr>
        </p:nvSpPr>
        <p:spPr>
          <a:xfrm>
            <a:off x="1284613" y="2148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"/>
              <a:t>Company NameInasd</a:t>
            </a:r>
            <a:endParaRPr/>
          </a:p>
        </p:txBody>
      </p:sp>
      <p:sp>
        <p:nvSpPr>
          <p:cNvPr id="668" name="Google Shape;668;p59"/>
          <p:cNvSpPr txBox="1">
            <a:spLocks noGrp="1"/>
          </p:cNvSpPr>
          <p:nvPr>
            <p:ph type="subTitle" idx="3"/>
          </p:nvPr>
        </p:nvSpPr>
        <p:spPr>
          <a:xfrm>
            <a:off x="5539488" y="43872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2025</a:t>
            </a:r>
            <a:endParaRPr/>
          </a:p>
        </p:txBody>
      </p:sp>
      <p:sp>
        <p:nvSpPr>
          <p:cNvPr id="669" name="Google Shape;669;p59"/>
          <p:cNvSpPr txBox="1">
            <a:spLocks noGrp="1"/>
          </p:cNvSpPr>
          <p:nvPr>
            <p:ph type="subTitle" idx="4"/>
          </p:nvPr>
        </p:nvSpPr>
        <p:spPr>
          <a:xfrm>
            <a:off x="7040700" y="43872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Spring</a:t>
            </a:r>
            <a:endParaRPr/>
          </a:p>
        </p:txBody>
      </p:sp>
      <p:pic>
        <p:nvPicPr>
          <p:cNvPr id="670" name="Google Shape;67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363" y="3961750"/>
            <a:ext cx="2100900" cy="11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p59" title="OpenAI-Logo-P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363" y="1914724"/>
            <a:ext cx="3609027" cy="847450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59"/>
          <p:cNvSpPr/>
          <p:nvPr/>
        </p:nvSpPr>
        <p:spPr>
          <a:xfrm>
            <a:off x="52787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3" name="Google Shape;673;p59"/>
          <p:cNvSpPr/>
          <p:nvPr/>
        </p:nvSpPr>
        <p:spPr>
          <a:xfrm>
            <a:off x="3825863" y="1265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4" name="Google Shape;674;p59"/>
          <p:cNvSpPr/>
          <p:nvPr/>
        </p:nvSpPr>
        <p:spPr>
          <a:xfrm>
            <a:off x="2380538" y="1265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5" name="Google Shape;675;p59"/>
          <p:cNvSpPr/>
          <p:nvPr/>
        </p:nvSpPr>
        <p:spPr>
          <a:xfrm>
            <a:off x="912237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76" name="Google Shape;676;p59"/>
          <p:cNvSpPr txBox="1"/>
          <p:nvPr/>
        </p:nvSpPr>
        <p:spPr>
          <a:xfrm>
            <a:off x="1578475" y="142450"/>
            <a:ext cx="9135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Introduction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0"/>
          <p:cNvSpPr/>
          <p:nvPr/>
        </p:nvSpPr>
        <p:spPr>
          <a:xfrm>
            <a:off x="52787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2" name="Google Shape;682;p60"/>
          <p:cNvSpPr/>
          <p:nvPr/>
        </p:nvSpPr>
        <p:spPr>
          <a:xfrm>
            <a:off x="38258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3" name="Google Shape;683;p60"/>
          <p:cNvSpPr/>
          <p:nvPr/>
        </p:nvSpPr>
        <p:spPr>
          <a:xfrm>
            <a:off x="912237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4" name="Google Shape;684;p60"/>
          <p:cNvSpPr/>
          <p:nvPr/>
        </p:nvSpPr>
        <p:spPr>
          <a:xfrm>
            <a:off x="2380538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5" name="Google Shape;685;p60"/>
          <p:cNvSpPr txBox="1">
            <a:spLocks noGrp="1"/>
          </p:cNvSpPr>
          <p:nvPr>
            <p:ph type="title" idx="4"/>
          </p:nvPr>
        </p:nvSpPr>
        <p:spPr>
          <a:xfrm>
            <a:off x="2777959" y="131799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Challenge</a:t>
            </a:r>
            <a:endParaRPr/>
          </a:p>
        </p:txBody>
      </p:sp>
      <p:pic>
        <p:nvPicPr>
          <p:cNvPr id="686" name="Google Shape;68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4201"/>
            <a:ext cx="8839200" cy="2817620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60"/>
          <p:cNvSpPr txBox="1"/>
          <p:nvPr/>
        </p:nvSpPr>
        <p:spPr>
          <a:xfrm>
            <a:off x="152400" y="3526875"/>
            <a:ext cx="8839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An assignment that has over 30 questions (62 in the shown example) implies a lot of work, what if it could be left for AI and automation to get it done?</a:t>
            </a:r>
            <a:endParaRPr sz="1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88" name="Google Shape;688;p60"/>
          <p:cNvSpPr txBox="1"/>
          <p:nvPr/>
        </p:nvSpPr>
        <p:spPr>
          <a:xfrm>
            <a:off x="1224150" y="4223550"/>
            <a:ext cx="669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DISCLAIMER: We discourage any individuals of entities to use this for any reason - this is just a proof of concept. Any misuse of our script are subjected to the full extent of the law or rules of the institution</a:t>
            </a:r>
            <a:endParaRPr sz="1000" i="1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61"/>
          <p:cNvSpPr/>
          <p:nvPr/>
        </p:nvSpPr>
        <p:spPr>
          <a:xfrm>
            <a:off x="52787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4" name="Google Shape;694;p61"/>
          <p:cNvSpPr/>
          <p:nvPr/>
        </p:nvSpPr>
        <p:spPr>
          <a:xfrm>
            <a:off x="912237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5" name="Google Shape;695;p61"/>
          <p:cNvSpPr/>
          <p:nvPr/>
        </p:nvSpPr>
        <p:spPr>
          <a:xfrm>
            <a:off x="2380538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6" name="Google Shape;696;p61"/>
          <p:cNvSpPr/>
          <p:nvPr/>
        </p:nvSpPr>
        <p:spPr>
          <a:xfrm>
            <a:off x="38258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7" name="Google Shape;697;p61"/>
          <p:cNvSpPr txBox="1">
            <a:spLocks noGrp="1"/>
          </p:cNvSpPr>
          <p:nvPr>
            <p:ph type="subTitle" idx="2"/>
          </p:nvPr>
        </p:nvSpPr>
        <p:spPr>
          <a:xfrm>
            <a:off x="4228850" y="131800"/>
            <a:ext cx="14400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Script</a:t>
            </a:r>
            <a:endParaRPr/>
          </a:p>
        </p:txBody>
      </p:sp>
      <p:sp>
        <p:nvSpPr>
          <p:cNvPr id="698" name="Google Shape;698;p61"/>
          <p:cNvSpPr/>
          <p:nvPr/>
        </p:nvSpPr>
        <p:spPr>
          <a:xfrm>
            <a:off x="4971673" y="2940400"/>
            <a:ext cx="3852000" cy="1713900"/>
          </a:xfrm>
          <a:prstGeom prst="rect">
            <a:avLst/>
          </a:prstGeom>
          <a:solidFill>
            <a:srgbClr val="D2FD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699" name="Google Shape;699;p61"/>
          <p:cNvSpPr txBox="1"/>
          <p:nvPr/>
        </p:nvSpPr>
        <p:spPr>
          <a:xfrm>
            <a:off x="121800" y="743800"/>
            <a:ext cx="6840000" cy="43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How we tackle it? We need:</a:t>
            </a:r>
            <a:endParaRPr sz="3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Access to the LLM API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Automate the find of a target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Read the target (give it eyes)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Decrypt the image to text if needed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Automate the API to read it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Push an answer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Ability to replicate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anken Grotesk"/>
              <a:buChar char="-"/>
            </a:pPr>
            <a:r>
              <a:rPr lang="en" sz="26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Fully automate it</a:t>
            </a:r>
            <a:endParaRPr sz="26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700" name="Google Shape;700;p61" descr="Light Bulb Joypixels Sticker (Provided by Tenor)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500" y="66550"/>
            <a:ext cx="3852000" cy="4524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62"/>
          <p:cNvSpPr/>
          <p:nvPr/>
        </p:nvSpPr>
        <p:spPr>
          <a:xfrm>
            <a:off x="408451" y="1634254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6" name="Google Shape;706;p62"/>
          <p:cNvSpPr/>
          <p:nvPr/>
        </p:nvSpPr>
        <p:spPr>
          <a:xfrm>
            <a:off x="2184251" y="1632479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7" name="Google Shape;707;p62"/>
          <p:cNvSpPr/>
          <p:nvPr/>
        </p:nvSpPr>
        <p:spPr>
          <a:xfrm>
            <a:off x="3961851" y="1634254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8" name="Google Shape;708;p62"/>
          <p:cNvSpPr/>
          <p:nvPr/>
        </p:nvSpPr>
        <p:spPr>
          <a:xfrm>
            <a:off x="5740276" y="1634254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09" name="Google Shape;709;p62"/>
          <p:cNvSpPr/>
          <p:nvPr/>
        </p:nvSpPr>
        <p:spPr>
          <a:xfrm>
            <a:off x="7520838" y="1634254"/>
            <a:ext cx="1440300" cy="2520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10" name="Google Shape;710;p62"/>
          <p:cNvSpPr txBox="1">
            <a:spLocks noGrp="1"/>
          </p:cNvSpPr>
          <p:nvPr>
            <p:ph type="title" idx="14"/>
          </p:nvPr>
        </p:nvSpPr>
        <p:spPr>
          <a:xfrm>
            <a:off x="7339963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GUI to make it easier for distribute and usage for all type of users</a:t>
            </a:r>
            <a:endParaRPr/>
          </a:p>
        </p:txBody>
      </p:sp>
      <p:sp>
        <p:nvSpPr>
          <p:cNvPr id="711" name="Google Shape;711;p62"/>
          <p:cNvSpPr txBox="1">
            <a:spLocks noGrp="1"/>
          </p:cNvSpPr>
          <p:nvPr>
            <p:ph type="body" idx="23"/>
          </p:nvPr>
        </p:nvSpPr>
        <p:spPr>
          <a:xfrm>
            <a:off x="7334263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manually input</a:t>
            </a:r>
            <a:endParaRPr/>
          </a:p>
        </p:txBody>
      </p:sp>
      <p:sp>
        <p:nvSpPr>
          <p:cNvPr id="712" name="Google Shape;712;p62"/>
          <p:cNvSpPr txBox="1">
            <a:spLocks noGrp="1"/>
          </p:cNvSpPr>
          <p:nvPr>
            <p:ph type="body" idx="28"/>
          </p:nvPr>
        </p:nvSpPr>
        <p:spPr>
          <a:xfrm>
            <a:off x="7339713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Ability to re-start the process</a:t>
            </a:r>
            <a:endParaRPr/>
          </a:p>
        </p:txBody>
      </p:sp>
      <p:sp>
        <p:nvSpPr>
          <p:cNvPr id="713" name="Google Shape;713;p62"/>
          <p:cNvSpPr txBox="1">
            <a:spLocks noGrp="1"/>
          </p:cNvSpPr>
          <p:nvPr>
            <p:ph type="body" idx="33"/>
          </p:nvPr>
        </p:nvSpPr>
        <p:spPr>
          <a:xfrm>
            <a:off x="7336626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 of history chat to read responses</a:t>
            </a:r>
            <a:endParaRPr/>
          </a:p>
        </p:txBody>
      </p:sp>
      <p:sp>
        <p:nvSpPr>
          <p:cNvPr id="714" name="Google Shape;714;p62"/>
          <p:cNvSpPr txBox="1">
            <a:spLocks noGrp="1"/>
          </p:cNvSpPr>
          <p:nvPr>
            <p:ph type="title" idx="16"/>
          </p:nvPr>
        </p:nvSpPr>
        <p:spPr>
          <a:xfrm>
            <a:off x="5557163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automatic answer selection</a:t>
            </a:r>
            <a:endParaRPr/>
          </a:p>
        </p:txBody>
      </p:sp>
      <p:sp>
        <p:nvSpPr>
          <p:cNvPr id="715" name="Google Shape;715;p62"/>
          <p:cNvSpPr txBox="1">
            <a:spLocks noGrp="1"/>
          </p:cNvSpPr>
          <p:nvPr>
            <p:ph type="body" idx="32"/>
          </p:nvPr>
        </p:nvSpPr>
        <p:spPr>
          <a:xfrm>
            <a:off x="5556800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OpenCV to find answer boxes </a:t>
            </a:r>
            <a:endParaRPr/>
          </a:p>
        </p:txBody>
      </p:sp>
      <p:sp>
        <p:nvSpPr>
          <p:cNvPr id="716" name="Google Shape;716;p62"/>
          <p:cNvSpPr txBox="1">
            <a:spLocks noGrp="1"/>
          </p:cNvSpPr>
          <p:nvPr>
            <p:ph type="title" idx="15"/>
          </p:nvPr>
        </p:nvSpPr>
        <p:spPr>
          <a:xfrm>
            <a:off x="3780063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Once able to read images, now we need to automate targets</a:t>
            </a:r>
            <a:endParaRPr/>
          </a:p>
        </p:txBody>
      </p:sp>
      <p:sp>
        <p:nvSpPr>
          <p:cNvPr id="717" name="Google Shape;717;p62"/>
          <p:cNvSpPr txBox="1">
            <a:spLocks noGrp="1"/>
          </p:cNvSpPr>
          <p:nvPr>
            <p:ph type="body" idx="26"/>
          </p:nvPr>
        </p:nvSpPr>
        <p:spPr>
          <a:xfrm>
            <a:off x="3782788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code to select desired window.</a:t>
            </a:r>
            <a:endParaRPr/>
          </a:p>
        </p:txBody>
      </p:sp>
      <p:sp>
        <p:nvSpPr>
          <p:cNvPr id="718" name="Google Shape;718;p62"/>
          <p:cNvSpPr txBox="1">
            <a:spLocks noGrp="1"/>
          </p:cNvSpPr>
          <p:nvPr>
            <p:ph type="body" idx="31"/>
          </p:nvPr>
        </p:nvSpPr>
        <p:spPr>
          <a:xfrm>
            <a:off x="3779701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pygetwindow to detect desired windows/tabs</a:t>
            </a:r>
            <a:endParaRPr/>
          </a:p>
        </p:txBody>
      </p:sp>
      <p:sp>
        <p:nvSpPr>
          <p:cNvPr id="719" name="Google Shape;719;p62"/>
          <p:cNvSpPr txBox="1">
            <a:spLocks noGrp="1"/>
          </p:cNvSpPr>
          <p:nvPr>
            <p:ph type="title" idx="18"/>
          </p:nvPr>
        </p:nvSpPr>
        <p:spPr>
          <a:xfrm>
            <a:off x="2004750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need to give eyes to the brain. Later, connect these two.</a:t>
            </a:r>
            <a:endParaRPr/>
          </a:p>
        </p:txBody>
      </p:sp>
      <p:sp>
        <p:nvSpPr>
          <p:cNvPr id="720" name="Google Shape;720;p62"/>
          <p:cNvSpPr txBox="1">
            <a:spLocks noGrp="1"/>
          </p:cNvSpPr>
          <p:nvPr>
            <p:ph type="body" idx="20"/>
          </p:nvPr>
        </p:nvSpPr>
        <p:spPr>
          <a:xfrm>
            <a:off x="2004019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Verify/Test image read</a:t>
            </a:r>
            <a:endParaRPr/>
          </a:p>
        </p:txBody>
      </p:sp>
      <p:sp>
        <p:nvSpPr>
          <p:cNvPr id="721" name="Google Shape;721;p62"/>
          <p:cNvSpPr txBox="1">
            <a:spLocks noGrp="1"/>
          </p:cNvSpPr>
          <p:nvPr>
            <p:ph type="body" idx="25"/>
          </p:nvPr>
        </p:nvSpPr>
        <p:spPr>
          <a:xfrm>
            <a:off x="2006744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Enable google engine for image decryption</a:t>
            </a:r>
            <a:endParaRPr/>
          </a:p>
        </p:txBody>
      </p:sp>
      <p:sp>
        <p:nvSpPr>
          <p:cNvPr id="722" name="Google Shape;722;p62"/>
          <p:cNvSpPr txBox="1">
            <a:spLocks noGrp="1"/>
          </p:cNvSpPr>
          <p:nvPr>
            <p:ph type="body" idx="30"/>
          </p:nvPr>
        </p:nvSpPr>
        <p:spPr>
          <a:xfrm>
            <a:off x="2003656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image/screenshot automation and OCR</a:t>
            </a:r>
            <a:endParaRPr/>
          </a:p>
        </p:txBody>
      </p:sp>
      <p:sp>
        <p:nvSpPr>
          <p:cNvPr id="723" name="Google Shape;723;p62"/>
          <p:cNvSpPr txBox="1">
            <a:spLocks noGrp="1"/>
          </p:cNvSpPr>
          <p:nvPr>
            <p:ph type="body" idx="19"/>
          </p:nvPr>
        </p:nvSpPr>
        <p:spPr>
          <a:xfrm>
            <a:off x="227981" y="442603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API key to our code, and understand basic controls</a:t>
            </a:r>
            <a:endParaRPr/>
          </a:p>
        </p:txBody>
      </p:sp>
      <p:sp>
        <p:nvSpPr>
          <p:cNvPr id="724" name="Google Shape;724;p62"/>
          <p:cNvSpPr txBox="1">
            <a:spLocks noGrp="1"/>
          </p:cNvSpPr>
          <p:nvPr>
            <p:ph type="body" idx="24"/>
          </p:nvPr>
        </p:nvSpPr>
        <p:spPr>
          <a:xfrm>
            <a:off x="227606" y="377443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 for API usage and create a API key</a:t>
            </a:r>
            <a:endParaRPr/>
          </a:p>
        </p:txBody>
      </p:sp>
      <p:sp>
        <p:nvSpPr>
          <p:cNvPr id="725" name="Google Shape;725;p62"/>
          <p:cNvSpPr txBox="1">
            <a:spLocks noGrp="1"/>
          </p:cNvSpPr>
          <p:nvPr>
            <p:ph type="body" idx="29"/>
          </p:nvPr>
        </p:nvSpPr>
        <p:spPr>
          <a:xfrm>
            <a:off x="223519" y="3187800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 openAI library</a:t>
            </a:r>
            <a:endParaRPr/>
          </a:p>
        </p:txBody>
      </p:sp>
      <p:sp>
        <p:nvSpPr>
          <p:cNvPr id="726" name="Google Shape;726;p62"/>
          <p:cNvSpPr txBox="1">
            <a:spLocks noGrp="1"/>
          </p:cNvSpPr>
          <p:nvPr>
            <p:ph type="title" idx="6"/>
          </p:nvPr>
        </p:nvSpPr>
        <p:spPr>
          <a:xfrm>
            <a:off x="22475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62"/>
          <p:cNvSpPr txBox="1">
            <a:spLocks noGrp="1"/>
          </p:cNvSpPr>
          <p:nvPr>
            <p:ph type="title" idx="7"/>
          </p:nvPr>
        </p:nvSpPr>
        <p:spPr>
          <a:xfrm>
            <a:off x="200380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8" name="Google Shape;728;p62"/>
          <p:cNvSpPr txBox="1">
            <a:spLocks noGrp="1"/>
          </p:cNvSpPr>
          <p:nvPr>
            <p:ph type="title" idx="8"/>
          </p:nvPr>
        </p:nvSpPr>
        <p:spPr>
          <a:xfrm>
            <a:off x="378050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29" name="Google Shape;729;p62"/>
          <p:cNvSpPr txBox="1">
            <a:spLocks noGrp="1"/>
          </p:cNvSpPr>
          <p:nvPr>
            <p:ph type="title" idx="9"/>
          </p:nvPr>
        </p:nvSpPr>
        <p:spPr>
          <a:xfrm>
            <a:off x="555865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30" name="Google Shape;730;p62"/>
          <p:cNvSpPr txBox="1">
            <a:spLocks noGrp="1"/>
          </p:cNvSpPr>
          <p:nvPr>
            <p:ph type="title" idx="13"/>
          </p:nvPr>
        </p:nvSpPr>
        <p:spPr>
          <a:xfrm>
            <a:off x="7336452" y="604888"/>
            <a:ext cx="1778700" cy="651900"/>
          </a:xfrm>
          <a:prstGeom prst="rect">
            <a:avLst/>
          </a:prstGeom>
        </p:spPr>
        <p:txBody>
          <a:bodyPr spcFirstLastPara="1" wrap="square" lIns="180000" tIns="90000" rIns="0" bIns="90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1" name="Google Shape;731;p62"/>
          <p:cNvSpPr txBox="1">
            <a:spLocks noGrp="1"/>
          </p:cNvSpPr>
          <p:nvPr>
            <p:ph type="title" idx="17"/>
          </p:nvPr>
        </p:nvSpPr>
        <p:spPr>
          <a:xfrm>
            <a:off x="227650" y="2535900"/>
            <a:ext cx="1581000" cy="6519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part is that we need access to the API.</a:t>
            </a:r>
            <a:endParaRPr/>
          </a:p>
        </p:txBody>
      </p:sp>
      <p:sp>
        <p:nvSpPr>
          <p:cNvPr id="732" name="Google Shape;732;p62"/>
          <p:cNvSpPr txBox="1">
            <a:spLocks noGrp="1"/>
          </p:cNvSpPr>
          <p:nvPr>
            <p:ph type="title"/>
          </p:nvPr>
        </p:nvSpPr>
        <p:spPr>
          <a:xfrm>
            <a:off x="2184250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Access/Read to images</a:t>
            </a:r>
            <a:endParaRPr/>
          </a:p>
        </p:txBody>
      </p:sp>
      <p:sp>
        <p:nvSpPr>
          <p:cNvPr id="733" name="Google Shape;733;p62"/>
          <p:cNvSpPr txBox="1">
            <a:spLocks noGrp="1"/>
          </p:cNvSpPr>
          <p:nvPr>
            <p:ph type="title" idx="2"/>
          </p:nvPr>
        </p:nvSpPr>
        <p:spPr>
          <a:xfrm>
            <a:off x="3962263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target finding</a:t>
            </a:r>
            <a:endParaRPr/>
          </a:p>
        </p:txBody>
      </p:sp>
      <p:sp>
        <p:nvSpPr>
          <p:cNvPr id="734" name="Google Shape;734;p62"/>
          <p:cNvSpPr txBox="1">
            <a:spLocks noGrp="1"/>
          </p:cNvSpPr>
          <p:nvPr>
            <p:ph type="title" idx="3"/>
          </p:nvPr>
        </p:nvSpPr>
        <p:spPr>
          <a:xfrm>
            <a:off x="406525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 to API</a:t>
            </a:r>
            <a:endParaRPr/>
          </a:p>
        </p:txBody>
      </p:sp>
      <p:sp>
        <p:nvSpPr>
          <p:cNvPr id="735" name="Google Shape;735;p62"/>
          <p:cNvSpPr txBox="1">
            <a:spLocks noGrp="1"/>
          </p:cNvSpPr>
          <p:nvPr>
            <p:ph type="title" idx="4"/>
          </p:nvPr>
        </p:nvSpPr>
        <p:spPr>
          <a:xfrm>
            <a:off x="5729600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Automate replication</a:t>
            </a:r>
            <a:endParaRPr/>
          </a:p>
        </p:txBody>
      </p:sp>
      <p:sp>
        <p:nvSpPr>
          <p:cNvPr id="736" name="Google Shape;736;p62"/>
          <p:cNvSpPr txBox="1">
            <a:spLocks noGrp="1"/>
          </p:cNvSpPr>
          <p:nvPr>
            <p:ph type="title" idx="5"/>
          </p:nvPr>
        </p:nvSpPr>
        <p:spPr>
          <a:xfrm>
            <a:off x="7518138" y="1632575"/>
            <a:ext cx="1440300" cy="252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</a:t>
            </a:r>
            <a:endParaRPr/>
          </a:p>
        </p:txBody>
      </p:sp>
      <p:grpSp>
        <p:nvGrpSpPr>
          <p:cNvPr id="737" name="Google Shape;737;p62"/>
          <p:cNvGrpSpPr/>
          <p:nvPr/>
        </p:nvGrpSpPr>
        <p:grpSpPr>
          <a:xfrm>
            <a:off x="173652" y="3215713"/>
            <a:ext cx="7220388" cy="1412357"/>
            <a:chOff x="173652" y="3215713"/>
            <a:chExt cx="7220388" cy="1412357"/>
          </a:xfrm>
        </p:grpSpPr>
        <p:sp>
          <p:nvSpPr>
            <p:cNvPr id="738" name="Google Shape;738;p62"/>
            <p:cNvSpPr/>
            <p:nvPr/>
          </p:nvSpPr>
          <p:spPr>
            <a:xfrm>
              <a:off x="173652" y="321571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39" name="Google Shape;739;p62"/>
            <p:cNvSpPr/>
            <p:nvPr/>
          </p:nvSpPr>
          <p:spPr>
            <a:xfrm>
              <a:off x="173652" y="386788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0" name="Google Shape;740;p62"/>
            <p:cNvSpPr/>
            <p:nvPr/>
          </p:nvSpPr>
          <p:spPr>
            <a:xfrm>
              <a:off x="173652" y="452006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1" name="Google Shape;741;p62"/>
            <p:cNvSpPr/>
            <p:nvPr/>
          </p:nvSpPr>
          <p:spPr>
            <a:xfrm>
              <a:off x="1949452" y="321571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2" name="Google Shape;742;p62"/>
            <p:cNvSpPr/>
            <p:nvPr/>
          </p:nvSpPr>
          <p:spPr>
            <a:xfrm>
              <a:off x="1949452" y="386788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3" name="Google Shape;743;p62"/>
            <p:cNvSpPr/>
            <p:nvPr/>
          </p:nvSpPr>
          <p:spPr>
            <a:xfrm>
              <a:off x="1949452" y="452006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4" name="Google Shape;744;p62"/>
            <p:cNvSpPr/>
            <p:nvPr/>
          </p:nvSpPr>
          <p:spPr>
            <a:xfrm>
              <a:off x="7286040" y="321571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5" name="Google Shape;745;p62"/>
            <p:cNvSpPr/>
            <p:nvPr/>
          </p:nvSpPr>
          <p:spPr>
            <a:xfrm>
              <a:off x="7286040" y="386788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6" name="Google Shape;746;p62"/>
            <p:cNvSpPr/>
            <p:nvPr/>
          </p:nvSpPr>
          <p:spPr>
            <a:xfrm>
              <a:off x="5503952" y="321571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7" name="Google Shape;747;p62"/>
            <p:cNvSpPr/>
            <p:nvPr/>
          </p:nvSpPr>
          <p:spPr>
            <a:xfrm>
              <a:off x="3729127" y="321571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8" name="Google Shape;748;p62"/>
            <p:cNvSpPr/>
            <p:nvPr/>
          </p:nvSpPr>
          <p:spPr>
            <a:xfrm>
              <a:off x="3729127" y="386788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49" name="Google Shape;749;p62"/>
            <p:cNvSpPr/>
            <p:nvPr/>
          </p:nvSpPr>
          <p:spPr>
            <a:xfrm>
              <a:off x="7286040" y="4520069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sp>
        <p:nvSpPr>
          <p:cNvPr id="750" name="Google Shape;750;p62"/>
          <p:cNvSpPr txBox="1">
            <a:spLocks noGrp="1"/>
          </p:cNvSpPr>
          <p:nvPr>
            <p:ph type="body" idx="21"/>
          </p:nvPr>
        </p:nvSpPr>
        <p:spPr>
          <a:xfrm>
            <a:off x="3780063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access to the read/decrypt image to the target</a:t>
            </a:r>
            <a:endParaRPr/>
          </a:p>
        </p:txBody>
      </p:sp>
      <p:sp>
        <p:nvSpPr>
          <p:cNvPr id="751" name="Google Shape;751;p62"/>
          <p:cNvSpPr txBox="1">
            <a:spLocks noGrp="1"/>
          </p:cNvSpPr>
          <p:nvPr>
            <p:ph type="body" idx="22"/>
          </p:nvPr>
        </p:nvSpPr>
        <p:spPr>
          <a:xfrm>
            <a:off x="5557163" y="44915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code to auto repeat selection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2"/>
          <p:cNvSpPr txBox="1">
            <a:spLocks noGrp="1"/>
          </p:cNvSpPr>
          <p:nvPr>
            <p:ph type="body" idx="27"/>
          </p:nvPr>
        </p:nvSpPr>
        <p:spPr>
          <a:xfrm>
            <a:off x="5559888" y="3839688"/>
            <a:ext cx="1580400" cy="651600"/>
          </a:xfrm>
          <a:prstGeom prst="rect">
            <a:avLst/>
          </a:prstGeom>
        </p:spPr>
        <p:txBody>
          <a:bodyPr spcFirstLastPara="1" wrap="square" lIns="180000" tIns="0" rIns="0" bIns="54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 code to select the correct answer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2"/>
          <p:cNvSpPr/>
          <p:nvPr/>
        </p:nvSpPr>
        <p:spPr>
          <a:xfrm>
            <a:off x="3729852" y="4520063"/>
            <a:ext cx="108000" cy="108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grpSp>
        <p:nvGrpSpPr>
          <p:cNvPr id="754" name="Google Shape;754;p62"/>
          <p:cNvGrpSpPr/>
          <p:nvPr/>
        </p:nvGrpSpPr>
        <p:grpSpPr>
          <a:xfrm>
            <a:off x="5505602" y="3867888"/>
            <a:ext cx="108000" cy="760175"/>
            <a:chOff x="3729127" y="3215713"/>
            <a:chExt cx="108000" cy="760175"/>
          </a:xfrm>
        </p:grpSpPr>
        <p:sp>
          <p:nvSpPr>
            <p:cNvPr id="755" name="Google Shape;755;p62"/>
            <p:cNvSpPr/>
            <p:nvPr/>
          </p:nvSpPr>
          <p:spPr>
            <a:xfrm>
              <a:off x="3729127" y="3215713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  <p:sp>
          <p:nvSpPr>
            <p:cNvPr id="756" name="Google Shape;756;p62"/>
            <p:cNvSpPr/>
            <p:nvPr/>
          </p:nvSpPr>
          <p:spPr>
            <a:xfrm>
              <a:off x="3729127" y="3867888"/>
              <a:ext cx="108000" cy="108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endParaRPr>
            </a:p>
          </p:txBody>
        </p:sp>
      </p:grpSp>
      <p:cxnSp>
        <p:nvCxnSpPr>
          <p:cNvPr id="757" name="Google Shape;757;p62"/>
          <p:cNvCxnSpPr/>
          <p:nvPr/>
        </p:nvCxnSpPr>
        <p:spPr>
          <a:xfrm rot="10800000">
            <a:off x="227650" y="2100"/>
            <a:ext cx="0" cy="514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8" name="Google Shape;758;p62"/>
          <p:cNvCxnSpPr/>
          <p:nvPr/>
        </p:nvCxnSpPr>
        <p:spPr>
          <a:xfrm rot="10800000">
            <a:off x="2003453" y="3"/>
            <a:ext cx="0" cy="514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59" name="Google Shape;759;p62"/>
          <p:cNvCxnSpPr/>
          <p:nvPr/>
        </p:nvCxnSpPr>
        <p:spPr>
          <a:xfrm rot="10800000">
            <a:off x="3781056" y="2100"/>
            <a:ext cx="0" cy="514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0" name="Google Shape;760;p62"/>
          <p:cNvCxnSpPr/>
          <p:nvPr/>
        </p:nvCxnSpPr>
        <p:spPr>
          <a:xfrm rot="10800000">
            <a:off x="5559484" y="2100"/>
            <a:ext cx="0" cy="514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61" name="Google Shape;761;p62"/>
          <p:cNvCxnSpPr/>
          <p:nvPr/>
        </p:nvCxnSpPr>
        <p:spPr>
          <a:xfrm rot="10800000">
            <a:off x="7340050" y="2100"/>
            <a:ext cx="0" cy="514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/>
          <p:cNvSpPr/>
          <p:nvPr/>
        </p:nvSpPr>
        <p:spPr>
          <a:xfrm>
            <a:off x="912237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7" name="Google Shape;767;p63"/>
          <p:cNvSpPr/>
          <p:nvPr/>
        </p:nvSpPr>
        <p:spPr>
          <a:xfrm>
            <a:off x="2380538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8" name="Google Shape;768;p63"/>
          <p:cNvSpPr/>
          <p:nvPr/>
        </p:nvSpPr>
        <p:spPr>
          <a:xfrm>
            <a:off x="38258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69" name="Google Shape;769;p63"/>
          <p:cNvSpPr/>
          <p:nvPr/>
        </p:nvSpPr>
        <p:spPr>
          <a:xfrm>
            <a:off x="5278763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770" name="Google Shape;770;p63"/>
          <p:cNvSpPr txBox="1">
            <a:spLocks noGrp="1"/>
          </p:cNvSpPr>
          <p:nvPr>
            <p:ph type="title"/>
          </p:nvPr>
        </p:nvSpPr>
        <p:spPr>
          <a:xfrm>
            <a:off x="5723951" y="131799"/>
            <a:ext cx="1440300" cy="360000"/>
          </a:xfrm>
          <a:prstGeom prst="rect">
            <a:avLst/>
          </a:prstGeom>
        </p:spPr>
        <p:txBody>
          <a:bodyPr spcFirstLastPara="1" wrap="square" lIns="91425" tIns="0" rIns="91425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771" name="Google Shape;77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850" y="1762737"/>
            <a:ext cx="4190999" cy="2357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63"/>
          <p:cNvSpPr txBox="1"/>
          <p:nvPr/>
        </p:nvSpPr>
        <p:spPr>
          <a:xfrm>
            <a:off x="2476500" y="688463"/>
            <a:ext cx="41910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We will demonstrate this in-class</a:t>
            </a:r>
            <a:endParaRPr sz="21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pic>
        <p:nvPicPr>
          <p:cNvPr id="773" name="Google Shape;773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3849" y="1348774"/>
            <a:ext cx="3857901" cy="322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4"/>
          <p:cNvSpPr txBox="1">
            <a:spLocks noGrp="1"/>
          </p:cNvSpPr>
          <p:nvPr>
            <p:ph type="body" idx="17"/>
          </p:nvPr>
        </p:nvSpPr>
        <p:spPr>
          <a:xfrm>
            <a:off x="3741773" y="1973250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Best efficiency in tokens usage, same results as 4o with 200 to 500 tokens</a:t>
            </a:r>
            <a:endParaRPr/>
          </a:p>
        </p:txBody>
      </p:sp>
      <p:sp>
        <p:nvSpPr>
          <p:cNvPr id="779" name="Google Shape;779;p64"/>
          <p:cNvSpPr txBox="1">
            <a:spLocks noGrp="1"/>
          </p:cNvSpPr>
          <p:nvPr>
            <p:ph type="body" idx="18"/>
          </p:nvPr>
        </p:nvSpPr>
        <p:spPr>
          <a:xfrm>
            <a:off x="3741773" y="2551575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Thinks too much and results are not always accurate. Reasons “less” than mini-high</a:t>
            </a:r>
            <a:endParaRPr/>
          </a:p>
        </p:txBody>
      </p:sp>
      <p:sp>
        <p:nvSpPr>
          <p:cNvPr id="780" name="Google Shape;780;p64"/>
          <p:cNvSpPr txBox="1">
            <a:spLocks noGrp="1"/>
          </p:cNvSpPr>
          <p:nvPr>
            <p:ph type="body" idx="19"/>
          </p:nvPr>
        </p:nvSpPr>
        <p:spPr>
          <a:xfrm>
            <a:off x="3741773" y="3122475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This way too much and the usage of tokens truly varies. Over 2000 tokens for fair answer</a:t>
            </a:r>
            <a:endParaRPr/>
          </a:p>
        </p:txBody>
      </p:sp>
      <p:sp>
        <p:nvSpPr>
          <p:cNvPr id="781" name="Google Shape;781;p64"/>
          <p:cNvSpPr txBox="1">
            <a:spLocks noGrp="1"/>
          </p:cNvSpPr>
          <p:nvPr>
            <p:ph type="body" idx="20"/>
          </p:nvPr>
        </p:nvSpPr>
        <p:spPr>
          <a:xfrm>
            <a:off x="3741773" y="3693375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Not really that good, requires over 1000 tokens usage for “good” results</a:t>
            </a:r>
            <a:endParaRPr/>
          </a:p>
        </p:txBody>
      </p:sp>
      <p:sp>
        <p:nvSpPr>
          <p:cNvPr id="782" name="Google Shape;782;p64"/>
          <p:cNvSpPr txBox="1">
            <a:spLocks noGrp="1"/>
          </p:cNvSpPr>
          <p:nvPr>
            <p:ph type="body" idx="22"/>
          </p:nvPr>
        </p:nvSpPr>
        <p:spPr>
          <a:xfrm>
            <a:off x="3741773" y="1402350"/>
            <a:ext cx="51372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Best balance between efficiency and performance. Above or equal to 500 tokens (for base reads)</a:t>
            </a:r>
            <a:endParaRPr/>
          </a:p>
        </p:txBody>
      </p:sp>
      <p:sp>
        <p:nvSpPr>
          <p:cNvPr id="783" name="Google Shape;783;p64"/>
          <p:cNvSpPr txBox="1">
            <a:spLocks noGrp="1"/>
          </p:cNvSpPr>
          <p:nvPr>
            <p:ph type="subTitle" idx="3"/>
          </p:nvPr>
        </p:nvSpPr>
        <p:spPr>
          <a:xfrm>
            <a:off x="190425" y="3693375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5</a:t>
            </a:r>
            <a:endParaRPr/>
          </a:p>
        </p:txBody>
      </p:sp>
      <p:sp>
        <p:nvSpPr>
          <p:cNvPr id="784" name="Google Shape;784;p64"/>
          <p:cNvSpPr txBox="1">
            <a:spLocks noGrp="1"/>
          </p:cNvSpPr>
          <p:nvPr>
            <p:ph type="subTitle" idx="4"/>
          </p:nvPr>
        </p:nvSpPr>
        <p:spPr>
          <a:xfrm>
            <a:off x="190425" y="311801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TOP 4</a:t>
            </a:r>
            <a:endParaRPr/>
          </a:p>
        </p:txBody>
      </p:sp>
      <p:sp>
        <p:nvSpPr>
          <p:cNvPr id="785" name="Google Shape;785;p64"/>
          <p:cNvSpPr txBox="1">
            <a:spLocks noGrp="1"/>
          </p:cNvSpPr>
          <p:nvPr>
            <p:ph type="subTitle" idx="5"/>
          </p:nvPr>
        </p:nvSpPr>
        <p:spPr>
          <a:xfrm>
            <a:off x="191475" y="254711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 3</a:t>
            </a:r>
            <a:endParaRPr/>
          </a:p>
        </p:txBody>
      </p:sp>
      <p:sp>
        <p:nvSpPr>
          <p:cNvPr id="786" name="Google Shape;786;p64"/>
          <p:cNvSpPr txBox="1">
            <a:spLocks noGrp="1"/>
          </p:cNvSpPr>
          <p:nvPr>
            <p:ph type="subTitle" idx="6"/>
          </p:nvPr>
        </p:nvSpPr>
        <p:spPr>
          <a:xfrm>
            <a:off x="190950" y="197176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 2</a:t>
            </a:r>
            <a:endParaRPr/>
          </a:p>
        </p:txBody>
      </p:sp>
      <p:sp>
        <p:nvSpPr>
          <p:cNvPr id="787" name="Google Shape;787;p64"/>
          <p:cNvSpPr txBox="1">
            <a:spLocks noGrp="1"/>
          </p:cNvSpPr>
          <p:nvPr>
            <p:ph type="subTitle" idx="7"/>
          </p:nvPr>
        </p:nvSpPr>
        <p:spPr>
          <a:xfrm>
            <a:off x="192000" y="1400863"/>
            <a:ext cx="1529400" cy="572400"/>
          </a:xfrm>
          <a:prstGeom prst="rect">
            <a:avLst/>
          </a:prstGeom>
        </p:spPr>
        <p:txBody>
          <a:bodyPr spcFirstLastPara="1" wrap="square" lIns="91425" tIns="36000" rIns="0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TOP 1</a:t>
            </a:r>
            <a:endParaRPr/>
          </a:p>
        </p:txBody>
      </p:sp>
      <p:sp>
        <p:nvSpPr>
          <p:cNvPr id="788" name="Google Shape;788;p64"/>
          <p:cNvSpPr txBox="1">
            <a:spLocks noGrp="1"/>
          </p:cNvSpPr>
          <p:nvPr>
            <p:ph type="subTitle" idx="8"/>
          </p:nvPr>
        </p:nvSpPr>
        <p:spPr>
          <a:xfrm>
            <a:off x="1967073" y="2550100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o3-mini</a:t>
            </a:r>
            <a:endParaRPr/>
          </a:p>
        </p:txBody>
      </p:sp>
      <p:sp>
        <p:nvSpPr>
          <p:cNvPr id="789" name="Google Shape;789;p64"/>
          <p:cNvSpPr txBox="1">
            <a:spLocks noGrp="1"/>
          </p:cNvSpPr>
          <p:nvPr>
            <p:ph type="subTitle" idx="9"/>
          </p:nvPr>
        </p:nvSpPr>
        <p:spPr>
          <a:xfrm>
            <a:off x="1967073" y="1400875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GPT 4o</a:t>
            </a:r>
            <a:endParaRPr/>
          </a:p>
        </p:txBody>
      </p:sp>
      <p:sp>
        <p:nvSpPr>
          <p:cNvPr id="790" name="Google Shape;790;p64"/>
          <p:cNvSpPr txBox="1">
            <a:spLocks noGrp="1"/>
          </p:cNvSpPr>
          <p:nvPr>
            <p:ph type="subTitle" idx="13"/>
          </p:nvPr>
        </p:nvSpPr>
        <p:spPr>
          <a:xfrm>
            <a:off x="1967073" y="1971775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GPT 4 Turbo</a:t>
            </a:r>
            <a:endParaRPr/>
          </a:p>
        </p:txBody>
      </p:sp>
      <p:sp>
        <p:nvSpPr>
          <p:cNvPr id="791" name="Google Shape;791;p64"/>
          <p:cNvSpPr txBox="1">
            <a:spLocks noGrp="1"/>
          </p:cNvSpPr>
          <p:nvPr>
            <p:ph type="subTitle" idx="14"/>
          </p:nvPr>
        </p:nvSpPr>
        <p:spPr>
          <a:xfrm>
            <a:off x="1967073" y="3121000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o3-mini-high</a:t>
            </a:r>
            <a:endParaRPr/>
          </a:p>
        </p:txBody>
      </p:sp>
      <p:sp>
        <p:nvSpPr>
          <p:cNvPr id="792" name="Google Shape;792;p64"/>
          <p:cNvSpPr txBox="1">
            <a:spLocks noGrp="1"/>
          </p:cNvSpPr>
          <p:nvPr>
            <p:ph type="subTitle" idx="16"/>
          </p:nvPr>
        </p:nvSpPr>
        <p:spPr>
          <a:xfrm>
            <a:off x="1967073" y="3691900"/>
            <a:ext cx="1216800" cy="374400"/>
          </a:xfrm>
          <a:prstGeom prst="rect">
            <a:avLst/>
          </a:prstGeom>
        </p:spPr>
        <p:txBody>
          <a:bodyPr spcFirstLastPara="1" wrap="square" lIns="0" tIns="90000" rIns="0" bIns="1080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GPT 4.5</a:t>
            </a:r>
            <a:endParaRPr/>
          </a:p>
        </p:txBody>
      </p:sp>
      <p:sp>
        <p:nvSpPr>
          <p:cNvPr id="793" name="Google Shape;793;p64"/>
          <p:cNvSpPr txBox="1">
            <a:spLocks noGrp="1"/>
          </p:cNvSpPr>
          <p:nvPr>
            <p:ph type="title"/>
          </p:nvPr>
        </p:nvSpPr>
        <p:spPr>
          <a:xfrm>
            <a:off x="594025" y="539600"/>
            <a:ext cx="71967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Findings</a:t>
            </a:r>
            <a:endParaRPr/>
          </a:p>
        </p:txBody>
      </p:sp>
      <p:sp>
        <p:nvSpPr>
          <p:cNvPr id="794" name="Google Shape;794;p64"/>
          <p:cNvSpPr txBox="1">
            <a:spLocks noGrp="1"/>
          </p:cNvSpPr>
          <p:nvPr>
            <p:ph type="subTitle" idx="1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METRICS</a:t>
            </a:r>
            <a:endParaRPr/>
          </a:p>
        </p:txBody>
      </p:sp>
      <p:cxnSp>
        <p:nvCxnSpPr>
          <p:cNvPr id="795" name="Google Shape;795;p64"/>
          <p:cNvCxnSpPr/>
          <p:nvPr/>
        </p:nvCxnSpPr>
        <p:spPr>
          <a:xfrm rot="10800000">
            <a:off x="122" y="140235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6" name="Google Shape;796;p64"/>
          <p:cNvCxnSpPr/>
          <p:nvPr/>
        </p:nvCxnSpPr>
        <p:spPr>
          <a:xfrm rot="10800000">
            <a:off x="2700" y="1973250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7" name="Google Shape;797;p64"/>
          <p:cNvCxnSpPr/>
          <p:nvPr/>
        </p:nvCxnSpPr>
        <p:spPr>
          <a:xfrm rot="10800000">
            <a:off x="122" y="2551575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8" name="Google Shape;798;p64"/>
          <p:cNvCxnSpPr/>
          <p:nvPr/>
        </p:nvCxnSpPr>
        <p:spPr>
          <a:xfrm rot="10800000">
            <a:off x="2700" y="3122475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99" name="Google Shape;799;p64"/>
          <p:cNvCxnSpPr/>
          <p:nvPr/>
        </p:nvCxnSpPr>
        <p:spPr>
          <a:xfrm rot="10800000">
            <a:off x="122" y="3693375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00" name="Google Shape;800;p64"/>
          <p:cNvCxnSpPr/>
          <p:nvPr/>
        </p:nvCxnSpPr>
        <p:spPr>
          <a:xfrm rot="10800000">
            <a:off x="2700" y="4264275"/>
            <a:ext cx="9141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5"/>
          <p:cNvSpPr/>
          <p:nvPr/>
        </p:nvSpPr>
        <p:spPr>
          <a:xfrm rot="5400000">
            <a:off x="1238857" y="1711850"/>
            <a:ext cx="2208600" cy="4341600"/>
          </a:xfrm>
          <a:prstGeom prst="roundRect">
            <a:avLst>
              <a:gd name="adj" fmla="val 59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06" name="Google Shape;806;p65"/>
          <p:cNvSpPr/>
          <p:nvPr/>
        </p:nvSpPr>
        <p:spPr>
          <a:xfrm>
            <a:off x="357725" y="2971932"/>
            <a:ext cx="2047800" cy="39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65"/>
          <p:cNvSpPr/>
          <p:nvPr/>
        </p:nvSpPr>
        <p:spPr>
          <a:xfrm rot="5400000">
            <a:off x="1274107" y="-573272"/>
            <a:ext cx="2138100" cy="4341600"/>
          </a:xfrm>
          <a:prstGeom prst="roundRect">
            <a:avLst>
              <a:gd name="adj" fmla="val 59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08" name="Google Shape;808;p65"/>
          <p:cNvSpPr/>
          <p:nvPr/>
        </p:nvSpPr>
        <p:spPr>
          <a:xfrm>
            <a:off x="357725" y="715875"/>
            <a:ext cx="2047800" cy="37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65"/>
          <p:cNvSpPr/>
          <p:nvPr/>
        </p:nvSpPr>
        <p:spPr>
          <a:xfrm rot="5400000">
            <a:off x="5731432" y="-574447"/>
            <a:ext cx="2138100" cy="4341600"/>
          </a:xfrm>
          <a:prstGeom prst="roundRect">
            <a:avLst>
              <a:gd name="adj" fmla="val 59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10" name="Google Shape;810;p65"/>
          <p:cNvSpPr/>
          <p:nvPr/>
        </p:nvSpPr>
        <p:spPr>
          <a:xfrm>
            <a:off x="4815050" y="714700"/>
            <a:ext cx="2047800" cy="37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65"/>
          <p:cNvSpPr/>
          <p:nvPr/>
        </p:nvSpPr>
        <p:spPr>
          <a:xfrm rot="5400000">
            <a:off x="5697675" y="1710350"/>
            <a:ext cx="2205600" cy="4341600"/>
          </a:xfrm>
          <a:prstGeom prst="roundRect">
            <a:avLst>
              <a:gd name="adj" fmla="val 5925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12" name="Google Shape;812;p65"/>
          <p:cNvSpPr/>
          <p:nvPr/>
        </p:nvSpPr>
        <p:spPr>
          <a:xfrm>
            <a:off x="4815050" y="2976975"/>
            <a:ext cx="2047800" cy="3780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65"/>
          <p:cNvSpPr/>
          <p:nvPr/>
        </p:nvSpPr>
        <p:spPr>
          <a:xfrm>
            <a:off x="357725" y="2971932"/>
            <a:ext cx="2047800" cy="3906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65"/>
          <p:cNvSpPr/>
          <p:nvPr/>
        </p:nvSpPr>
        <p:spPr>
          <a:xfrm>
            <a:off x="4815050" y="714700"/>
            <a:ext cx="2047800" cy="378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65"/>
          <p:cNvSpPr/>
          <p:nvPr/>
        </p:nvSpPr>
        <p:spPr>
          <a:xfrm>
            <a:off x="357725" y="715875"/>
            <a:ext cx="2047800" cy="378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65"/>
          <p:cNvSpPr txBox="1">
            <a:spLocks noGrp="1"/>
          </p:cNvSpPr>
          <p:nvPr>
            <p:ph type="subTitle" idx="5"/>
          </p:nvPr>
        </p:nvSpPr>
        <p:spPr>
          <a:xfrm>
            <a:off x="594025" y="184700"/>
            <a:ext cx="3696300" cy="15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17" name="Google Shape;817;p65"/>
          <p:cNvSpPr txBox="1">
            <a:spLocks noGrp="1"/>
          </p:cNvSpPr>
          <p:nvPr>
            <p:ph type="subTitle" idx="3"/>
          </p:nvPr>
        </p:nvSpPr>
        <p:spPr>
          <a:xfrm>
            <a:off x="357425" y="718250"/>
            <a:ext cx="2048400" cy="378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Strengths</a:t>
            </a:r>
            <a:endParaRPr/>
          </a:p>
        </p:txBody>
      </p:sp>
      <p:sp>
        <p:nvSpPr>
          <p:cNvPr id="818" name="Google Shape;818;p65"/>
          <p:cNvSpPr txBox="1">
            <a:spLocks noGrp="1"/>
          </p:cNvSpPr>
          <p:nvPr>
            <p:ph type="body" idx="1"/>
          </p:nvPr>
        </p:nvSpPr>
        <p:spPr>
          <a:xfrm>
            <a:off x="172350" y="1093875"/>
            <a:ext cx="4341600" cy="15726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179999" lvl="0" indent="-8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Eliminates the process of copy-paste text</a:t>
            </a:r>
            <a:endParaRPr/>
          </a:p>
          <a:p>
            <a:pPr marL="179999" lvl="0" indent="-89999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"/>
              <a:t>– Eliminates the need of a screenshot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It can be cheaper than buying a $20 subscription to OpenAI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- It could do someone’s homework?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- It can be used by anyone (when packaged as an app)</a:t>
            </a:r>
            <a:endParaRPr/>
          </a:p>
        </p:txBody>
      </p:sp>
      <p:sp>
        <p:nvSpPr>
          <p:cNvPr id="819" name="Google Shape;819;p65"/>
          <p:cNvSpPr txBox="1">
            <a:spLocks noGrp="1"/>
          </p:cNvSpPr>
          <p:nvPr>
            <p:ph type="subTitle" idx="6"/>
          </p:nvPr>
        </p:nvSpPr>
        <p:spPr>
          <a:xfrm>
            <a:off x="4814750" y="717075"/>
            <a:ext cx="2048400" cy="378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Weaknesses</a:t>
            </a:r>
            <a:endParaRPr/>
          </a:p>
        </p:txBody>
      </p:sp>
      <p:sp>
        <p:nvSpPr>
          <p:cNvPr id="820" name="Google Shape;820;p65"/>
          <p:cNvSpPr txBox="1">
            <a:spLocks noGrp="1"/>
          </p:cNvSpPr>
          <p:nvPr>
            <p:ph type="body" idx="7"/>
          </p:nvPr>
        </p:nvSpPr>
        <p:spPr>
          <a:xfrm>
            <a:off x="4629675" y="1092700"/>
            <a:ext cx="4341600" cy="12996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179999" lvl="0" indent="-8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As it is programmed, it is limited to one tab at a time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As it is programmed, it lacks memory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As it is programmed, it could lead to false positives due to the max tokens cap. (Even though this can be easily adjusted)</a:t>
            </a:r>
            <a:endParaRPr/>
          </a:p>
        </p:txBody>
      </p:sp>
      <p:sp>
        <p:nvSpPr>
          <p:cNvPr id="821" name="Google Shape;821;p65"/>
          <p:cNvSpPr txBox="1">
            <a:spLocks noGrp="1"/>
          </p:cNvSpPr>
          <p:nvPr>
            <p:ph type="subTitle" idx="2"/>
          </p:nvPr>
        </p:nvSpPr>
        <p:spPr>
          <a:xfrm>
            <a:off x="357425" y="2974373"/>
            <a:ext cx="2048400" cy="3906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Opportunities</a:t>
            </a:r>
            <a:endParaRPr/>
          </a:p>
        </p:txBody>
      </p:sp>
      <p:sp>
        <p:nvSpPr>
          <p:cNvPr id="822" name="Google Shape;822;p65"/>
          <p:cNvSpPr txBox="1">
            <a:spLocks noGrp="1"/>
          </p:cNvSpPr>
          <p:nvPr>
            <p:ph type="body" idx="4"/>
          </p:nvPr>
        </p:nvSpPr>
        <p:spPr>
          <a:xfrm>
            <a:off x="172350" y="3362399"/>
            <a:ext cx="4341600" cy="14592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179999" lvl="0" indent="-8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If further developed, it can be used as a co-pilot for Chrome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At the increase of the given models given (recently implementation of 4.5 to all API users), we could see self-updating plugins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If the findings of these are shared, many might benefit from the usage of tokens instead of a subscription</a:t>
            </a:r>
            <a:endParaRPr/>
          </a:p>
        </p:txBody>
      </p:sp>
      <p:sp>
        <p:nvSpPr>
          <p:cNvPr id="823" name="Google Shape;823;p65"/>
          <p:cNvSpPr txBox="1">
            <a:spLocks noGrp="1"/>
          </p:cNvSpPr>
          <p:nvPr>
            <p:ph type="subTitle" idx="8"/>
          </p:nvPr>
        </p:nvSpPr>
        <p:spPr>
          <a:xfrm>
            <a:off x="4814750" y="2979350"/>
            <a:ext cx="2048400" cy="378000"/>
          </a:xfrm>
          <a:prstGeom prst="rect">
            <a:avLst/>
          </a:prstGeom>
        </p:spPr>
        <p:txBody>
          <a:bodyPr spcFirstLastPara="1" wrap="square" lIns="180000" tIns="0" rIns="180000" bIns="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Threats</a:t>
            </a:r>
            <a:endParaRPr/>
          </a:p>
        </p:txBody>
      </p:sp>
      <p:sp>
        <p:nvSpPr>
          <p:cNvPr id="824" name="Google Shape;824;p65"/>
          <p:cNvSpPr txBox="1">
            <a:spLocks noGrp="1"/>
          </p:cNvSpPr>
          <p:nvPr>
            <p:ph type="body" idx="4294967295"/>
          </p:nvPr>
        </p:nvSpPr>
        <p:spPr>
          <a:xfrm>
            <a:off x="4629675" y="3361200"/>
            <a:ext cx="4341600" cy="1572600"/>
          </a:xfrm>
          <a:prstGeom prst="rect">
            <a:avLst/>
          </a:prstGeom>
        </p:spPr>
        <p:txBody>
          <a:bodyPr spcFirstLastPara="1" wrap="square" lIns="180000" tIns="180000" rIns="180000" bIns="180000" anchor="t" anchorCtr="0">
            <a:normAutofit/>
          </a:bodyPr>
          <a:lstStyle/>
          <a:p>
            <a:pPr marL="179999" lvl="0" indent="-8999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The misuse of this script, and the lack of proper due diligence on the script, might lead for quick exhaustion of tokens</a:t>
            </a:r>
            <a:endParaRPr/>
          </a:p>
          <a:p>
            <a:pPr marL="179999" lvl="0" indent="-8999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"/>
              <a:t>– The script could be used to inflict given rules and codes by entities like schools or workplaces as it can be run w/o access to chatgpt.com</a:t>
            </a:r>
            <a:endParaRPr/>
          </a:p>
          <a:p>
            <a:pPr marL="89999" lvl="0" indent="0" algn="l" rtl="0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900"/>
              <a:buFont typeface="Arial"/>
              <a:buNone/>
            </a:pPr>
            <a:endParaRPr/>
          </a:p>
        </p:txBody>
      </p:sp>
      <p:cxnSp>
        <p:nvCxnSpPr>
          <p:cNvPr id="825" name="Google Shape;825;p65"/>
          <p:cNvCxnSpPr/>
          <p:nvPr/>
        </p:nvCxnSpPr>
        <p:spPr>
          <a:xfrm>
            <a:off x="284925" y="2081325"/>
            <a:ext cx="2544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6"/>
          <p:cNvSpPr/>
          <p:nvPr/>
        </p:nvSpPr>
        <p:spPr>
          <a:xfrm>
            <a:off x="912237" y="131788"/>
            <a:ext cx="2245995" cy="360013"/>
          </a:xfrm>
          <a:custGeom>
            <a:avLst/>
            <a:gdLst/>
            <a:ahLst/>
            <a:cxnLst/>
            <a:rect l="l" t="t" r="r" b="b"/>
            <a:pathLst>
              <a:path w="285750" h="45745" extrusionOk="0">
                <a:moveTo>
                  <a:pt x="85067" y="0"/>
                </a:moveTo>
                <a:lnTo>
                  <a:pt x="82600" y="39"/>
                </a:lnTo>
                <a:lnTo>
                  <a:pt x="80250" y="196"/>
                </a:lnTo>
                <a:lnTo>
                  <a:pt x="78017" y="392"/>
                </a:lnTo>
                <a:lnTo>
                  <a:pt x="75824" y="666"/>
                </a:lnTo>
                <a:lnTo>
                  <a:pt x="73748" y="1057"/>
                </a:lnTo>
                <a:lnTo>
                  <a:pt x="71751" y="1449"/>
                </a:lnTo>
                <a:lnTo>
                  <a:pt x="69871" y="1958"/>
                </a:lnTo>
                <a:lnTo>
                  <a:pt x="68030" y="2467"/>
                </a:lnTo>
                <a:lnTo>
                  <a:pt x="66307" y="3055"/>
                </a:lnTo>
                <a:lnTo>
                  <a:pt x="64662" y="3682"/>
                </a:lnTo>
                <a:lnTo>
                  <a:pt x="63095" y="4347"/>
                </a:lnTo>
                <a:lnTo>
                  <a:pt x="61607" y="5013"/>
                </a:lnTo>
                <a:lnTo>
                  <a:pt x="60197" y="5757"/>
                </a:lnTo>
                <a:lnTo>
                  <a:pt x="58905" y="6462"/>
                </a:lnTo>
                <a:lnTo>
                  <a:pt x="57651" y="7206"/>
                </a:lnTo>
                <a:lnTo>
                  <a:pt x="56476" y="7951"/>
                </a:lnTo>
                <a:lnTo>
                  <a:pt x="55419" y="8695"/>
                </a:lnTo>
                <a:lnTo>
                  <a:pt x="54401" y="9439"/>
                </a:lnTo>
                <a:lnTo>
                  <a:pt x="53461" y="10144"/>
                </a:lnTo>
                <a:lnTo>
                  <a:pt x="52599" y="10888"/>
                </a:lnTo>
                <a:lnTo>
                  <a:pt x="51816" y="11554"/>
                </a:lnTo>
                <a:lnTo>
                  <a:pt x="51111" y="12220"/>
                </a:lnTo>
                <a:lnTo>
                  <a:pt x="49897" y="13434"/>
                </a:lnTo>
                <a:lnTo>
                  <a:pt x="48996" y="14452"/>
                </a:lnTo>
                <a:lnTo>
                  <a:pt x="48330" y="15235"/>
                </a:lnTo>
                <a:lnTo>
                  <a:pt x="47821" y="15901"/>
                </a:lnTo>
                <a:lnTo>
                  <a:pt x="33447" y="32390"/>
                </a:lnTo>
                <a:lnTo>
                  <a:pt x="32429" y="33369"/>
                </a:lnTo>
                <a:lnTo>
                  <a:pt x="31371" y="34348"/>
                </a:lnTo>
                <a:lnTo>
                  <a:pt x="30314" y="35249"/>
                </a:lnTo>
                <a:lnTo>
                  <a:pt x="29217" y="36110"/>
                </a:lnTo>
                <a:lnTo>
                  <a:pt x="28160" y="36933"/>
                </a:lnTo>
                <a:lnTo>
                  <a:pt x="27063" y="37677"/>
                </a:lnTo>
                <a:lnTo>
                  <a:pt x="25967" y="38421"/>
                </a:lnTo>
                <a:lnTo>
                  <a:pt x="24870" y="39087"/>
                </a:lnTo>
                <a:lnTo>
                  <a:pt x="23773" y="39753"/>
                </a:lnTo>
                <a:lnTo>
                  <a:pt x="22677" y="40340"/>
                </a:lnTo>
                <a:lnTo>
                  <a:pt x="21580" y="40889"/>
                </a:lnTo>
                <a:lnTo>
                  <a:pt x="20483" y="41437"/>
                </a:lnTo>
                <a:lnTo>
                  <a:pt x="19348" y="41907"/>
                </a:lnTo>
                <a:lnTo>
                  <a:pt x="18251" y="42377"/>
                </a:lnTo>
                <a:lnTo>
                  <a:pt x="17154" y="42768"/>
                </a:lnTo>
                <a:lnTo>
                  <a:pt x="16058" y="43160"/>
                </a:lnTo>
                <a:lnTo>
                  <a:pt x="14961" y="43513"/>
                </a:lnTo>
                <a:lnTo>
                  <a:pt x="13865" y="43826"/>
                </a:lnTo>
                <a:lnTo>
                  <a:pt x="12807" y="44139"/>
                </a:lnTo>
                <a:lnTo>
                  <a:pt x="11750" y="44374"/>
                </a:lnTo>
                <a:lnTo>
                  <a:pt x="10692" y="44609"/>
                </a:lnTo>
                <a:lnTo>
                  <a:pt x="9635" y="44844"/>
                </a:lnTo>
                <a:lnTo>
                  <a:pt x="7559" y="45197"/>
                </a:lnTo>
                <a:lnTo>
                  <a:pt x="5561" y="45432"/>
                </a:lnTo>
                <a:lnTo>
                  <a:pt x="3642" y="45588"/>
                </a:lnTo>
                <a:lnTo>
                  <a:pt x="1762" y="45706"/>
                </a:lnTo>
                <a:lnTo>
                  <a:pt x="0" y="45745"/>
                </a:lnTo>
                <a:lnTo>
                  <a:pt x="285750" y="45745"/>
                </a:lnTo>
                <a:lnTo>
                  <a:pt x="283988" y="45706"/>
                </a:lnTo>
                <a:lnTo>
                  <a:pt x="282108" y="45588"/>
                </a:lnTo>
                <a:lnTo>
                  <a:pt x="280189" y="45432"/>
                </a:lnTo>
                <a:lnTo>
                  <a:pt x="278191" y="45197"/>
                </a:lnTo>
                <a:lnTo>
                  <a:pt x="276115" y="44844"/>
                </a:lnTo>
                <a:lnTo>
                  <a:pt x="275097" y="44609"/>
                </a:lnTo>
                <a:lnTo>
                  <a:pt x="274000" y="44374"/>
                </a:lnTo>
                <a:lnTo>
                  <a:pt x="272943" y="44139"/>
                </a:lnTo>
                <a:lnTo>
                  <a:pt x="271886" y="43826"/>
                </a:lnTo>
                <a:lnTo>
                  <a:pt x="270789" y="43513"/>
                </a:lnTo>
                <a:lnTo>
                  <a:pt x="269692" y="43160"/>
                </a:lnTo>
                <a:lnTo>
                  <a:pt x="268596" y="42768"/>
                </a:lnTo>
                <a:lnTo>
                  <a:pt x="267499" y="42377"/>
                </a:lnTo>
                <a:lnTo>
                  <a:pt x="266402" y="41907"/>
                </a:lnTo>
                <a:lnTo>
                  <a:pt x="265306" y="41437"/>
                </a:lnTo>
                <a:lnTo>
                  <a:pt x="264170" y="40889"/>
                </a:lnTo>
                <a:lnTo>
                  <a:pt x="263073" y="40340"/>
                </a:lnTo>
                <a:lnTo>
                  <a:pt x="261977" y="39753"/>
                </a:lnTo>
                <a:lnTo>
                  <a:pt x="260880" y="39087"/>
                </a:lnTo>
                <a:lnTo>
                  <a:pt x="259783" y="38421"/>
                </a:lnTo>
                <a:lnTo>
                  <a:pt x="258687" y="37677"/>
                </a:lnTo>
                <a:lnTo>
                  <a:pt x="257590" y="36933"/>
                </a:lnTo>
                <a:lnTo>
                  <a:pt x="256533" y="36110"/>
                </a:lnTo>
                <a:lnTo>
                  <a:pt x="255436" y="35249"/>
                </a:lnTo>
                <a:lnTo>
                  <a:pt x="254379" y="34348"/>
                </a:lnTo>
                <a:lnTo>
                  <a:pt x="253321" y="33369"/>
                </a:lnTo>
                <a:lnTo>
                  <a:pt x="252303" y="32390"/>
                </a:lnTo>
                <a:lnTo>
                  <a:pt x="237929" y="15901"/>
                </a:lnTo>
                <a:lnTo>
                  <a:pt x="237420" y="15235"/>
                </a:lnTo>
                <a:lnTo>
                  <a:pt x="236754" y="14452"/>
                </a:lnTo>
                <a:lnTo>
                  <a:pt x="235853" y="13434"/>
                </a:lnTo>
                <a:lnTo>
                  <a:pt x="234639" y="12220"/>
                </a:lnTo>
                <a:lnTo>
                  <a:pt x="233934" y="11554"/>
                </a:lnTo>
                <a:lnTo>
                  <a:pt x="233151" y="10888"/>
                </a:lnTo>
                <a:lnTo>
                  <a:pt x="232289" y="10144"/>
                </a:lnTo>
                <a:lnTo>
                  <a:pt x="231349" y="9439"/>
                </a:lnTo>
                <a:lnTo>
                  <a:pt x="230370" y="8695"/>
                </a:lnTo>
                <a:lnTo>
                  <a:pt x="229274" y="7951"/>
                </a:lnTo>
                <a:lnTo>
                  <a:pt x="228099" y="7206"/>
                </a:lnTo>
                <a:lnTo>
                  <a:pt x="226885" y="6462"/>
                </a:lnTo>
                <a:lnTo>
                  <a:pt x="225553" y="5757"/>
                </a:lnTo>
                <a:lnTo>
                  <a:pt x="224143" y="5013"/>
                </a:lnTo>
                <a:lnTo>
                  <a:pt x="222655" y="4347"/>
                </a:lnTo>
                <a:lnTo>
                  <a:pt x="221088" y="3682"/>
                </a:lnTo>
                <a:lnTo>
                  <a:pt x="219443" y="3055"/>
                </a:lnTo>
                <a:lnTo>
                  <a:pt x="217720" y="2467"/>
                </a:lnTo>
                <a:lnTo>
                  <a:pt x="215879" y="1958"/>
                </a:lnTo>
                <a:lnTo>
                  <a:pt x="213999" y="1449"/>
                </a:lnTo>
                <a:lnTo>
                  <a:pt x="212002" y="1057"/>
                </a:lnTo>
                <a:lnTo>
                  <a:pt x="209926" y="666"/>
                </a:lnTo>
                <a:lnTo>
                  <a:pt x="207733" y="392"/>
                </a:lnTo>
                <a:lnTo>
                  <a:pt x="205500" y="196"/>
                </a:lnTo>
                <a:lnTo>
                  <a:pt x="203150" y="39"/>
                </a:lnTo>
                <a:lnTo>
                  <a:pt x="20068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831" name="Google Shape;831;p66"/>
          <p:cNvSpPr txBox="1">
            <a:spLocks noGrp="1"/>
          </p:cNvSpPr>
          <p:nvPr>
            <p:ph type="title"/>
          </p:nvPr>
        </p:nvSpPr>
        <p:spPr>
          <a:xfrm>
            <a:off x="593175" y="486000"/>
            <a:ext cx="7916400" cy="27432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br>
              <a:rPr lang="en" sz="6900"/>
            </a:br>
            <a:r>
              <a:rPr lang="en" sz="6900"/>
              <a:t>Thank you for listening!</a:t>
            </a:r>
            <a:endParaRPr sz="6900"/>
          </a:p>
        </p:txBody>
      </p:sp>
      <p:sp>
        <p:nvSpPr>
          <p:cNvPr id="832" name="Google Shape;832;p66"/>
          <p:cNvSpPr txBox="1">
            <a:spLocks noGrp="1"/>
          </p:cNvSpPr>
          <p:nvPr>
            <p:ph type="subTitle" idx="2"/>
          </p:nvPr>
        </p:nvSpPr>
        <p:spPr>
          <a:xfrm>
            <a:off x="5539500" y="4387200"/>
            <a:ext cx="3002400" cy="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Contact</a:t>
            </a:r>
            <a:br>
              <a:rPr lang="en"/>
            </a:br>
            <a:r>
              <a:rPr lang="en"/>
              <a:t>Daniele Ricciardelli: ricciardelli@cpp.edu</a:t>
            </a:r>
            <a:endParaRPr/>
          </a:p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Nathaniel Case: ncase@cpp.edu</a:t>
            </a:r>
            <a:endParaRPr/>
          </a:p>
        </p:txBody>
      </p:sp>
      <p:sp>
        <p:nvSpPr>
          <p:cNvPr id="833" name="Google Shape;833;p66"/>
          <p:cNvSpPr txBox="1">
            <a:spLocks noGrp="1"/>
          </p:cNvSpPr>
          <p:nvPr>
            <p:ph type="subTitle" idx="3"/>
          </p:nvPr>
        </p:nvSpPr>
        <p:spPr>
          <a:xfrm>
            <a:off x="1284638" y="214800"/>
            <a:ext cx="1501200" cy="18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Final slide :)</a:t>
            </a:r>
            <a:endParaRPr/>
          </a:p>
        </p:txBody>
      </p:sp>
      <p:cxnSp>
        <p:nvCxnSpPr>
          <p:cNvPr id="834" name="Google Shape;834;p66"/>
          <p:cNvCxnSpPr/>
          <p:nvPr/>
        </p:nvCxnSpPr>
        <p:spPr>
          <a:xfrm rot="10800000">
            <a:off x="593700" y="3671900"/>
            <a:ext cx="7948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35" name="Google Shape;83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700" y="3602875"/>
            <a:ext cx="2638126" cy="148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RATEGIC PITCH PRESENTATION">
  <a:themeElements>
    <a:clrScheme name="Simple Light">
      <a:dk1>
        <a:srgbClr val="000000"/>
      </a:dk1>
      <a:lt1>
        <a:srgbClr val="FAFAFA"/>
      </a:lt1>
      <a:dk2>
        <a:srgbClr val="CCCCCC"/>
      </a:dk2>
      <a:lt2>
        <a:srgbClr val="F3F3F3"/>
      </a:lt2>
      <a:accent1>
        <a:srgbClr val="FBE2C4"/>
      </a:accent1>
      <a:accent2>
        <a:srgbClr val="FFCCE4"/>
      </a:accent2>
      <a:accent3>
        <a:srgbClr val="C0E9FF"/>
      </a:accent3>
      <a:accent4>
        <a:srgbClr val="D2FD78"/>
      </a:accent4>
      <a:accent5>
        <a:srgbClr val="FAEA32"/>
      </a:accent5>
      <a:accent6>
        <a:srgbClr val="CBB2FE"/>
      </a:accent6>
      <a:hlink>
        <a:srgbClr val="C0E9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694</Words>
  <Application>Microsoft Office PowerPoint</Application>
  <PresentationFormat>On-screen Show (16:9)</PresentationFormat>
  <Paragraphs>94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Hanken Grotesk Medium</vt:lpstr>
      <vt:lpstr>Neuton</vt:lpstr>
      <vt:lpstr>Hanken Grotesk</vt:lpstr>
      <vt:lpstr>Hanken Grotesk SemiBold</vt:lpstr>
      <vt:lpstr>Hanken Grotesk Light</vt:lpstr>
      <vt:lpstr>Arial</vt:lpstr>
      <vt:lpstr>Neuton Light</vt:lpstr>
      <vt:lpstr>Simple Light</vt:lpstr>
      <vt:lpstr>STRATEGIC PITCH PRESENTATION</vt:lpstr>
      <vt:lpstr> API Interaction By: Daniele Ricciardelli &amp; Nathaniel Case</vt:lpstr>
      <vt:lpstr>Challenge</vt:lpstr>
      <vt:lpstr>PowerPoint Presentation</vt:lpstr>
      <vt:lpstr>A GUI to make it easier for distribute and usage for all type of users</vt:lpstr>
      <vt:lpstr>Results</vt:lpstr>
      <vt:lpstr>Findings</vt:lpstr>
      <vt:lpstr>PowerPoint Presentation</vt:lpstr>
      <vt:lpstr> Thank you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Daniele Ricciardelli</cp:lastModifiedBy>
  <cp:revision>2</cp:revision>
  <dcterms:modified xsi:type="dcterms:W3CDTF">2025-04-29T21:51:59Z</dcterms:modified>
</cp:coreProperties>
</file>