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78718-1947-542D-C418-1C30FBEE3AA9}" v="113" dt="2025-03-27T14:43:41.751"/>
    <p1510:client id="{9C36C629-78BA-CB8D-4148-CA4BEC500562}" v="2" dt="2025-03-27T14:28:2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05D5-2CBD-8994-E50B-48111AF1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https://www.netflix.com/browse</a:t>
            </a:r>
          </a:p>
        </p:txBody>
      </p:sp>
      <p:pic>
        <p:nvPicPr>
          <p:cNvPr id="4" name="Content Placeholder 3" descr="Netflix - Cos'è e come funziona | GameSoul.it">
            <a:extLst>
              <a:ext uri="{FF2B5EF4-FFF2-40B4-BE49-F238E27FC236}">
                <a16:creationId xmlns:a16="http://schemas.microsoft.com/office/drawing/2014/main" id="{C30EDF91-39E0-0C03-903E-C666DCAF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76" y="1710607"/>
            <a:ext cx="10223478" cy="4466356"/>
          </a:xfrm>
        </p:spPr>
      </p:pic>
    </p:spTree>
    <p:extLst>
      <p:ext uri="{BB962C8B-B14F-4D97-AF65-F5344CB8AC3E}">
        <p14:creationId xmlns:p14="http://schemas.microsoft.com/office/powerpoint/2010/main" val="36599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0920-B497-32AD-7641-8EADD9EA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Pagina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 </a:t>
            </a:r>
            <a:r>
              <a:rPr lang="en-US" err="1"/>
              <a:t>copia</a:t>
            </a:r>
            <a:r>
              <a:rPr lang="en-US"/>
              <a:t> del </a:t>
            </a:r>
            <a:r>
              <a:rPr lang="en-US" err="1"/>
              <a:t>sito</a:t>
            </a:r>
            <a:r>
              <a:rPr lang="en-US"/>
              <a:t> Netflix</a:t>
            </a:r>
          </a:p>
        </p:txBody>
      </p:sp>
      <p:pic>
        <p:nvPicPr>
          <p:cNvPr id="4" name="Content Placeholder 3" descr="A group of people in red&#10;&#10;AI-generated content may be incorrect.">
            <a:extLst>
              <a:ext uri="{FF2B5EF4-FFF2-40B4-BE49-F238E27FC236}">
                <a16:creationId xmlns:a16="http://schemas.microsoft.com/office/drawing/2014/main" id="{AB3ED0FB-F04B-915E-C0D5-2D98CC53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070" y="1825625"/>
            <a:ext cx="9727860" cy="4351338"/>
          </a:xfrm>
        </p:spPr>
      </p:pic>
    </p:spTree>
    <p:extLst>
      <p:ext uri="{BB962C8B-B14F-4D97-AF65-F5344CB8AC3E}">
        <p14:creationId xmlns:p14="http://schemas.microsoft.com/office/powerpoint/2010/main" val="4409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88EC-B95A-FE23-2C27-7AAC30D4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Sito Netflix </a:t>
            </a:r>
            <a:r>
              <a:rPr lang="en-US" err="1"/>
              <a:t>originale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3A10AC-EB31-3F6C-E3CB-77E16769B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97" y="1825625"/>
            <a:ext cx="9939605" cy="4351338"/>
          </a:xfrm>
        </p:spPr>
      </p:pic>
    </p:spTree>
    <p:extLst>
      <p:ext uri="{BB962C8B-B14F-4D97-AF65-F5344CB8AC3E}">
        <p14:creationId xmlns:p14="http://schemas.microsoft.com/office/powerpoint/2010/main" val="31452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A09E-4A42-F278-87A1-575693E4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Hero copia di </a:t>
            </a:r>
            <a:r>
              <a:rPr lang="en-US" err="1"/>
              <a:t>netflix</a:t>
            </a:r>
            <a:endParaRPr lang="en-US"/>
          </a:p>
        </p:txBody>
      </p:sp>
      <p:pic>
        <p:nvPicPr>
          <p:cNvPr id="4" name="Content Placeholder 3" descr="A screenshot of a movie poster&#10;&#10;AI-generated content may be incorrect.">
            <a:extLst>
              <a:ext uri="{FF2B5EF4-FFF2-40B4-BE49-F238E27FC236}">
                <a16:creationId xmlns:a16="http://schemas.microsoft.com/office/drawing/2014/main" id="{99E4B381-21C4-F730-26B2-4120D0A8B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78" y="1825625"/>
            <a:ext cx="9666443" cy="4351338"/>
          </a:xfrm>
        </p:spPr>
      </p:pic>
    </p:spTree>
    <p:extLst>
      <p:ext uri="{BB962C8B-B14F-4D97-AF65-F5344CB8AC3E}">
        <p14:creationId xmlns:p14="http://schemas.microsoft.com/office/powerpoint/2010/main" val="8941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66D2-EAD6-E32C-D303-8330F2F7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Hero Sito Netflix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40B42-1BD8-47AE-329F-F018D865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44" y="1825625"/>
            <a:ext cx="9643312" cy="4351338"/>
          </a:xfrm>
        </p:spPr>
      </p:pic>
    </p:spTree>
    <p:extLst>
      <p:ext uri="{BB962C8B-B14F-4D97-AF65-F5344CB8AC3E}">
        <p14:creationId xmlns:p14="http://schemas.microsoft.com/office/powerpoint/2010/main" val="259893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A8F1-0D56-4CAD-04F0-BF0A71A7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Footer </a:t>
            </a:r>
            <a:r>
              <a:rPr lang="en-US" err="1"/>
              <a:t>copia</a:t>
            </a:r>
            <a:r>
              <a:rPr lang="en-US"/>
              <a:t> </a:t>
            </a:r>
            <a:r>
              <a:rPr lang="en-US" err="1"/>
              <a:t>sito</a:t>
            </a:r>
            <a:r>
              <a:rPr lang="en-US"/>
              <a:t> Netflix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AF02C-BCDB-E14D-B6A9-E7297E926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8779"/>
            <a:ext cx="10515600" cy="1645030"/>
          </a:xfrm>
        </p:spPr>
      </p:pic>
    </p:spTree>
    <p:extLst>
      <p:ext uri="{BB962C8B-B14F-4D97-AF65-F5344CB8AC3E}">
        <p14:creationId xmlns:p14="http://schemas.microsoft.com/office/powerpoint/2010/main" val="14163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2391-74EE-BBEF-B163-B93165F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Footer Sito Netflix ufficiale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3F7AB96-6A29-D033-3D06-0B9533C0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2709570"/>
            <a:ext cx="10478721" cy="20695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5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F387-B102-1C6D-7DE6-275D5EE3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A21-5997-59E7-18CF-228F4C35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https://www.netflix.com/browse</vt:lpstr>
      <vt:lpstr>Pagina iniziale copia del sito Netflix</vt:lpstr>
      <vt:lpstr>Sito Netflix originale</vt:lpstr>
      <vt:lpstr>Hero copia di netflix</vt:lpstr>
      <vt:lpstr>Hero Sito Netflix</vt:lpstr>
      <vt:lpstr>Footer copia sito Netflix</vt:lpstr>
      <vt:lpstr>Footer Sito Netflix ufficiale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2025-03-27T14:24:25Z</dcterms:created>
  <dcterms:modified xsi:type="dcterms:W3CDTF">2025-03-27T14:49:35Z</dcterms:modified>
</cp:coreProperties>
</file>