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7A0"/>
    <a:srgbClr val="EBF5D4"/>
    <a:srgbClr val="E7EDC7"/>
    <a:srgbClr val="2D738D"/>
    <a:srgbClr val="51758D"/>
    <a:srgbClr val="2E3337"/>
    <a:srgbClr val="4187A1"/>
    <a:srgbClr val="43849E"/>
    <a:srgbClr val="326A7E"/>
    <a:srgbClr val="4F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F1584-D8F2-42CB-9E32-D4FBEB5E0CCB}" v="24" dt="2025-01-06T17:13:10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843" y="149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Tadeu Moraes Dias" userId="a78e084246dc40a5" providerId="LiveId" clId="{2A4F1584-D8F2-42CB-9E32-D4FBEB5E0CCB}"/>
    <pc:docChg chg="undo redo custSel addSld delSld modSld sldOrd">
      <pc:chgData name="Alexandre Tadeu Moraes Dias" userId="a78e084246dc40a5" providerId="LiveId" clId="{2A4F1584-D8F2-42CB-9E32-D4FBEB5E0CCB}" dt="2025-01-06T17:17:51.320" v="1656" actId="1076"/>
      <pc:docMkLst>
        <pc:docMk/>
      </pc:docMkLst>
      <pc:sldChg chg="del">
        <pc:chgData name="Alexandre Tadeu Moraes Dias" userId="a78e084246dc40a5" providerId="LiveId" clId="{2A4F1584-D8F2-42CB-9E32-D4FBEB5E0CCB}" dt="2025-01-06T16:12:36.012" v="1083" actId="47"/>
        <pc:sldMkLst>
          <pc:docMk/>
          <pc:sldMk cId="1642667225" sldId="256"/>
        </pc:sldMkLst>
      </pc:sldChg>
      <pc:sldChg chg="addSp delSp modSp mod">
        <pc:chgData name="Alexandre Tadeu Moraes Dias" userId="a78e084246dc40a5" providerId="LiveId" clId="{2A4F1584-D8F2-42CB-9E32-D4FBEB5E0CCB}" dt="2025-01-06T16:19:16.407" v="1093" actId="478"/>
        <pc:sldMkLst>
          <pc:docMk/>
          <pc:sldMk cId="4049613342" sldId="257"/>
        </pc:sldMkLst>
        <pc:spChg chg="mod">
          <ac:chgData name="Alexandre Tadeu Moraes Dias" userId="a78e084246dc40a5" providerId="LiveId" clId="{2A4F1584-D8F2-42CB-9E32-D4FBEB5E0CCB}" dt="2025-01-03T20:38:24.552" v="2" actId="14100"/>
          <ac:spMkLst>
            <pc:docMk/>
            <pc:sldMk cId="4049613342" sldId="257"/>
            <ac:spMk id="2" creationId="{0800499B-4796-4F4B-D7AD-9B2B6E39CC97}"/>
          </ac:spMkLst>
        </pc:spChg>
        <pc:spChg chg="mod">
          <ac:chgData name="Alexandre Tadeu Moraes Dias" userId="a78e084246dc40a5" providerId="LiveId" clId="{2A4F1584-D8F2-42CB-9E32-D4FBEB5E0CCB}" dt="2025-01-03T20:40:31.032" v="6" actId="14838"/>
          <ac:spMkLst>
            <pc:docMk/>
            <pc:sldMk cId="4049613342" sldId="257"/>
            <ac:spMk id="3" creationId="{E2DF5CB5-193A-6FAC-E6D2-DEEA92BA6A49}"/>
          </ac:spMkLst>
        </pc:spChg>
        <pc:spChg chg="mod">
          <ac:chgData name="Alexandre Tadeu Moraes Dias" userId="a78e084246dc40a5" providerId="LiveId" clId="{2A4F1584-D8F2-42CB-9E32-D4FBEB5E0CCB}" dt="2025-01-03T20:40:42.940" v="7" actId="1076"/>
          <ac:spMkLst>
            <pc:docMk/>
            <pc:sldMk cId="4049613342" sldId="257"/>
            <ac:spMk id="4" creationId="{4B4279A1-BDBF-7610-F7B7-856468D26870}"/>
          </ac:spMkLst>
        </pc:spChg>
        <pc:spChg chg="mod">
          <ac:chgData name="Alexandre Tadeu Moraes Dias" userId="a78e084246dc40a5" providerId="LiveId" clId="{2A4F1584-D8F2-42CB-9E32-D4FBEB5E0CCB}" dt="2025-01-03T20:40:00.170" v="4" actId="207"/>
          <ac:spMkLst>
            <pc:docMk/>
            <pc:sldMk cId="4049613342" sldId="257"/>
            <ac:spMk id="6" creationId="{58675528-6746-1D60-7332-6FD1C40C0E90}"/>
          </ac:spMkLst>
        </pc:spChg>
        <pc:spChg chg="mod">
          <ac:chgData name="Alexandre Tadeu Moraes Dias" userId="a78e084246dc40a5" providerId="LiveId" clId="{2A4F1584-D8F2-42CB-9E32-D4FBEB5E0CCB}" dt="2025-01-03T20:39:37.860" v="3" actId="207"/>
          <ac:spMkLst>
            <pc:docMk/>
            <pc:sldMk cId="4049613342" sldId="257"/>
            <ac:spMk id="8" creationId="{0F19F577-90A2-186C-DE94-956B009A551B}"/>
          </ac:spMkLst>
        </pc:spChg>
        <pc:spChg chg="del mod">
          <ac:chgData name="Alexandre Tadeu Moraes Dias" userId="a78e084246dc40a5" providerId="LiveId" clId="{2A4F1584-D8F2-42CB-9E32-D4FBEB5E0CCB}" dt="2025-01-06T16:16:06.298" v="1089" actId="478"/>
          <ac:spMkLst>
            <pc:docMk/>
            <pc:sldMk cId="4049613342" sldId="257"/>
            <ac:spMk id="10" creationId="{A32E08FA-DF05-7BE6-CCD3-89F919D1CE41}"/>
          </ac:spMkLst>
        </pc:spChg>
        <pc:spChg chg="add del">
          <ac:chgData name="Alexandre Tadeu Moraes Dias" userId="a78e084246dc40a5" providerId="LiveId" clId="{2A4F1584-D8F2-42CB-9E32-D4FBEB5E0CCB}" dt="2025-01-06T16:19:11.271" v="1092" actId="478"/>
          <ac:spMkLst>
            <pc:docMk/>
            <pc:sldMk cId="4049613342" sldId="257"/>
            <ac:spMk id="11" creationId="{E64F9124-C92B-EB89-3B51-61DFECC3EECD}"/>
          </ac:spMkLst>
        </pc:spChg>
        <pc:spChg chg="del mod">
          <ac:chgData name="Alexandre Tadeu Moraes Dias" userId="a78e084246dc40a5" providerId="LiveId" clId="{2A4F1584-D8F2-42CB-9E32-D4FBEB5E0CCB}" dt="2025-01-06T16:15:57.965" v="1087" actId="478"/>
          <ac:spMkLst>
            <pc:docMk/>
            <pc:sldMk cId="4049613342" sldId="257"/>
            <ac:spMk id="12" creationId="{A937A0B4-E4FE-8E3F-548D-762C46C606E2}"/>
          </ac:spMkLst>
        </pc:spChg>
        <pc:spChg chg="del">
          <ac:chgData name="Alexandre Tadeu Moraes Dias" userId="a78e084246dc40a5" providerId="LiveId" clId="{2A4F1584-D8F2-42CB-9E32-D4FBEB5E0CCB}" dt="2025-01-06T16:19:16.407" v="1093" actId="478"/>
          <ac:spMkLst>
            <pc:docMk/>
            <pc:sldMk cId="4049613342" sldId="257"/>
            <ac:spMk id="13" creationId="{2EF40E4B-538F-9E50-17E0-87E48BC7BEA2}"/>
          </ac:spMkLst>
        </pc:spChg>
        <pc:spChg chg="del">
          <ac:chgData name="Alexandre Tadeu Moraes Dias" userId="a78e084246dc40a5" providerId="LiveId" clId="{2A4F1584-D8F2-42CB-9E32-D4FBEB5E0CCB}" dt="2025-01-06T16:19:02.265" v="1090" actId="478"/>
          <ac:spMkLst>
            <pc:docMk/>
            <pc:sldMk cId="4049613342" sldId="257"/>
            <ac:spMk id="14" creationId="{4AC71AB8-EDBA-3BD3-8A19-428DC62548FE}"/>
          </ac:spMkLst>
        </pc:spChg>
        <pc:picChg chg="del">
          <ac:chgData name="Alexandre Tadeu Moraes Dias" userId="a78e084246dc40a5" providerId="LiveId" clId="{2A4F1584-D8F2-42CB-9E32-D4FBEB5E0CCB}" dt="2025-01-06T16:13:18.842" v="1085" actId="478"/>
          <ac:picMkLst>
            <pc:docMk/>
            <pc:sldMk cId="4049613342" sldId="257"/>
            <ac:picMk id="5" creationId="{5E0FE7C8-DB19-DBCA-9D6A-4BC2E94878E9}"/>
          </ac:picMkLst>
        </pc:picChg>
        <pc:picChg chg="mod">
          <ac:chgData name="Alexandre Tadeu Moraes Dias" userId="a78e084246dc40a5" providerId="LiveId" clId="{2A4F1584-D8F2-42CB-9E32-D4FBEB5E0CCB}" dt="2025-01-03T20:37:57.280" v="0" actId="14100"/>
          <ac:picMkLst>
            <pc:docMk/>
            <pc:sldMk cId="4049613342" sldId="257"/>
            <ac:picMk id="7" creationId="{1BF62112-D690-FEF4-BBF8-00A1DFA35FDF}"/>
          </ac:picMkLst>
        </pc:picChg>
        <pc:picChg chg="del">
          <ac:chgData name="Alexandre Tadeu Moraes Dias" userId="a78e084246dc40a5" providerId="LiveId" clId="{2A4F1584-D8F2-42CB-9E32-D4FBEB5E0CCB}" dt="2025-01-06T16:13:17.952" v="1084" actId="478"/>
          <ac:picMkLst>
            <pc:docMk/>
            <pc:sldMk cId="4049613342" sldId="257"/>
            <ac:picMk id="9" creationId="{FDD33C41-1791-BA98-6145-23BA676BB423}"/>
          </ac:picMkLst>
        </pc:picChg>
      </pc:sldChg>
      <pc:sldChg chg="addSp modSp new del mod">
        <pc:chgData name="Alexandre Tadeu Moraes Dias" userId="a78e084246dc40a5" providerId="LiveId" clId="{2A4F1584-D8F2-42CB-9E32-D4FBEB5E0CCB}" dt="2025-01-04T16:50:56.908" v="397" actId="47"/>
        <pc:sldMkLst>
          <pc:docMk/>
          <pc:sldMk cId="3102953059" sldId="258"/>
        </pc:sldMkLst>
        <pc:spChg chg="mod">
          <ac:chgData name="Alexandre Tadeu Moraes Dias" userId="a78e084246dc40a5" providerId="LiveId" clId="{2A4F1584-D8F2-42CB-9E32-D4FBEB5E0CCB}" dt="2025-01-03T20:48:21.659" v="49" actId="2711"/>
          <ac:spMkLst>
            <pc:docMk/>
            <pc:sldMk cId="3102953059" sldId="258"/>
            <ac:spMk id="2" creationId="{14DDD912-8995-9405-803A-EA57DA5D3717}"/>
          </ac:spMkLst>
        </pc:spChg>
        <pc:spChg chg="mod">
          <ac:chgData name="Alexandre Tadeu Moraes Dias" userId="a78e084246dc40a5" providerId="LiveId" clId="{2A4F1584-D8F2-42CB-9E32-D4FBEB5E0CCB}" dt="2025-01-03T20:44:20.929" v="25" actId="255"/>
          <ac:spMkLst>
            <pc:docMk/>
            <pc:sldMk cId="3102953059" sldId="258"/>
            <ac:spMk id="3" creationId="{CBD79A2F-EF30-F919-F5A3-8721149D90FA}"/>
          </ac:spMkLst>
        </pc:spChg>
        <pc:spChg chg="add mod">
          <ac:chgData name="Alexandre Tadeu Moraes Dias" userId="a78e084246dc40a5" providerId="LiveId" clId="{2A4F1584-D8F2-42CB-9E32-D4FBEB5E0CCB}" dt="2025-01-03T20:46:31.545" v="48" actId="255"/>
          <ac:spMkLst>
            <pc:docMk/>
            <pc:sldMk cId="3102953059" sldId="258"/>
            <ac:spMk id="4" creationId="{D594599D-F8C8-2F0A-8E13-2460E397232F}"/>
          </ac:spMkLst>
        </pc:spChg>
      </pc:sldChg>
      <pc:sldChg chg="addSp delSp modSp new mod">
        <pc:chgData name="Alexandre Tadeu Moraes Dias" userId="a78e084246dc40a5" providerId="LiveId" clId="{2A4F1584-D8F2-42CB-9E32-D4FBEB5E0CCB}" dt="2025-01-06T16:19:40.553" v="1095" actId="478"/>
        <pc:sldMkLst>
          <pc:docMk/>
          <pc:sldMk cId="187415448" sldId="259"/>
        </pc:sldMkLst>
        <pc:spChg chg="add mod">
          <ac:chgData name="Alexandre Tadeu Moraes Dias" userId="a78e084246dc40a5" providerId="LiveId" clId="{2A4F1584-D8F2-42CB-9E32-D4FBEB5E0CCB}" dt="2025-01-03T20:59:44.549" v="110" actId="1076"/>
          <ac:spMkLst>
            <pc:docMk/>
            <pc:sldMk cId="187415448" sldId="259"/>
            <ac:spMk id="4" creationId="{1E973D62-6CD2-08A4-A58E-9B133E55C801}"/>
          </ac:spMkLst>
        </pc:spChg>
        <pc:spChg chg="add mod">
          <ac:chgData name="Alexandre Tadeu Moraes Dias" userId="a78e084246dc40a5" providerId="LiveId" clId="{2A4F1584-D8F2-42CB-9E32-D4FBEB5E0CCB}" dt="2025-01-04T16:51:37.853" v="440" actId="20577"/>
          <ac:spMkLst>
            <pc:docMk/>
            <pc:sldMk cId="187415448" sldId="259"/>
            <ac:spMk id="5" creationId="{D0822F70-8D33-B831-56B3-03590774C302}"/>
          </ac:spMkLst>
        </pc:spChg>
        <pc:spChg chg="add mod">
          <ac:chgData name="Alexandre Tadeu Moraes Dias" userId="a78e084246dc40a5" providerId="LiveId" clId="{2A4F1584-D8F2-42CB-9E32-D4FBEB5E0CCB}" dt="2025-01-03T21:04:14.797" v="196" actId="1582"/>
          <ac:spMkLst>
            <pc:docMk/>
            <pc:sldMk cId="187415448" sldId="259"/>
            <ac:spMk id="6" creationId="{F67602CC-A3B8-B796-1058-9CFEA215103D}"/>
          </ac:spMkLst>
        </pc:spChg>
        <pc:spChg chg="add mod">
          <ac:chgData name="Alexandre Tadeu Moraes Dias" userId="a78e084246dc40a5" providerId="LiveId" clId="{2A4F1584-D8F2-42CB-9E32-D4FBEB5E0CCB}" dt="2025-01-03T21:03:17.870" v="194" actId="207"/>
          <ac:spMkLst>
            <pc:docMk/>
            <pc:sldMk cId="187415448" sldId="259"/>
            <ac:spMk id="7" creationId="{2491D14E-3714-A553-D383-8CF082FE228B}"/>
          </ac:spMkLst>
        </pc:spChg>
        <pc:spChg chg="del">
          <ac:chgData name="Alexandre Tadeu Moraes Dias" userId="a78e084246dc40a5" providerId="LiveId" clId="{2A4F1584-D8F2-42CB-9E32-D4FBEB5E0CCB}" dt="2025-01-06T16:19:37.678" v="1094" actId="478"/>
          <ac:spMkLst>
            <pc:docMk/>
            <pc:sldMk cId="187415448" sldId="259"/>
            <ac:spMk id="8" creationId="{14B958FE-5CF2-4A01-AF83-630962E8CA73}"/>
          </ac:spMkLst>
        </pc:spChg>
        <pc:spChg chg="del">
          <ac:chgData name="Alexandre Tadeu Moraes Dias" userId="a78e084246dc40a5" providerId="LiveId" clId="{2A4F1584-D8F2-42CB-9E32-D4FBEB5E0CCB}" dt="2025-01-06T16:19:40.553" v="1095" actId="478"/>
          <ac:spMkLst>
            <pc:docMk/>
            <pc:sldMk cId="187415448" sldId="259"/>
            <ac:spMk id="9" creationId="{DE2933AC-0BF8-7EC0-F712-44D1D32127F8}"/>
          </ac:spMkLst>
        </pc:spChg>
      </pc:sldChg>
      <pc:sldChg chg="addSp delSp modSp new mod">
        <pc:chgData name="Alexandre Tadeu Moraes Dias" userId="a78e084246dc40a5" providerId="LiveId" clId="{2A4F1584-D8F2-42CB-9E32-D4FBEB5E0CCB}" dt="2025-01-06T15:27:01.845" v="1020" actId="1076"/>
        <pc:sldMkLst>
          <pc:docMk/>
          <pc:sldMk cId="1591680587" sldId="260"/>
        </pc:sldMkLst>
        <pc:spChg chg="del">
          <ac:chgData name="Alexandre Tadeu Moraes Dias" userId="a78e084246dc40a5" providerId="LiveId" clId="{2A4F1584-D8F2-42CB-9E32-D4FBEB5E0CCB}" dt="2025-01-03T21:06:41.425" v="206" actId="478"/>
          <ac:spMkLst>
            <pc:docMk/>
            <pc:sldMk cId="1591680587" sldId="260"/>
            <ac:spMk id="2" creationId="{B741DD63-BB39-5AB5-2E60-28EE516C0EDD}"/>
          </ac:spMkLst>
        </pc:spChg>
        <pc:spChg chg="del">
          <ac:chgData name="Alexandre Tadeu Moraes Dias" userId="a78e084246dc40a5" providerId="LiveId" clId="{2A4F1584-D8F2-42CB-9E32-D4FBEB5E0CCB}" dt="2025-01-03T21:06:42.579" v="207" actId="478"/>
          <ac:spMkLst>
            <pc:docMk/>
            <pc:sldMk cId="1591680587" sldId="260"/>
            <ac:spMk id="3" creationId="{11635435-3143-D2BC-1271-D94A96AEA608}"/>
          </ac:spMkLst>
        </pc:spChg>
        <pc:spChg chg="add mod">
          <ac:chgData name="Alexandre Tadeu Moraes Dias" userId="a78e084246dc40a5" providerId="LiveId" clId="{2A4F1584-D8F2-42CB-9E32-D4FBEB5E0CCB}" dt="2025-01-06T15:26:56.896" v="1019" actId="1076"/>
          <ac:spMkLst>
            <pc:docMk/>
            <pc:sldMk cId="1591680587" sldId="260"/>
            <ac:spMk id="4" creationId="{F8329666-3889-994C-E311-47194984AD9C}"/>
          </ac:spMkLst>
        </pc:spChg>
        <pc:spChg chg="add mod">
          <ac:chgData name="Alexandre Tadeu Moraes Dias" userId="a78e084246dc40a5" providerId="LiveId" clId="{2A4F1584-D8F2-42CB-9E32-D4FBEB5E0CCB}" dt="2025-01-06T15:04:18.423" v="935" actId="948"/>
          <ac:spMkLst>
            <pc:docMk/>
            <pc:sldMk cId="1591680587" sldId="260"/>
            <ac:spMk id="5" creationId="{EA06E016-869F-C28F-13D6-CDEA52FD61FA}"/>
          </ac:spMkLst>
        </pc:spChg>
        <pc:spChg chg="add del mod">
          <ac:chgData name="Alexandre Tadeu Moraes Dias" userId="a78e084246dc40a5" providerId="LiveId" clId="{2A4F1584-D8F2-42CB-9E32-D4FBEB5E0CCB}" dt="2025-01-04T16:54:26.111" v="488" actId="478"/>
          <ac:spMkLst>
            <pc:docMk/>
            <pc:sldMk cId="1591680587" sldId="260"/>
            <ac:spMk id="6" creationId="{DEB29173-8E71-7457-6A3C-2D1EE8F3E634}"/>
          </ac:spMkLst>
        </pc:spChg>
        <pc:spChg chg="add mod">
          <ac:chgData name="Alexandre Tadeu Moraes Dias" userId="a78e084246dc40a5" providerId="LiveId" clId="{2A4F1584-D8F2-42CB-9E32-D4FBEB5E0CCB}" dt="2025-01-06T15:27:01.845" v="1020" actId="1076"/>
          <ac:spMkLst>
            <pc:docMk/>
            <pc:sldMk cId="1591680587" sldId="260"/>
            <ac:spMk id="7" creationId="{AB6190AC-B163-E3F2-DC4E-9F043B5F6F14}"/>
          </ac:spMkLst>
        </pc:spChg>
        <pc:picChg chg="add del mod">
          <ac:chgData name="Alexandre Tadeu Moraes Dias" userId="a78e084246dc40a5" providerId="LiveId" clId="{2A4F1584-D8F2-42CB-9E32-D4FBEB5E0CCB}" dt="2025-01-04T17:04:22.314" v="635" actId="478"/>
          <ac:picMkLst>
            <pc:docMk/>
            <pc:sldMk cId="1591680587" sldId="260"/>
            <ac:picMk id="2" creationId="{43F1E039-7969-C87D-462B-856E1BAF60FF}"/>
          </ac:picMkLst>
        </pc:picChg>
      </pc:sldChg>
      <pc:sldChg chg="addSp delSp modSp new del mod">
        <pc:chgData name="Alexandre Tadeu Moraes Dias" userId="a78e084246dc40a5" providerId="LiveId" clId="{2A4F1584-D8F2-42CB-9E32-D4FBEB5E0CCB}" dt="2025-01-03T21:06:35.625" v="204" actId="680"/>
        <pc:sldMkLst>
          <pc:docMk/>
          <pc:sldMk cId="4146087244" sldId="260"/>
        </pc:sldMkLst>
        <pc:spChg chg="add del">
          <ac:chgData name="Alexandre Tadeu Moraes Dias" userId="a78e084246dc40a5" providerId="LiveId" clId="{2A4F1584-D8F2-42CB-9E32-D4FBEB5E0CCB}" dt="2025-01-03T21:06:34.558" v="201" actId="478"/>
          <ac:spMkLst>
            <pc:docMk/>
            <pc:sldMk cId="4146087244" sldId="260"/>
            <ac:spMk id="3" creationId="{8D69DC4E-C9DE-ABA7-BE66-CF4B372A9311}"/>
          </ac:spMkLst>
        </pc:spChg>
        <pc:spChg chg="add mod">
          <ac:chgData name="Alexandre Tadeu Moraes Dias" userId="a78e084246dc40a5" providerId="LiveId" clId="{2A4F1584-D8F2-42CB-9E32-D4FBEB5E0CCB}" dt="2025-01-03T21:06:35.098" v="203"/>
          <ac:spMkLst>
            <pc:docMk/>
            <pc:sldMk cId="4146087244" sldId="260"/>
            <ac:spMk id="4" creationId="{AAC87D1D-E36B-0DF0-FAE8-067C6ACFC251}"/>
          </ac:spMkLst>
        </pc:spChg>
        <pc:spChg chg="add mod">
          <ac:chgData name="Alexandre Tadeu Moraes Dias" userId="a78e084246dc40a5" providerId="LiveId" clId="{2A4F1584-D8F2-42CB-9E32-D4FBEB5E0CCB}" dt="2025-01-03T21:06:35.098" v="203"/>
          <ac:spMkLst>
            <pc:docMk/>
            <pc:sldMk cId="4146087244" sldId="260"/>
            <ac:spMk id="5" creationId="{2C2561A9-0DD0-40F0-3356-6B7C8A077E63}"/>
          </ac:spMkLst>
        </pc:spChg>
      </pc:sldChg>
      <pc:sldChg chg="addSp delSp modSp add mod">
        <pc:chgData name="Alexandre Tadeu Moraes Dias" userId="a78e084246dc40a5" providerId="LiveId" clId="{2A4F1584-D8F2-42CB-9E32-D4FBEB5E0CCB}" dt="2025-01-06T16:28:53.842" v="1110" actId="478"/>
        <pc:sldMkLst>
          <pc:docMk/>
          <pc:sldMk cId="4022644443" sldId="261"/>
        </pc:sldMkLst>
        <pc:spChg chg="mod">
          <ac:chgData name="Alexandre Tadeu Moraes Dias" userId="a78e084246dc40a5" providerId="LiveId" clId="{2A4F1584-D8F2-42CB-9E32-D4FBEB5E0CCB}" dt="2025-01-04T16:49:30.149" v="361" actId="255"/>
          <ac:spMkLst>
            <pc:docMk/>
            <pc:sldMk cId="4022644443" sldId="261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4T16:58:59.990" v="624" actId="20577"/>
          <ac:spMkLst>
            <pc:docMk/>
            <pc:sldMk cId="4022644443" sldId="261"/>
            <ac:spMk id="5" creationId="{EA06E016-869F-C28F-13D6-CDEA52FD61FA}"/>
          </ac:spMkLst>
        </pc:spChg>
        <pc:spChg chg="del">
          <ac:chgData name="Alexandre Tadeu Moraes Dias" userId="a78e084246dc40a5" providerId="LiveId" clId="{2A4F1584-D8F2-42CB-9E32-D4FBEB5E0CCB}" dt="2025-01-04T16:48:05.328" v="354" actId="478"/>
          <ac:spMkLst>
            <pc:docMk/>
            <pc:sldMk cId="4022644443" sldId="261"/>
            <ac:spMk id="6" creationId="{DEB29173-8E71-7457-6A3C-2D1EE8F3E634}"/>
          </ac:spMkLst>
        </pc:spChg>
        <pc:spChg chg="del">
          <ac:chgData name="Alexandre Tadeu Moraes Dias" userId="a78e084246dc40a5" providerId="LiveId" clId="{2A4F1584-D8F2-42CB-9E32-D4FBEB5E0CCB}" dt="2025-01-04T16:47:47.716" v="350" actId="478"/>
          <ac:spMkLst>
            <pc:docMk/>
            <pc:sldMk cId="4022644443" sldId="261"/>
            <ac:spMk id="7" creationId="{AB6190AC-B163-E3F2-DC4E-9F043B5F6F14}"/>
          </ac:spMkLst>
        </pc:spChg>
        <pc:picChg chg="del mod">
          <ac:chgData name="Alexandre Tadeu Moraes Dias" userId="a78e084246dc40a5" providerId="LiveId" clId="{2A4F1584-D8F2-42CB-9E32-D4FBEB5E0CCB}" dt="2025-01-06T16:28:53.842" v="1110" actId="478"/>
          <ac:picMkLst>
            <pc:docMk/>
            <pc:sldMk cId="4022644443" sldId="261"/>
            <ac:picMk id="6" creationId="{CD8BBBE3-CD62-256A-BCE9-212A6A2590BD}"/>
          </ac:picMkLst>
        </pc:picChg>
        <pc:picChg chg="add">
          <ac:chgData name="Alexandre Tadeu Moraes Dias" userId="a78e084246dc40a5" providerId="LiveId" clId="{2A4F1584-D8F2-42CB-9E32-D4FBEB5E0CCB}" dt="2025-01-06T16:24:52.420" v="1100"/>
          <ac:picMkLst>
            <pc:docMk/>
            <pc:sldMk cId="4022644443" sldId="261"/>
            <ac:picMk id="1026" creationId="{FB0C0183-D2CC-A815-F8BE-EF669E188A0D}"/>
          </ac:picMkLst>
        </pc:picChg>
        <pc:picChg chg="add">
          <ac:chgData name="Alexandre Tadeu Moraes Dias" userId="a78e084246dc40a5" providerId="LiveId" clId="{2A4F1584-D8F2-42CB-9E32-D4FBEB5E0CCB}" dt="2025-01-06T16:25:00.339" v="1101"/>
          <ac:picMkLst>
            <pc:docMk/>
            <pc:sldMk cId="4022644443" sldId="261"/>
            <ac:picMk id="1028" creationId="{BD2F45DE-7CD3-A8C4-8977-387352C7D6DA}"/>
          </ac:picMkLst>
        </pc:picChg>
        <pc:picChg chg="add">
          <ac:chgData name="Alexandre Tadeu Moraes Dias" userId="a78e084246dc40a5" providerId="LiveId" clId="{2A4F1584-D8F2-42CB-9E32-D4FBEB5E0CCB}" dt="2025-01-06T16:25:58.061" v="1102"/>
          <ac:picMkLst>
            <pc:docMk/>
            <pc:sldMk cId="4022644443" sldId="261"/>
            <ac:picMk id="1030" creationId="{D0BA3B3F-614D-7210-31B9-A262DC0DD6D1}"/>
          </ac:picMkLst>
        </pc:picChg>
      </pc:sldChg>
      <pc:sldChg chg="delSp modSp add mod ord">
        <pc:chgData name="Alexandre Tadeu Moraes Dias" userId="a78e084246dc40a5" providerId="LiveId" clId="{2A4F1584-D8F2-42CB-9E32-D4FBEB5E0CCB}" dt="2025-01-06T16:19:52.036" v="1097" actId="478"/>
        <pc:sldMkLst>
          <pc:docMk/>
          <pc:sldMk cId="1369678548" sldId="262"/>
        </pc:sldMkLst>
        <pc:spChg chg="mod">
          <ac:chgData name="Alexandre Tadeu Moraes Dias" userId="a78e084246dc40a5" providerId="LiveId" clId="{2A4F1584-D8F2-42CB-9E32-D4FBEB5E0CCB}" dt="2025-01-06T14:36:47.394" v="684" actId="27636"/>
          <ac:spMkLst>
            <pc:docMk/>
            <pc:sldMk cId="1369678548" sldId="262"/>
            <ac:spMk id="5" creationId="{D0822F70-8D33-B831-56B3-03590774C302}"/>
          </ac:spMkLst>
        </pc:spChg>
        <pc:spChg chg="mod">
          <ac:chgData name="Alexandre Tadeu Moraes Dias" userId="a78e084246dc40a5" providerId="LiveId" clId="{2A4F1584-D8F2-42CB-9E32-D4FBEB5E0CCB}" dt="2025-01-06T14:35:36.748" v="674" actId="20577"/>
          <ac:spMkLst>
            <pc:docMk/>
            <pc:sldMk cId="1369678548" sldId="262"/>
            <ac:spMk id="6" creationId="{F67602CC-A3B8-B796-1058-9CFEA215103D}"/>
          </ac:spMkLst>
        </pc:spChg>
        <pc:spChg chg="del">
          <ac:chgData name="Alexandre Tadeu Moraes Dias" userId="a78e084246dc40a5" providerId="LiveId" clId="{2A4F1584-D8F2-42CB-9E32-D4FBEB5E0CCB}" dt="2025-01-06T16:19:49.128" v="1096" actId="478"/>
          <ac:spMkLst>
            <pc:docMk/>
            <pc:sldMk cId="1369678548" sldId="262"/>
            <ac:spMk id="8" creationId="{7E30EF16-BF6C-4410-234A-85302A390C56}"/>
          </ac:spMkLst>
        </pc:spChg>
        <pc:spChg chg="del">
          <ac:chgData name="Alexandre Tadeu Moraes Dias" userId="a78e084246dc40a5" providerId="LiveId" clId="{2A4F1584-D8F2-42CB-9E32-D4FBEB5E0CCB}" dt="2025-01-06T16:19:52.036" v="1097" actId="478"/>
          <ac:spMkLst>
            <pc:docMk/>
            <pc:sldMk cId="1369678548" sldId="262"/>
            <ac:spMk id="9" creationId="{C5C029EA-D950-D054-0F77-DBD96537A67B}"/>
          </ac:spMkLst>
        </pc:spChg>
      </pc:sldChg>
      <pc:sldChg chg="modSp add mod ord">
        <pc:chgData name="Alexandre Tadeu Moraes Dias" userId="a78e084246dc40a5" providerId="LiveId" clId="{2A4F1584-D8F2-42CB-9E32-D4FBEB5E0CCB}" dt="2025-01-06T15:26:45.204" v="1016" actId="1076"/>
        <pc:sldMkLst>
          <pc:docMk/>
          <pc:sldMk cId="1957332345" sldId="263"/>
        </pc:sldMkLst>
        <pc:spChg chg="mod">
          <ac:chgData name="Alexandre Tadeu Moraes Dias" userId="a78e084246dc40a5" providerId="LiveId" clId="{2A4F1584-D8F2-42CB-9E32-D4FBEB5E0CCB}" dt="2025-01-06T15:26:45.204" v="1016" actId="1076"/>
          <ac:spMkLst>
            <pc:docMk/>
            <pc:sldMk cId="1957332345" sldId="263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3:50.556" v="933" actId="5793"/>
          <ac:spMkLst>
            <pc:docMk/>
            <pc:sldMk cId="1957332345" sldId="263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26:38.819" v="1015" actId="1076"/>
          <ac:spMkLst>
            <pc:docMk/>
            <pc:sldMk cId="1957332345" sldId="263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27:16.513" v="1022" actId="1076"/>
        <pc:sldMkLst>
          <pc:docMk/>
          <pc:sldMk cId="1993132549" sldId="264"/>
        </pc:sldMkLst>
        <pc:spChg chg="mod">
          <ac:chgData name="Alexandre Tadeu Moraes Dias" userId="a78e084246dc40a5" providerId="LiveId" clId="{2A4F1584-D8F2-42CB-9E32-D4FBEB5E0CCB}" dt="2025-01-06T15:27:16.513" v="1022" actId="1076"/>
          <ac:spMkLst>
            <pc:docMk/>
            <pc:sldMk cId="1993132549" sldId="264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3:30.288" v="930" actId="20577"/>
          <ac:spMkLst>
            <pc:docMk/>
            <pc:sldMk cId="1993132549" sldId="264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27:11.753" v="1021" actId="1076"/>
          <ac:spMkLst>
            <pc:docMk/>
            <pc:sldMk cId="1993132549" sldId="264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26:31.769" v="1014" actId="1076"/>
        <pc:sldMkLst>
          <pc:docMk/>
          <pc:sldMk cId="2011934323" sldId="265"/>
        </pc:sldMkLst>
        <pc:spChg chg="mod">
          <ac:chgData name="Alexandre Tadeu Moraes Dias" userId="a78e084246dc40a5" providerId="LiveId" clId="{2A4F1584-D8F2-42CB-9E32-D4FBEB5E0CCB}" dt="2025-01-06T15:26:31.769" v="1014" actId="1076"/>
          <ac:spMkLst>
            <pc:docMk/>
            <pc:sldMk cId="2011934323" sldId="265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3:10.062" v="928" actId="20577"/>
          <ac:spMkLst>
            <pc:docMk/>
            <pc:sldMk cId="2011934323" sldId="265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26:28.168" v="1013" actId="1076"/>
          <ac:spMkLst>
            <pc:docMk/>
            <pc:sldMk cId="2011934323" sldId="265"/>
            <ac:spMk id="7" creationId="{AB6190AC-B163-E3F2-DC4E-9F043B5F6F14}"/>
          </ac:spMkLst>
        </pc:spChg>
      </pc:sldChg>
      <pc:sldChg chg="delSp modSp add mod ord">
        <pc:chgData name="Alexandre Tadeu Moraes Dias" userId="a78e084246dc40a5" providerId="LiveId" clId="{2A4F1584-D8F2-42CB-9E32-D4FBEB5E0CCB}" dt="2025-01-06T16:20:30.822" v="1099" actId="478"/>
        <pc:sldMkLst>
          <pc:docMk/>
          <pc:sldMk cId="4169056109" sldId="266"/>
        </pc:sldMkLst>
        <pc:spChg chg="mod">
          <ac:chgData name="Alexandre Tadeu Moraes Dias" userId="a78e084246dc40a5" providerId="LiveId" clId="{2A4F1584-D8F2-42CB-9E32-D4FBEB5E0CCB}" dt="2025-01-06T14:58:20.619" v="803" actId="20577"/>
          <ac:spMkLst>
            <pc:docMk/>
            <pc:sldMk cId="4169056109" sldId="266"/>
            <ac:spMk id="5" creationId="{D0822F70-8D33-B831-56B3-03590774C302}"/>
          </ac:spMkLst>
        </pc:spChg>
        <pc:spChg chg="mod">
          <ac:chgData name="Alexandre Tadeu Moraes Dias" userId="a78e084246dc40a5" providerId="LiveId" clId="{2A4F1584-D8F2-42CB-9E32-D4FBEB5E0CCB}" dt="2025-01-06T14:42:52.123" v="736" actId="20577"/>
          <ac:spMkLst>
            <pc:docMk/>
            <pc:sldMk cId="4169056109" sldId="266"/>
            <ac:spMk id="6" creationId="{F67602CC-A3B8-B796-1058-9CFEA215103D}"/>
          </ac:spMkLst>
        </pc:spChg>
        <pc:spChg chg="del">
          <ac:chgData name="Alexandre Tadeu Moraes Dias" userId="a78e084246dc40a5" providerId="LiveId" clId="{2A4F1584-D8F2-42CB-9E32-D4FBEB5E0CCB}" dt="2025-01-06T16:20:12.738" v="1098" actId="478"/>
          <ac:spMkLst>
            <pc:docMk/>
            <pc:sldMk cId="4169056109" sldId="266"/>
            <ac:spMk id="8" creationId="{327F325E-66BF-FDA0-73D5-65A3D93C9069}"/>
          </ac:spMkLst>
        </pc:spChg>
        <pc:spChg chg="del">
          <ac:chgData name="Alexandre Tadeu Moraes Dias" userId="a78e084246dc40a5" providerId="LiveId" clId="{2A4F1584-D8F2-42CB-9E32-D4FBEB5E0CCB}" dt="2025-01-06T16:20:30.822" v="1099" actId="478"/>
          <ac:spMkLst>
            <pc:docMk/>
            <pc:sldMk cId="4169056109" sldId="266"/>
            <ac:spMk id="9" creationId="{D3353A81-76DD-CD96-1E35-6359DEC44D2F}"/>
          </ac:spMkLst>
        </pc:spChg>
      </pc:sldChg>
      <pc:sldChg chg="modSp add mod ord">
        <pc:chgData name="Alexandre Tadeu Moraes Dias" userId="a78e084246dc40a5" providerId="LiveId" clId="{2A4F1584-D8F2-42CB-9E32-D4FBEB5E0CCB}" dt="2025-01-06T15:10:45.660" v="1004" actId="1076"/>
        <pc:sldMkLst>
          <pc:docMk/>
          <pc:sldMk cId="3219735985" sldId="267"/>
        </pc:sldMkLst>
        <pc:spChg chg="mod">
          <ac:chgData name="Alexandre Tadeu Moraes Dias" userId="a78e084246dc40a5" providerId="LiveId" clId="{2A4F1584-D8F2-42CB-9E32-D4FBEB5E0CCB}" dt="2025-01-06T15:10:45.660" v="1004" actId="1076"/>
          <ac:spMkLst>
            <pc:docMk/>
            <pc:sldMk cId="3219735985" sldId="267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2:36.892" v="925" actId="948"/>
          <ac:spMkLst>
            <pc:docMk/>
            <pc:sldMk cId="3219735985" sldId="267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10:38.505" v="1003" actId="1076"/>
          <ac:spMkLst>
            <pc:docMk/>
            <pc:sldMk cId="3219735985" sldId="267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11:10.686" v="1007" actId="1076"/>
        <pc:sldMkLst>
          <pc:docMk/>
          <pc:sldMk cId="3288209539" sldId="268"/>
        </pc:sldMkLst>
        <pc:spChg chg="mod">
          <ac:chgData name="Alexandre Tadeu Moraes Dias" userId="a78e084246dc40a5" providerId="LiveId" clId="{2A4F1584-D8F2-42CB-9E32-D4FBEB5E0CCB}" dt="2025-01-06T15:11:10.686" v="1007" actId="1076"/>
          <ac:spMkLst>
            <pc:docMk/>
            <pc:sldMk cId="3288209539" sldId="268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6:26.404" v="956" actId="948"/>
          <ac:spMkLst>
            <pc:docMk/>
            <pc:sldMk cId="3288209539" sldId="268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10:57.974" v="1005" actId="1076"/>
          <ac:spMkLst>
            <pc:docMk/>
            <pc:sldMk cId="3288209539" sldId="268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25:55.548" v="1009" actId="1076"/>
        <pc:sldMkLst>
          <pc:docMk/>
          <pc:sldMk cId="1940719748" sldId="269"/>
        </pc:sldMkLst>
        <pc:spChg chg="mod">
          <ac:chgData name="Alexandre Tadeu Moraes Dias" userId="a78e084246dc40a5" providerId="LiveId" clId="{2A4F1584-D8F2-42CB-9E32-D4FBEB5E0CCB}" dt="2025-01-06T15:25:55.548" v="1009" actId="1076"/>
          <ac:spMkLst>
            <pc:docMk/>
            <pc:sldMk cId="1940719748" sldId="269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08:56.716" v="978" actId="20577"/>
          <ac:spMkLst>
            <pc:docMk/>
            <pc:sldMk cId="1940719748" sldId="269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25:50.282" v="1008" actId="1076"/>
          <ac:spMkLst>
            <pc:docMk/>
            <pc:sldMk cId="1940719748" sldId="269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26:16.908" v="1012" actId="1076"/>
        <pc:sldMkLst>
          <pc:docMk/>
          <pc:sldMk cId="1627333307" sldId="270"/>
        </pc:sldMkLst>
        <pc:spChg chg="mod">
          <ac:chgData name="Alexandre Tadeu Moraes Dias" userId="a78e084246dc40a5" providerId="LiveId" clId="{2A4F1584-D8F2-42CB-9E32-D4FBEB5E0CCB}" dt="2025-01-06T15:26:16.908" v="1012" actId="1076"/>
          <ac:spMkLst>
            <pc:docMk/>
            <pc:sldMk cId="1627333307" sldId="270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5:10:14.789" v="1002" actId="20577"/>
          <ac:spMkLst>
            <pc:docMk/>
            <pc:sldMk cId="1627333307" sldId="270"/>
            <ac:spMk id="5" creationId="{EA06E016-869F-C28F-13D6-CDEA52FD61FA}"/>
          </ac:spMkLst>
        </pc:spChg>
        <pc:spChg chg="mod">
          <ac:chgData name="Alexandre Tadeu Moraes Dias" userId="a78e084246dc40a5" providerId="LiveId" clId="{2A4F1584-D8F2-42CB-9E32-D4FBEB5E0CCB}" dt="2025-01-06T15:26:01.316" v="1010" actId="1076"/>
          <ac:spMkLst>
            <pc:docMk/>
            <pc:sldMk cId="1627333307" sldId="270"/>
            <ac:spMk id="7" creationId="{AB6190AC-B163-E3F2-DC4E-9F043B5F6F14}"/>
          </ac:spMkLst>
        </pc:spChg>
      </pc:sldChg>
      <pc:sldChg chg="modSp add mod">
        <pc:chgData name="Alexandre Tadeu Moraes Dias" userId="a78e084246dc40a5" providerId="LiveId" clId="{2A4F1584-D8F2-42CB-9E32-D4FBEB5E0CCB}" dt="2025-01-06T15:29:18.798" v="1066" actId="20577"/>
        <pc:sldMkLst>
          <pc:docMk/>
          <pc:sldMk cId="1398906584" sldId="271"/>
        </pc:sldMkLst>
        <pc:spChg chg="mod">
          <ac:chgData name="Alexandre Tadeu Moraes Dias" userId="a78e084246dc40a5" providerId="LiveId" clId="{2A4F1584-D8F2-42CB-9E32-D4FBEB5E0CCB}" dt="2025-01-06T15:29:18.798" v="1066" actId="20577"/>
          <ac:spMkLst>
            <pc:docMk/>
            <pc:sldMk cId="1398906584" sldId="271"/>
            <ac:spMk id="5" creationId="{EA06E016-869F-C28F-13D6-CDEA52FD61FA}"/>
          </ac:spMkLst>
        </pc:spChg>
      </pc:sldChg>
      <pc:sldChg chg="delSp modSp add mod ord">
        <pc:chgData name="Alexandre Tadeu Moraes Dias" userId="a78e084246dc40a5" providerId="LiveId" clId="{2A4F1584-D8F2-42CB-9E32-D4FBEB5E0CCB}" dt="2025-01-06T16:50:14.951" v="1627" actId="20577"/>
        <pc:sldMkLst>
          <pc:docMk/>
          <pc:sldMk cId="1566763013" sldId="272"/>
        </pc:sldMkLst>
        <pc:spChg chg="mod">
          <ac:chgData name="Alexandre Tadeu Moraes Dias" userId="a78e084246dc40a5" providerId="LiveId" clId="{2A4F1584-D8F2-42CB-9E32-D4FBEB5E0CCB}" dt="2025-01-06T16:43:52.744" v="1142" actId="1076"/>
          <ac:spMkLst>
            <pc:docMk/>
            <pc:sldMk cId="1566763013" sldId="272"/>
            <ac:spMk id="4" creationId="{1E973D62-6CD2-08A4-A58E-9B133E55C801}"/>
          </ac:spMkLst>
        </pc:spChg>
        <pc:spChg chg="mod">
          <ac:chgData name="Alexandre Tadeu Moraes Dias" userId="a78e084246dc40a5" providerId="LiveId" clId="{2A4F1584-D8F2-42CB-9E32-D4FBEB5E0CCB}" dt="2025-01-06T16:50:14.951" v="1627" actId="20577"/>
          <ac:spMkLst>
            <pc:docMk/>
            <pc:sldMk cId="1566763013" sldId="272"/>
            <ac:spMk id="5" creationId="{D0822F70-8D33-B831-56B3-03590774C302}"/>
          </ac:spMkLst>
        </pc:spChg>
        <pc:spChg chg="del mod">
          <ac:chgData name="Alexandre Tadeu Moraes Dias" userId="a78e084246dc40a5" providerId="LiveId" clId="{2A4F1584-D8F2-42CB-9E32-D4FBEB5E0CCB}" dt="2025-01-06T16:43:01.963" v="1117" actId="478"/>
          <ac:spMkLst>
            <pc:docMk/>
            <pc:sldMk cId="1566763013" sldId="272"/>
            <ac:spMk id="6" creationId="{F67602CC-A3B8-B796-1058-9CFEA215103D}"/>
          </ac:spMkLst>
        </pc:spChg>
        <pc:spChg chg="mod">
          <ac:chgData name="Alexandre Tadeu Moraes Dias" userId="a78e084246dc40a5" providerId="LiveId" clId="{2A4F1584-D8F2-42CB-9E32-D4FBEB5E0CCB}" dt="2025-01-06T16:43:50.366" v="1140" actId="1076"/>
          <ac:spMkLst>
            <pc:docMk/>
            <pc:sldMk cId="1566763013" sldId="272"/>
            <ac:spMk id="7" creationId="{2491D14E-3714-A553-D383-8CF082FE228B}"/>
          </ac:spMkLst>
        </pc:spChg>
      </pc:sldChg>
      <pc:sldChg chg="modSp add del mod ord">
        <pc:chgData name="Alexandre Tadeu Moraes Dias" userId="a78e084246dc40a5" providerId="LiveId" clId="{2A4F1584-D8F2-42CB-9E32-D4FBEB5E0CCB}" dt="2025-01-06T16:42:38.418" v="1111" actId="47"/>
        <pc:sldMkLst>
          <pc:docMk/>
          <pc:sldMk cId="2953939313" sldId="272"/>
        </pc:sldMkLst>
        <pc:spChg chg="mod">
          <ac:chgData name="Alexandre Tadeu Moraes Dias" userId="a78e084246dc40a5" providerId="LiveId" clId="{2A4F1584-D8F2-42CB-9E32-D4FBEB5E0CCB}" dt="2025-01-06T15:31:23.375" v="1078" actId="20577"/>
          <ac:spMkLst>
            <pc:docMk/>
            <pc:sldMk cId="2953939313" sldId="272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6:12:02.646" v="1082" actId="20577"/>
          <ac:spMkLst>
            <pc:docMk/>
            <pc:sldMk cId="2953939313" sldId="272"/>
            <ac:spMk id="5" creationId="{EA06E016-869F-C28F-13D6-CDEA52FD61FA}"/>
          </ac:spMkLst>
        </pc:spChg>
      </pc:sldChg>
      <pc:sldChg chg="addSp modSp add mod ord">
        <pc:chgData name="Alexandre Tadeu Moraes Dias" userId="a78e084246dc40a5" providerId="LiveId" clId="{2A4F1584-D8F2-42CB-9E32-D4FBEB5E0CCB}" dt="2025-01-06T17:17:51.320" v="1656" actId="1076"/>
        <pc:sldMkLst>
          <pc:docMk/>
          <pc:sldMk cId="3948887329" sldId="273"/>
        </pc:sldMkLst>
        <pc:spChg chg="mod">
          <ac:chgData name="Alexandre Tadeu Moraes Dias" userId="a78e084246dc40a5" providerId="LiveId" clId="{2A4F1584-D8F2-42CB-9E32-D4FBEB5E0CCB}" dt="2025-01-06T16:44:24.595" v="1172" actId="20577"/>
          <ac:spMkLst>
            <pc:docMk/>
            <pc:sldMk cId="3948887329" sldId="273"/>
            <ac:spMk id="4" creationId="{F8329666-3889-994C-E311-47194984AD9C}"/>
          </ac:spMkLst>
        </pc:spChg>
        <pc:spChg chg="mod">
          <ac:chgData name="Alexandre Tadeu Moraes Dias" userId="a78e084246dc40a5" providerId="LiveId" clId="{2A4F1584-D8F2-42CB-9E32-D4FBEB5E0CCB}" dt="2025-01-06T16:49:18.414" v="1604" actId="20577"/>
          <ac:spMkLst>
            <pc:docMk/>
            <pc:sldMk cId="3948887329" sldId="273"/>
            <ac:spMk id="5" creationId="{EA06E016-869F-C28F-13D6-CDEA52FD61FA}"/>
          </ac:spMkLst>
        </pc:spChg>
        <pc:spChg chg="add mod">
          <ac:chgData name="Alexandre Tadeu Moraes Dias" userId="a78e084246dc40a5" providerId="LiveId" clId="{2A4F1584-D8F2-42CB-9E32-D4FBEB5E0CCB}" dt="2025-01-06T17:13:26.696" v="1650" actId="1076"/>
          <ac:spMkLst>
            <pc:docMk/>
            <pc:sldMk cId="3948887329" sldId="273"/>
            <ac:spMk id="8" creationId="{C8060D85-49FD-EB22-84D2-C1FF74EC5EEF}"/>
          </ac:spMkLst>
        </pc:spChg>
        <pc:picChg chg="add mod">
          <ac:chgData name="Alexandre Tadeu Moraes Dias" userId="a78e084246dc40a5" providerId="LiveId" clId="{2A4F1584-D8F2-42CB-9E32-D4FBEB5E0CCB}" dt="2025-01-06T17:12:22.836" v="1646" actId="1076"/>
          <ac:picMkLst>
            <pc:docMk/>
            <pc:sldMk cId="3948887329" sldId="273"/>
            <ac:picMk id="6" creationId="{76212D00-777B-C9C6-596D-FEED1F1D7BF6}"/>
          </ac:picMkLst>
        </pc:picChg>
        <pc:picChg chg="add mod">
          <ac:chgData name="Alexandre Tadeu Moraes Dias" userId="a78e084246dc40a5" providerId="LiveId" clId="{2A4F1584-D8F2-42CB-9E32-D4FBEB5E0CCB}" dt="2025-01-06T17:17:51.320" v="1656" actId="1076"/>
          <ac:picMkLst>
            <pc:docMk/>
            <pc:sldMk cId="3948887329" sldId="273"/>
            <ac:picMk id="10" creationId="{EB9ECC0F-B27F-55B7-9560-EA04212231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4076-6999-4E0F-B400-507EA55C9EF1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F3D8C-8A90-4667-AD1D-BCEDB20AB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1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F5D5-B5AA-441C-B898-E424CE894E56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68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926-9BC5-40D7-A1B8-99DC77F01D9D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FB41-1674-4517-A20F-5B90F2A572B0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D343-AB4F-4CB6-96DF-43B4DE59D1CA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1E0-0A9A-4003-838F-DBB83E49E19A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6BB-3ED2-4E88-BA7A-7D4DB34CE120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537D-7226-411D-9AB7-748E3E5A7FB1}" type="datetime1">
              <a:rPr lang="pt-BR" smtClean="0"/>
              <a:t>06/01/2025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5D59-EB7C-4EC8-A834-8B988E778FD4}" type="datetime1">
              <a:rPr lang="pt-BR" smtClean="0"/>
              <a:t>06/01/2025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751-86D2-4B12-9FC7-A7AEC937579E}" type="datetime1">
              <a:rPr lang="pt-BR" smtClean="0"/>
              <a:t>06/01/2025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9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09D-30C5-40E1-8CFF-0D3E90115CCB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3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F84-27EE-4F9F-880D-B8A32D1FF84E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9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43F6-DC9A-45B5-8FAA-298440D97027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Bancária com Dados - Daniele Dias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0A2-5495-454C-9191-3C7328597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Caixa/lab-natty-or-not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00499B-4796-4F4B-D7AD-9B2B6E39CC97}"/>
              </a:ext>
            </a:extLst>
          </p:cNvPr>
          <p:cNvSpPr/>
          <p:nvPr/>
        </p:nvSpPr>
        <p:spPr>
          <a:xfrm>
            <a:off x="-3" y="-1"/>
            <a:ext cx="9635938" cy="12942277"/>
          </a:xfrm>
          <a:prstGeom prst="rect">
            <a:avLst/>
          </a:prstGeom>
          <a:solidFill>
            <a:srgbClr val="326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675528-6746-1D60-7332-6FD1C40C0E90}"/>
              </a:ext>
            </a:extLst>
          </p:cNvPr>
          <p:cNvSpPr/>
          <p:nvPr/>
        </p:nvSpPr>
        <p:spPr>
          <a:xfrm>
            <a:off x="-2" y="1281392"/>
            <a:ext cx="9601202" cy="1322575"/>
          </a:xfrm>
          <a:prstGeom prst="rect">
            <a:avLst/>
          </a:prstGeom>
          <a:solidFill>
            <a:srgbClr val="EBF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BF62112-D690-FEF4-BBF8-00A1DFA3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3967"/>
            <a:ext cx="9635939" cy="88750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DF5CB5-193A-6FAC-E6D2-DEEA92BA6A49}"/>
              </a:ext>
            </a:extLst>
          </p:cNvPr>
          <p:cNvSpPr txBox="1"/>
          <p:nvPr/>
        </p:nvSpPr>
        <p:spPr>
          <a:xfrm>
            <a:off x="69475" y="391992"/>
            <a:ext cx="953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GESTÃO BANCÁRIA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4279A1-BDBF-7610-F7B7-856468D26870}"/>
              </a:ext>
            </a:extLst>
          </p:cNvPr>
          <p:cNvSpPr txBox="1"/>
          <p:nvPr/>
        </p:nvSpPr>
        <p:spPr>
          <a:xfrm>
            <a:off x="52104" y="1551709"/>
            <a:ext cx="953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effectLst/>
                <a:latin typeface="Amasis MT Pro" panose="02040504050005020304" pitchFamily="18" charset="0"/>
              </a:rPr>
              <a:t>O Poder da Cultura Data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Amasis MT Pro" panose="02040504050005020304" pitchFamily="18" charset="0"/>
              </a:rPr>
              <a:t>Driven</a:t>
            </a:r>
            <a:endParaRPr lang="pt-BR" sz="4400" b="1" dirty="0">
              <a:solidFill>
                <a:srgbClr val="002060"/>
              </a:solidFill>
              <a:effectLst/>
              <a:latin typeface="Amasis MT Pro" panose="020405040500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19F577-90A2-186C-DE94-956B009A551B}"/>
              </a:ext>
            </a:extLst>
          </p:cNvPr>
          <p:cNvSpPr/>
          <p:nvPr/>
        </p:nvSpPr>
        <p:spPr>
          <a:xfrm>
            <a:off x="34736" y="11415894"/>
            <a:ext cx="9601202" cy="1322575"/>
          </a:xfrm>
          <a:prstGeom prst="rect">
            <a:avLst/>
          </a:prstGeom>
          <a:solidFill>
            <a:srgbClr val="E7ED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4F9124-C92B-EB89-3B51-61DFECC3EECD}"/>
              </a:ext>
            </a:extLst>
          </p:cNvPr>
          <p:cNvSpPr txBox="1"/>
          <p:nvPr/>
        </p:nvSpPr>
        <p:spPr>
          <a:xfrm>
            <a:off x="-34744" y="11692460"/>
            <a:ext cx="979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2060"/>
                </a:solidFill>
                <a:effectLst/>
                <a:latin typeface="Amasis MT Pro" panose="02040504050005020304" pitchFamily="18" charset="0"/>
              </a:rPr>
              <a:t>Daniele Dias</a:t>
            </a:r>
          </a:p>
        </p:txBody>
      </p:sp>
    </p:spTree>
    <p:extLst>
      <p:ext uri="{BB962C8B-B14F-4D97-AF65-F5344CB8AC3E}">
        <p14:creationId xmlns:p14="http://schemas.microsoft.com/office/powerpoint/2010/main" val="404961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020905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Principais Desafios e como superá-los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1. Qualidade dos Dados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Desafio: Dados inconsistentes, incompletos ou duplicados comprometem a confiabilidade das análises.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Soluções: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Implementar ferramentas de qualidade de dados para filtrar, organizar e validar os dados.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Criar políticas de governança de dados claras, com responsáveis dedicados a manter sua integridade.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Estabelecer padrões para coleta e armazenamento de dados desde o início.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431827" y="559558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A96A2F-CBA5-9F7F-78C9-EA9ED546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E48D05-DEE4-8DCB-0D32-EF921851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3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340402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Principais Desafios e como superá-los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2. Segurança e Privacidade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Desafio: Proteger dados sensíveis dos clientes enquanto se mantém em conformidade com regulamentações como a LGPD.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Soluções: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Investir em sistemas de criptografia e monitoramento de ameaças.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Realizar auditorias regulares para identificar e corrigir vulnerabilidades.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Promover treinamentos sobre segurança para toda a equipe.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431827" y="753549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CF24A2-4C72-6355-58DF-435B19B5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0BC31F5-B39B-EC04-1BD5-AC81B17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0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146412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Principais Desafios e como superá-los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3. Adaptação Cultural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Desafio: Resistência interna à mudança e falta de entendimento sobre os benefícios de ser data </a:t>
            </a:r>
            <a:r>
              <a:rPr lang="pt-BR" sz="2400" dirty="0" err="1"/>
              <a:t>driven</a:t>
            </a:r>
            <a:r>
              <a:rPr lang="pt-BR" sz="24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Soluções: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Promover programas de treinamento e workshops para capacitar os colaboradores.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Engajar lideranças para que sirvam como exemplo no uso de dados para decisões.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Celebrar pequenos ganhos e mostrar resultados concretos que reforcem o valor dos dados.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449757" y="559559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AF7C74C-2C81-1D92-A73E-AE36C84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E3E831-C218-076E-1BCC-250AA36E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1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7" y="1146411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Principais Desafios e como superá-los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4. Falta de Talentos Especializados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Desafio: Escassez de profissionais qualificados em análise e ciência de dados.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Soluções: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Investir em capacitação interna para formar equipes com habilidades necessárias.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Estabelecer parcerias com universidades e programas de formação em dados.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Utilizar ferramentas que automatizem análises básicas e reduzam a dependência de especialistas.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41364" y="559558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DB1218E-FBAB-2CF6-7209-D1978EC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0EFAD9-0C1B-1A19-9B19-AB65606B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7" y="1146411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Principais Desafios e como superá-los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8. Escalabilidade e Agilidade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Desafio: À medida que os volumes de dados crescem, a análise em tempo real se torna complexa.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Soluções: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Migrar para plataformas de dados em nuvem que ofereçam escalabilidade automática.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Adotar tecnologias como big data e processamento em tempo real.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Monitorar regularmente a performance dos sistemas e otimizar processos conforme necessário.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41364" y="559558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1C0776-0FF0-ECDB-EBF3-3489D43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F413A6-7162-4C2A-0292-AC41071C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0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DA9E-EF4B-08AA-177B-21C61BC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4DB0C-423A-9CB8-ED80-093281C5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973D62-6CD2-08A4-A58E-9B133E55C80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822F70-8D33-B831-56B3-03590774C302}"/>
              </a:ext>
            </a:extLst>
          </p:cNvPr>
          <p:cNvSpPr txBox="1">
            <a:spLocks/>
          </p:cNvSpPr>
          <p:nvPr/>
        </p:nvSpPr>
        <p:spPr>
          <a:xfrm>
            <a:off x="238979" y="5162426"/>
            <a:ext cx="9123241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1D14E-3714-A553-D383-8CF082FE228B}"/>
              </a:ext>
            </a:extLst>
          </p:cNvPr>
          <p:cNvSpPr/>
          <p:nvPr/>
        </p:nvSpPr>
        <p:spPr>
          <a:xfrm>
            <a:off x="477958" y="7352541"/>
            <a:ext cx="8645282" cy="233082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6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7" y="1146411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OBRIGADO POR LER ATÉ AQUI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Esse e-book foi gerado por IA e diagramado por humano.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Esse conteúdo foi gerado com fins didáticos e como forma de colocar em prática conteúdos aprendidos, não foi realizado uma validação cuidadosa humana e portanto, pode conter erros gerados por uma IA.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41364" y="559558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1C0776-0FF0-ECDB-EBF3-3489D43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F413A6-7162-4C2A-0292-AC41071C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12D00-777B-C9C6-596D-FEED1F1D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19" y="6118389"/>
            <a:ext cx="1757362" cy="175736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060D85-49FD-EB22-84D2-C1FF74EC5EEF}"/>
              </a:ext>
            </a:extLst>
          </p:cNvPr>
          <p:cNvSpPr/>
          <p:nvPr/>
        </p:nvSpPr>
        <p:spPr>
          <a:xfrm>
            <a:off x="1876424" y="7581900"/>
            <a:ext cx="5229225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/>
              </a:rPr>
              <a:t>https://github.com/DanieleCaixa/lab-natty-or-not.git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B9ECC0F-B27F-55B7-9560-EA042122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59" y="9339262"/>
            <a:ext cx="9344609" cy="18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797" y="750592"/>
            <a:ext cx="2817603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64" y="1334424"/>
            <a:ext cx="8281035" cy="812249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	A gestão bancária está em constante transformação. Com o avanço da tecnologia, os bancos precisam adaptar suas operações e decisões para um mercado cada vez mais competitivo e digital.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	Neste contexto, surge a Cultura Data </a:t>
            </a:r>
            <a:r>
              <a:rPr lang="pt-BR" sz="2400" dirty="0" err="1"/>
              <a:t>Driven</a:t>
            </a:r>
            <a:r>
              <a:rPr lang="pt-BR" sz="2400" dirty="0"/>
              <a:t>: uma abordagem baseada no uso estratégico de dados para orientar decisões e impulsionar resultados.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	Este e-book foi criado para apresentar os conceitos principais da gestão bancária fundamentada em dados, com explicações simples e exemplos reais.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	O objetivo é ajudar gestores e equipes bancárias a entenderem como os dados podem ser utilizados como um ativo estratégico.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3951ED3-80F5-B8A9-DDCA-1E6507BD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2BB37-90FF-9C47-C78F-6EDF763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64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DA9E-EF4B-08AA-177B-21C61BC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4DB0C-423A-9CB8-ED80-093281C5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973D62-6CD2-08A4-A58E-9B133E55C80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822F70-8D33-B831-56B3-03590774C302}"/>
              </a:ext>
            </a:extLst>
          </p:cNvPr>
          <p:cNvSpPr txBox="1">
            <a:spLocks/>
          </p:cNvSpPr>
          <p:nvPr/>
        </p:nvSpPr>
        <p:spPr>
          <a:xfrm>
            <a:off x="477959" y="6167718"/>
            <a:ext cx="8645282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O que é uma Cultura Data </a:t>
            </a:r>
            <a:r>
              <a:rPr lang="pt-BR" sz="9000" dirty="0" err="1">
                <a:solidFill>
                  <a:schemeClr val="bg1"/>
                </a:solidFill>
                <a:latin typeface="Impact" panose="020B0806030902050204" pitchFamily="34" charset="0"/>
              </a:rPr>
              <a:t>Driven</a:t>
            </a:r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?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7602CC-A3B8-B796-1058-9CFEA215103D}"/>
              </a:ext>
            </a:extLst>
          </p:cNvPr>
          <p:cNvSpPr txBox="1">
            <a:spLocks/>
          </p:cNvSpPr>
          <p:nvPr/>
        </p:nvSpPr>
        <p:spPr>
          <a:xfrm>
            <a:off x="477959" y="3155954"/>
            <a:ext cx="8645282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500" b="1" dirty="0">
                <a:ln w="28575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1D14E-3714-A553-D383-8CF082FE228B}"/>
              </a:ext>
            </a:extLst>
          </p:cNvPr>
          <p:cNvSpPr/>
          <p:nvPr/>
        </p:nvSpPr>
        <p:spPr>
          <a:xfrm>
            <a:off x="477959" y="8695765"/>
            <a:ext cx="8645282" cy="233082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182270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O que é uma Cultura Data </a:t>
            </a:r>
            <a:r>
              <a:rPr lang="pt-BR" sz="4400" dirty="0" err="1">
                <a:latin typeface="Impact" panose="020B0806030902050204" pitchFamily="34" charset="0"/>
              </a:rPr>
              <a:t>Driven</a:t>
            </a:r>
            <a:r>
              <a:rPr lang="pt-BR" sz="4400" dirty="0">
                <a:latin typeface="Impact" panose="020B0806030902050204" pitchFamily="34" charset="0"/>
              </a:rPr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1"/>
            <a:ext cx="8281035" cy="812249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	Uma Cultura Data </a:t>
            </a:r>
            <a:r>
              <a:rPr lang="pt-BR" sz="2600" dirty="0" err="1"/>
              <a:t>Driven</a:t>
            </a:r>
            <a:r>
              <a:rPr lang="pt-BR" sz="2600" dirty="0"/>
              <a:t> é um modelo organizacional que utiliza dados como base central para a tomada de decisões. Nesse contexto, os dados não são apenas coletados, mas analisados e transformados em insights que guiam estratégias, otimizam operações e melhoram a experiência do cliente.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	Benefícios de uma Gestão Baseada em Dados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•Decisões mais assertivas: Dados ajudam a reduzir incertezas.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•Personalização: Melhor compreensão das necessidades dos clientes.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•Eficiência operacional: Identificação de gargalos e oportunidades de otimização.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600" dirty="0"/>
              <a:t>•Vantagem competitiva: Acesso a insights que impulsionam inovação.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69090" y="595417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59682FA-AFD1-4384-B0CD-50A3B7C1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D47A4A-B17A-DD09-0809-F2B4A28E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6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DA9E-EF4B-08AA-177B-21C61BC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4DB0C-423A-9CB8-ED80-093281C5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973D62-6CD2-08A4-A58E-9B133E55C80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822F70-8D33-B831-56B3-03590774C302}"/>
              </a:ext>
            </a:extLst>
          </p:cNvPr>
          <p:cNvSpPr txBox="1">
            <a:spLocks/>
          </p:cNvSpPr>
          <p:nvPr/>
        </p:nvSpPr>
        <p:spPr>
          <a:xfrm>
            <a:off x="477959" y="6167718"/>
            <a:ext cx="8645282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Como Implementar uma Cultura Data </a:t>
            </a:r>
            <a:r>
              <a:rPr lang="pt-BR" sz="9000" dirty="0" err="1">
                <a:solidFill>
                  <a:schemeClr val="bg1"/>
                </a:solidFill>
                <a:latin typeface="Impact" panose="020B0806030902050204" pitchFamily="34" charset="0"/>
              </a:rPr>
              <a:t>Driven</a:t>
            </a:r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 em Bancos?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7602CC-A3B8-B796-1058-9CFEA215103D}"/>
              </a:ext>
            </a:extLst>
          </p:cNvPr>
          <p:cNvSpPr txBox="1">
            <a:spLocks/>
          </p:cNvSpPr>
          <p:nvPr/>
        </p:nvSpPr>
        <p:spPr>
          <a:xfrm>
            <a:off x="477959" y="3155954"/>
            <a:ext cx="8645282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500" b="1" dirty="0">
                <a:ln w="28575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1D14E-3714-A553-D383-8CF082FE228B}"/>
              </a:ext>
            </a:extLst>
          </p:cNvPr>
          <p:cNvSpPr/>
          <p:nvPr/>
        </p:nvSpPr>
        <p:spPr>
          <a:xfrm>
            <a:off x="477959" y="8695765"/>
            <a:ext cx="8645282" cy="233082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6" y="1163270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Como Implementar uma Cultura Data </a:t>
            </a:r>
            <a:r>
              <a:rPr lang="pt-BR" sz="4400" dirty="0" err="1">
                <a:latin typeface="Impact" panose="020B0806030902050204" pitchFamily="34" charset="0"/>
              </a:rPr>
              <a:t>Driven</a:t>
            </a:r>
            <a:r>
              <a:rPr lang="pt-BR" sz="4400" dirty="0">
                <a:latin typeface="Impact" panose="020B0806030902050204" pitchFamily="34" charset="0"/>
              </a:rPr>
              <a:t> em Bancos?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t-BR" sz="2400" b="1" dirty="0"/>
              <a:t>Estruturação dos Dados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Para ser data </a:t>
            </a:r>
            <a:r>
              <a:rPr lang="pt-BR" sz="2400" dirty="0" err="1"/>
              <a:t>driven</a:t>
            </a:r>
            <a:r>
              <a:rPr lang="pt-BR" sz="2400" dirty="0"/>
              <a:t>, é essencial garantir que os dados sejam: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•Organizados: Crie sistemas para coletar e armazenar informações de forma estruturada.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•Acessíveis: Equipes precisam ter acesso às informações relevantes em tempo real.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•Confiáveis: Dados inconsistentes podem levar a decisões erradas.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Exemplo Prático: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Um banco médio no Brasil implementou um sistema de coleta de dados em tempo real para monitorar os hábitos de consumo de seus clientes. Com isso, a equipe de marketing conseguiu oferecer ofertas personalizadas, como limites de crédito ajustados ao perfil de cada usuário.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75702" y="576417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1CB9E3B-4FA8-4356-1458-3B65B63B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0F820E5-3471-FBB8-5345-12E1A86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146410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Como Implementar uma Cultura Data </a:t>
            </a:r>
            <a:r>
              <a:rPr lang="pt-BR" sz="4400" dirty="0" err="1">
                <a:latin typeface="Impact" panose="020B0806030902050204" pitchFamily="34" charset="0"/>
              </a:rPr>
              <a:t>Driven</a:t>
            </a:r>
            <a:r>
              <a:rPr lang="pt-BR" sz="4400" dirty="0">
                <a:latin typeface="Impact" panose="020B0806030902050204" pitchFamily="34" charset="0"/>
              </a:rPr>
              <a:t> em Bancos?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2. Ferramentas e Tecnologia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Investir em ferramentas adequadas é essencial para análise de dados: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•BI (Business </a:t>
            </a:r>
            <a:r>
              <a:rPr lang="pt-BR" sz="2400" dirty="0" err="1"/>
              <a:t>Intelligence</a:t>
            </a:r>
            <a:r>
              <a:rPr lang="pt-BR" sz="2400" dirty="0"/>
              <a:t>): Plataformas como Tableau e Power BI ajudam a criar visualizações.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•Machine Learning: Para prever comportamentos e tendências do mercado.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•CRM (</a:t>
            </a:r>
            <a:r>
              <a:rPr lang="pt-BR" sz="2400" dirty="0" err="1"/>
              <a:t>Customer</a:t>
            </a:r>
            <a:r>
              <a:rPr lang="pt-BR" sz="2400" dirty="0"/>
              <a:t> </a:t>
            </a:r>
            <a:r>
              <a:rPr lang="pt-BR" sz="2400" dirty="0" err="1"/>
              <a:t>Relationship</a:t>
            </a:r>
            <a:r>
              <a:rPr lang="pt-BR" sz="2400" dirty="0"/>
              <a:t> Management): Organiza dados de clientes para estratégias mais eficazes.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Exemplo Prático: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Um banco utilizou inteligência artificial para identificar clientes com maior risco de inadimplência e criou estratégias personalizadas para renegociação de dívidas, reduzindo a taxa de inadimplência em 20%.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75702" y="458710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3D8DA30-54A7-E293-F4A7-922D823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4D60C13-529C-C1A6-B0B5-88B94A03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3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29666-3889-994C-E311-471949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146411"/>
            <a:ext cx="8941118" cy="788548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Como Implementar uma Cultura Data </a:t>
            </a:r>
            <a:r>
              <a:rPr lang="pt-BR" sz="4400" dirty="0" err="1">
                <a:latin typeface="Impact" panose="020B0806030902050204" pitchFamily="34" charset="0"/>
              </a:rPr>
              <a:t>Driven</a:t>
            </a:r>
            <a:r>
              <a:rPr lang="pt-BR" sz="4400" dirty="0">
                <a:latin typeface="Impact" panose="020B0806030902050204" pitchFamily="34" charset="0"/>
              </a:rPr>
              <a:t> em Bancos?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06E016-869F-C28F-13D6-CDEA52FD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8950"/>
            <a:ext cx="8281035" cy="10113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3. Cultura Organizacional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Adotar uma cultura data </a:t>
            </a:r>
            <a:r>
              <a:rPr lang="pt-BR" sz="2400" dirty="0" err="1"/>
              <a:t>driven</a:t>
            </a:r>
            <a:r>
              <a:rPr lang="pt-BR" sz="2400" dirty="0"/>
              <a:t> exige mudança de mindset: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•Treinamento: Capacite as equipes a interpretarem dados.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•Liderança: Líderes precisam demonstrar o valor do uso de dados nas decisões.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•Colaboração: Promova integração entre diferentes áreas, como TI, marketing e operações.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6190AC-B163-E3F2-DC4E-9F043B5F6F14}"/>
              </a:ext>
            </a:extLst>
          </p:cNvPr>
          <p:cNvSpPr/>
          <p:nvPr/>
        </p:nvSpPr>
        <p:spPr>
          <a:xfrm>
            <a:off x="541364" y="559558"/>
            <a:ext cx="84380" cy="1375401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CDD880E-EF1D-3A70-A1C3-C332CAAD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Bancária com Dados - Daniele Dias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03CC2E-00CB-0349-0A31-B91688B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0A2-5495-454C-9191-3C7328597C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9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DA9E-EF4B-08AA-177B-21C61BC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4DB0C-423A-9CB8-ED80-093281C5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973D62-6CD2-08A4-A58E-9B133E55C80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822F70-8D33-B831-56B3-03590774C302}"/>
              </a:ext>
            </a:extLst>
          </p:cNvPr>
          <p:cNvSpPr txBox="1">
            <a:spLocks/>
          </p:cNvSpPr>
          <p:nvPr/>
        </p:nvSpPr>
        <p:spPr>
          <a:xfrm>
            <a:off x="238979" y="6311908"/>
            <a:ext cx="9123241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000" dirty="0">
                <a:solidFill>
                  <a:schemeClr val="bg1"/>
                </a:solidFill>
                <a:latin typeface="Impact" panose="020B0806030902050204" pitchFamily="34" charset="0"/>
              </a:rPr>
              <a:t>Principais Desafios e como superá-los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7602CC-A3B8-B796-1058-9CFEA215103D}"/>
              </a:ext>
            </a:extLst>
          </p:cNvPr>
          <p:cNvSpPr txBox="1">
            <a:spLocks/>
          </p:cNvSpPr>
          <p:nvPr/>
        </p:nvSpPr>
        <p:spPr>
          <a:xfrm>
            <a:off x="477959" y="3155954"/>
            <a:ext cx="8645282" cy="328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500" b="1" dirty="0">
                <a:ln w="28575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1D14E-3714-A553-D383-8CF082FE228B}"/>
              </a:ext>
            </a:extLst>
          </p:cNvPr>
          <p:cNvSpPr/>
          <p:nvPr/>
        </p:nvSpPr>
        <p:spPr>
          <a:xfrm>
            <a:off x="477959" y="8695765"/>
            <a:ext cx="8645282" cy="233082"/>
          </a:xfrm>
          <a:prstGeom prst="rect">
            <a:avLst/>
          </a:prstGeom>
          <a:gradFill flip="none" rotWithShape="1">
            <a:gsLst>
              <a:gs pos="0">
                <a:srgbClr val="4187A0"/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56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</TotalTime>
  <Words>1037</Words>
  <Application>Microsoft Office PowerPoint</Application>
  <PresentationFormat>Papel A3 (297 x 420 mm)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Amasis MT Pro</vt:lpstr>
      <vt:lpstr>Arial</vt:lpstr>
      <vt:lpstr>Calibri</vt:lpstr>
      <vt:lpstr>Calibri Light</vt:lpstr>
      <vt:lpstr>Impact</vt:lpstr>
      <vt:lpstr>Tema do Office</vt:lpstr>
      <vt:lpstr>Apresentação do PowerPoint</vt:lpstr>
      <vt:lpstr>INTRODUÇÃO </vt:lpstr>
      <vt:lpstr>Apresentação do PowerPoint</vt:lpstr>
      <vt:lpstr>O que é uma Cultura Data Driven? </vt:lpstr>
      <vt:lpstr>Apresentação do PowerPoint</vt:lpstr>
      <vt:lpstr>Como Implementar uma Cultura Data Driven em Bancos? </vt:lpstr>
      <vt:lpstr>Como Implementar uma Cultura Data Driven em Bancos? </vt:lpstr>
      <vt:lpstr>Como Implementar uma Cultura Data Driven em Bancos? </vt:lpstr>
      <vt:lpstr>Apresentação do PowerPoint</vt:lpstr>
      <vt:lpstr>Principais Desafios e como superá-los </vt:lpstr>
      <vt:lpstr>Principais Desafios e como superá-los </vt:lpstr>
      <vt:lpstr>Principais Desafios e como superá-los </vt:lpstr>
      <vt:lpstr>Principais Desafios e como superá-los </vt:lpstr>
      <vt:lpstr>Principais Desafios e como superá-los </vt:lpstr>
      <vt:lpstr>Apresentação do PowerPoint</vt:lpstr>
      <vt:lpstr>OBRIGADO POR LER ATÉ AQUI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Tadeu Moraes Dias</dc:creator>
  <cp:lastModifiedBy>Alexandre Tadeu Moraes Dias</cp:lastModifiedBy>
  <cp:revision>1</cp:revision>
  <dcterms:created xsi:type="dcterms:W3CDTF">2025-01-03T19:48:50Z</dcterms:created>
  <dcterms:modified xsi:type="dcterms:W3CDTF">2025-01-06T17:17:51Z</dcterms:modified>
</cp:coreProperties>
</file>