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9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9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53ec20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53ec20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53ec201d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53ec201d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53ec201d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53ec201d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53ec201d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53ec201d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53ec201d_2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53ec201d_2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73773" y="811092"/>
            <a:ext cx="4749309" cy="242938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855663" y="1714939"/>
            <a:ext cx="3671335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5752238" y="334567"/>
            <a:ext cx="3391764" cy="4061221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F0F0F0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F0F0F0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804863" y="334565"/>
            <a:ext cx="2660653" cy="1360987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Sum-AppAudio-Group 4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607500" y="4009975"/>
            <a:ext cx="7929000" cy="889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it"/>
              <a:t>Marco Carfora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Daniele Calisi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Francesco Bovi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/>
              <a:t>Business concept</a:t>
            </a:r>
            <a:endParaRPr sz="2000"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426475" y="1717550"/>
            <a:ext cx="8308200" cy="3149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During the last years the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awareness on the dyslexia is increased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. Indeed, it has been registered  a raise of students with certified dyslexia (177.000 cases in Italy), from 0.7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% in 2010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to 3.2% in 2018 but the number is probably higher.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Students affected by dyslexia have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difficulties in reading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a text and troubles copying from the blackboard. They don’t have a way to easily grasp the concepts and to make the comprehension faster, indeed they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usually need external help, like a tutor.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b="1" lang="it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Sum-AppAudio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is a mobile platform based on a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student-to-student model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to support the study of students with dyslexia. The core of the App are the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recorded files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that the every student can upload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to summarise subject topics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or book chapters. The system is designed ad hoc to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overcome the difficulties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that students with dyslexia have to face but also other students can enjoy the service.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5" y="152400"/>
            <a:ext cx="81180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859200" y="468850"/>
            <a:ext cx="1425300" cy="223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Overcome your reading and learning difficulties, enjoy a student-to-student model whose</a:t>
            </a:r>
            <a:r>
              <a:rPr b="1" lang="it" sz="900">
                <a:solidFill>
                  <a:schemeClr val="dk1"/>
                </a:solidFill>
              </a:rPr>
              <a:t> </a:t>
            </a:r>
            <a:r>
              <a:rPr lang="it" sz="900">
                <a:solidFill>
                  <a:schemeClr val="dk1"/>
                </a:solidFill>
              </a:rPr>
              <a:t>core are the recorded files that every student can upload to summarise subject topics or book chapters for students with dyslexia</a:t>
            </a:r>
            <a:r>
              <a:rPr b="1" lang="it" sz="900">
                <a:solidFill>
                  <a:schemeClr val="dk1"/>
                </a:solidFill>
              </a:rPr>
              <a:t>.</a:t>
            </a:r>
            <a:endParaRPr sz="900"/>
          </a:p>
        </p:txBody>
      </p:sp>
      <p:sp>
        <p:nvSpPr>
          <p:cNvPr id="129" name="Google Shape;129;p18"/>
          <p:cNvSpPr txBox="1"/>
          <p:nvPr/>
        </p:nvSpPr>
        <p:spPr>
          <a:xfrm>
            <a:off x="739700" y="1151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29250" y="463950"/>
            <a:ext cx="1485000" cy="2181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Students with dyslexia have difficulties in reading and </a:t>
            </a:r>
            <a:r>
              <a:rPr lang="it" sz="900">
                <a:solidFill>
                  <a:schemeClr val="dk1"/>
                </a:solidFill>
              </a:rPr>
              <a:t>comprehending</a:t>
            </a:r>
            <a:r>
              <a:rPr lang="it" sz="900">
                <a:solidFill>
                  <a:schemeClr val="dk1"/>
                </a:solidFill>
              </a:rPr>
              <a:t> a text: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don’t have a way to easily grasp the concepts, making the learning slow.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need an easy way to autonomously review school subjects, indeed they usually ask for external help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214450" y="468850"/>
            <a:ext cx="1485000" cy="14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Through the app the students can learn in an easier and efficient way, avoiding tiring readings, relying on recordings from a huge collection built thanks to a lot of students' support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29250" y="2906925"/>
            <a:ext cx="1485000" cy="73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Skuola.net, ad hoc textbooks, Youtube, </a:t>
            </a:r>
            <a:r>
              <a:rPr lang="it" sz="900">
                <a:solidFill>
                  <a:schemeClr val="dk1"/>
                </a:solidFill>
              </a:rPr>
              <a:t>voice synthesizers, tutors, concept maps </a:t>
            </a:r>
            <a:endParaRPr sz="900"/>
          </a:p>
        </p:txBody>
      </p:sp>
      <p:sp>
        <p:nvSpPr>
          <p:cNvPr id="133" name="Google Shape;133;p18"/>
          <p:cNvSpPr txBox="1"/>
          <p:nvPr/>
        </p:nvSpPr>
        <p:spPr>
          <a:xfrm>
            <a:off x="3841725" y="2939025"/>
            <a:ext cx="1425300" cy="6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Sum-AppAudio = Spotify for school summaries.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216750" y="2246850"/>
            <a:ext cx="14850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-Number of uploaded recordings (monthly).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-Content quality trends thanks to feedback system.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-How many results appear for a single topic.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5" name="Google Shape;135;p18"/>
          <p:cNvSpPr txBox="1"/>
          <p:nvPr/>
        </p:nvSpPr>
        <p:spPr>
          <a:xfrm>
            <a:off x="7047396" y="2939025"/>
            <a:ext cx="1485000" cy="6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Selected schools in Rome where students can help their classmates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441950" y="2246850"/>
            <a:ext cx="15222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-Flyers distribution in front of selected schools and associations of this sector.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-A social page dealing with dyslexia problem.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-Meetings in school where we present our project to students.</a:t>
            </a:r>
            <a:endParaRPr sz="900"/>
          </a:p>
        </p:txBody>
      </p:sp>
      <p:sp>
        <p:nvSpPr>
          <p:cNvPr id="137" name="Google Shape;137;p18"/>
          <p:cNvSpPr txBox="1"/>
          <p:nvPr/>
        </p:nvSpPr>
        <p:spPr>
          <a:xfrm>
            <a:off x="7057304" y="471250"/>
            <a:ext cx="1485000" cy="22398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-Students with dyslexia problems (2% from primary schools, 5.6% from middle schools, 4.7% from high schools).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-Schools and pedagogical associations -Support teachers.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-Every student who want to earn some money while helping others.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8" name="Google Shape;138;p18"/>
          <p:cNvSpPr txBox="1"/>
          <p:nvPr/>
        </p:nvSpPr>
        <p:spPr>
          <a:xfrm>
            <a:off x="633750" y="4018600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160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-Server/database maintenance;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-Channels’ cost;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-Reward system costs (Gift Cards);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640850" y="4021775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Cost of the application in the mobile store;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schools/associations;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publishing companies to certify their content;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Banner advertisements;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0" name="Google Shape;140;p18"/>
          <p:cNvSpPr txBox="1"/>
          <p:nvPr/>
        </p:nvSpPr>
        <p:spPr>
          <a:xfrm>
            <a:off x="5444250" y="463950"/>
            <a:ext cx="10434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Validation Plan 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74221" y="1783556"/>
            <a:ext cx="38925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it"/>
              <a:t>To validate:</a:t>
            </a:r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374222" y="2215754"/>
            <a:ext cx="38925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interest of non-dyslexic students to upload recorded files;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usefulness of the model</a:t>
            </a:r>
            <a:r>
              <a:rPr lang="it"/>
              <a:t> </a:t>
            </a:r>
            <a:r>
              <a:rPr lang="it"/>
              <a:t>for dyslexic students;                                          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Our revenue streams;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3" type="body"/>
          </p:nvPr>
        </p:nvSpPr>
        <p:spPr>
          <a:xfrm>
            <a:off x="4825586" y="1783556"/>
            <a:ext cx="38958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it"/>
              <a:t>How:</a:t>
            </a:r>
            <a:endParaRPr/>
          </a:p>
        </p:txBody>
      </p:sp>
      <p:sp>
        <p:nvSpPr>
          <p:cNvPr id="149" name="Google Shape;149;p19"/>
          <p:cNvSpPr txBox="1"/>
          <p:nvPr>
            <p:ph idx="4" type="body"/>
          </p:nvPr>
        </p:nvSpPr>
        <p:spPr>
          <a:xfrm>
            <a:off x="4825586" y="2215754"/>
            <a:ext cx="38958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Surveys/</a:t>
            </a:r>
            <a:r>
              <a:rPr lang="it"/>
              <a:t>questionnaires</a:t>
            </a:r>
            <a:r>
              <a:rPr lang="it"/>
              <a:t> on social networks;                                                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MVP: give audio files</a:t>
            </a:r>
            <a:r>
              <a:rPr lang="it"/>
              <a:t> to dyslexic students </a:t>
            </a:r>
            <a:r>
              <a:rPr lang="it"/>
              <a:t>verifying their comprehension quality; 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Search for revenue information about mobile store and banner functioning;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335250" y="2282929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335250" y="3059996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335248" y="4020682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607500" y="202075"/>
            <a:ext cx="7929000" cy="329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THANK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 YOU!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zione">
  <a:themeElements>
    <a:clrScheme name="Personalizzato 10">
      <a:dk1>
        <a:srgbClr val="000000"/>
      </a:dk1>
      <a:lt1>
        <a:srgbClr val="EBEBEB"/>
      </a:lt1>
      <a:dk2>
        <a:srgbClr val="2C3C43"/>
      </a:dk2>
      <a:lt2>
        <a:srgbClr val="B0B0B0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