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66" r:id="rId7"/>
    <p:sldId id="276" r:id="rId8"/>
    <p:sldId id="277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0" r:id="rId26"/>
    <p:sldId id="281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210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15/12/2016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15/12/2016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15/12/2016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Tesina di Tecnologie e Infrastrutture di rete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/>
              <a:t>Analisi di traffico reale su una rete domestica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8800"/>
            <a:ext cx="9315450" cy="4286250"/>
          </a:xfrm>
          <a:prstGeom prst="rect">
            <a:avLst/>
          </a:prstGeom>
        </p:spPr>
      </p:pic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094495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Traffico locale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056440" y="8727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4/15</a:t>
            </a:r>
          </a:p>
        </p:txBody>
      </p:sp>
    </p:spTree>
    <p:extLst>
      <p:ext uri="{BB962C8B-B14F-4D97-AF65-F5344CB8AC3E}">
        <p14:creationId xmlns:p14="http://schemas.microsoft.com/office/powerpoint/2010/main" val="6956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pic>
        <p:nvPicPr>
          <p:cNvPr id="3074" name="Picture 2" descr="flussi_udp_tpc_pomerigg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980728"/>
            <a:ext cx="403790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0056440" y="87271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5/15</a:t>
            </a:r>
          </a:p>
        </p:txBody>
      </p:sp>
    </p:spTree>
    <p:extLst>
      <p:ext uri="{BB962C8B-B14F-4D97-AF65-F5344CB8AC3E}">
        <p14:creationId xmlns:p14="http://schemas.microsoft.com/office/powerpoint/2010/main" val="16961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89" y="1628800"/>
            <a:ext cx="7693174" cy="4747020"/>
          </a:xfrm>
          <a:prstGeom prst="rect">
            <a:avLst/>
          </a:prstGeom>
        </p:spPr>
      </p:pic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094495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Segmenti TCP vs. UDP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056440" y="8727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6/15</a:t>
            </a:r>
          </a:p>
        </p:txBody>
      </p:sp>
    </p:spTree>
    <p:extLst>
      <p:ext uri="{BB962C8B-B14F-4D97-AF65-F5344CB8AC3E}">
        <p14:creationId xmlns:p14="http://schemas.microsoft.com/office/powerpoint/2010/main" val="360406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094495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Dati TCP vs. UDP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33" y="1592820"/>
            <a:ext cx="7653486" cy="47165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7/15</a:t>
            </a:r>
          </a:p>
        </p:txBody>
      </p:sp>
    </p:spTree>
    <p:extLst>
      <p:ext uri="{BB962C8B-B14F-4D97-AF65-F5344CB8AC3E}">
        <p14:creationId xmlns:p14="http://schemas.microsoft.com/office/powerpoint/2010/main" val="41220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094495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Dati TCP vs. UDP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63" y="2132856"/>
            <a:ext cx="9267825" cy="28194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8/15</a:t>
            </a:r>
          </a:p>
        </p:txBody>
      </p:sp>
    </p:spTree>
    <p:extLst>
      <p:ext uri="{BB962C8B-B14F-4D97-AF65-F5344CB8AC3E}">
        <p14:creationId xmlns:p14="http://schemas.microsoft.com/office/powerpoint/2010/main" val="37474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094495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Lost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54" y="1745150"/>
            <a:ext cx="7173243" cy="441995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9/15</a:t>
            </a:r>
          </a:p>
        </p:txBody>
      </p:sp>
    </p:spTree>
    <p:extLst>
      <p:ext uri="{BB962C8B-B14F-4D97-AF65-F5344CB8AC3E}">
        <p14:creationId xmlns:p14="http://schemas.microsoft.com/office/powerpoint/2010/main" val="18742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340768"/>
            <a:ext cx="3384376" cy="360040"/>
          </a:xfrm>
        </p:spPr>
        <p:txBody>
          <a:bodyPr rtlCol="0">
            <a:normAutofit fontScale="77500" lnSpcReduction="20000"/>
          </a:bodyPr>
          <a:lstStyle/>
          <a:p>
            <a:r>
              <a:rPr lang="it-IT" dirty="0"/>
              <a:t>RTT Analysis (</a:t>
            </a:r>
            <a:r>
              <a:rPr lang="it-IT" dirty="0" err="1"/>
              <a:t>ping</a:t>
            </a:r>
            <a:r>
              <a:rPr lang="it-IT" dirty="0"/>
              <a:t> a 8.8.8.8 56 </a:t>
            </a:r>
            <a:r>
              <a:rPr lang="it-IT" dirty="0" err="1"/>
              <a:t>ms</a:t>
            </a:r>
            <a:r>
              <a:rPr lang="it-IT" dirty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63" y="2204864"/>
            <a:ext cx="9420225" cy="28289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10/15</a:t>
            </a:r>
          </a:p>
        </p:txBody>
      </p:sp>
    </p:spTree>
    <p:extLst>
      <p:ext uri="{BB962C8B-B14F-4D97-AF65-F5344CB8AC3E}">
        <p14:creationId xmlns:p14="http://schemas.microsoft.com/office/powerpoint/2010/main" val="338715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871864" y="1196752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Distribuzione durata flussi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716862"/>
            <a:ext cx="7848178" cy="44890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11/15</a:t>
            </a:r>
          </a:p>
        </p:txBody>
      </p:sp>
    </p:spTree>
    <p:extLst>
      <p:ext uri="{BB962C8B-B14F-4D97-AF65-F5344CB8AC3E}">
        <p14:creationId xmlns:p14="http://schemas.microsoft.com/office/powerpoint/2010/main" val="155137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367808" y="1094440"/>
            <a:ext cx="4680520" cy="360040"/>
          </a:xfrm>
        </p:spPr>
        <p:txBody>
          <a:bodyPr rtlCol="0">
            <a:normAutofit fontScale="85000" lnSpcReduction="10000"/>
          </a:bodyPr>
          <a:lstStyle/>
          <a:p>
            <a:r>
              <a:rPr lang="it-IT" dirty="0"/>
              <a:t>Distribuzione trasmissione flussi nel tempo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4" y="1701178"/>
            <a:ext cx="7939236" cy="460814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12/15</a:t>
            </a:r>
          </a:p>
        </p:txBody>
      </p:sp>
    </p:spTree>
    <p:extLst>
      <p:ext uri="{BB962C8B-B14F-4D97-AF65-F5344CB8AC3E}">
        <p14:creationId xmlns:p14="http://schemas.microsoft.com/office/powerpoint/2010/main" val="366544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3905340" y="1069193"/>
            <a:ext cx="4680520" cy="360040"/>
          </a:xfrm>
        </p:spPr>
        <p:txBody>
          <a:bodyPr rtlCol="0">
            <a:normAutofit fontScale="62500" lnSpcReduction="20000"/>
          </a:bodyPr>
          <a:lstStyle/>
          <a:p>
            <a:r>
              <a:rPr lang="it-IT" dirty="0"/>
              <a:t>Percentuale media di dati trasmessi dai flussi </a:t>
            </a:r>
            <a:r>
              <a:rPr lang="it-IT" dirty="0" err="1"/>
              <a:t>tcp</a:t>
            </a:r>
            <a:r>
              <a:rPr lang="it-IT" dirty="0"/>
              <a:t> nel tempo</a:t>
            </a:r>
            <a:endParaRPr lang="it-IT" dirty="0"/>
          </a:p>
        </p:txBody>
      </p:sp>
      <p:pic>
        <p:nvPicPr>
          <p:cNvPr id="7" name="Immagin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944" y="1661715"/>
            <a:ext cx="4738663" cy="464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/>
          <p:cNvSpPr txBox="1"/>
          <p:nvPr/>
        </p:nvSpPr>
        <p:spPr>
          <a:xfrm>
            <a:off x="10056440" y="8727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13/15</a:t>
            </a:r>
          </a:p>
        </p:txBody>
      </p:sp>
    </p:spTree>
    <p:extLst>
      <p:ext uri="{BB962C8B-B14F-4D97-AF65-F5344CB8AC3E}">
        <p14:creationId xmlns:p14="http://schemas.microsoft.com/office/powerpoint/2010/main" val="148185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Agenda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1. Intro, Quesito (Raccolta dati, valutazione software esistenti, presentazione risultati), Switch/</a:t>
            </a:r>
            <a:r>
              <a:rPr lang="it-IT" dirty="0" err="1"/>
              <a:t>Hub</a:t>
            </a:r>
            <a:endParaRPr lang="it-IT" dirty="0"/>
          </a:p>
          <a:p>
            <a:pPr rtl="0"/>
            <a:r>
              <a:rPr lang="it-IT" dirty="0"/>
              <a:t>2. Predisposizione apparato di test</a:t>
            </a:r>
          </a:p>
          <a:p>
            <a:pPr rtl="0"/>
            <a:r>
              <a:rPr lang="it-IT" dirty="0"/>
              <a:t>3. Valutazione software di analisi</a:t>
            </a:r>
          </a:p>
          <a:p>
            <a:pPr rtl="0"/>
            <a:r>
              <a:rPr lang="it-IT" dirty="0"/>
              <a:t>4. Installazione </a:t>
            </a:r>
            <a:r>
              <a:rPr lang="it-IT" dirty="0" err="1"/>
              <a:t>Wireshark</a:t>
            </a:r>
            <a:r>
              <a:rPr lang="it-IT" dirty="0"/>
              <a:t> ed R</a:t>
            </a:r>
          </a:p>
          <a:p>
            <a:pPr rtl="0"/>
            <a:r>
              <a:rPr lang="it-IT" dirty="0"/>
              <a:t>5. Metriche</a:t>
            </a:r>
          </a:p>
          <a:p>
            <a:pPr rtl="0"/>
            <a:r>
              <a:rPr lang="it-IT" dirty="0"/>
              <a:t>6. Sviluppo metriche</a:t>
            </a:r>
          </a:p>
          <a:p>
            <a:pPr rtl="0"/>
            <a:r>
              <a:rPr lang="it-IT" dirty="0"/>
              <a:t>7. Elaborazione traffico (pomeriggio, tardo pomeriggio) +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pPr rtl="0"/>
            <a:r>
              <a:rPr lang="it-IT" dirty="0"/>
              <a:t>8. Conclusioni e sviluppi futuri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0344472" y="623731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23 slide totali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3905340" y="1069193"/>
            <a:ext cx="4680520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Gerarchia protocolli</a:t>
            </a:r>
            <a:endParaRPr lang="it-IT" dirty="0"/>
          </a:p>
        </p:txBody>
      </p:sp>
      <p:pic>
        <p:nvPicPr>
          <p:cNvPr id="9" name="Immagin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75720" y="1661714"/>
            <a:ext cx="6120130" cy="464756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056440" y="8727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14/15</a:t>
            </a:r>
          </a:p>
        </p:txBody>
      </p:sp>
    </p:spTree>
    <p:extLst>
      <p:ext uri="{BB962C8B-B14F-4D97-AF65-F5344CB8AC3E}">
        <p14:creationId xmlns:p14="http://schemas.microsoft.com/office/powerpoint/2010/main" val="2277634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3905340" y="1069193"/>
            <a:ext cx="4680520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661714"/>
            <a:ext cx="7341071" cy="445547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056440" y="872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353166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1504" y="394928"/>
            <a:ext cx="9540552" cy="729816"/>
          </a:xfrm>
        </p:spPr>
        <p:txBody>
          <a:bodyPr rtlCol="0">
            <a:noAutofit/>
          </a:bodyPr>
          <a:lstStyle/>
          <a:p>
            <a:pPr algn="ctr" rtl="0"/>
            <a:r>
              <a:rPr lang="it-IT" dirty="0"/>
              <a:t>8. Conclusioni e sviluppi futuri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1631504" y="1412776"/>
            <a:ext cx="9289032" cy="4608512"/>
          </a:xfrm>
        </p:spPr>
        <p:txBody>
          <a:bodyPr rtlCol="0">
            <a:normAutofit/>
          </a:bodyPr>
          <a:lstStyle/>
          <a:p>
            <a:r>
              <a:rPr lang="it-IT" dirty="0"/>
              <a:t>Abbiamo seguito scrupolosamente la traccia fornita e le indicazioni dei ricercatori</a:t>
            </a:r>
          </a:p>
          <a:p>
            <a:r>
              <a:rPr lang="it-IT" dirty="0"/>
              <a:t>Abbiamo applicato concetti studiati in teoria e abbiamo imparato cose nuove</a:t>
            </a:r>
            <a:endParaRPr lang="it-IT" dirty="0"/>
          </a:p>
          <a:p>
            <a:r>
              <a:rPr lang="it-IT" dirty="0"/>
              <a:t>E’ stato molto interessante</a:t>
            </a:r>
          </a:p>
          <a:p>
            <a:r>
              <a:rPr lang="fr-FR" dirty="0"/>
              <a:t>Performance </a:t>
            </a:r>
            <a:r>
              <a:rPr lang="fr-FR" dirty="0" err="1"/>
              <a:t>accettabili</a:t>
            </a:r>
            <a:r>
              <a:rPr lang="fr-FR" dirty="0"/>
              <a:t> per </a:t>
            </a:r>
            <a:r>
              <a:rPr lang="fr-FR" dirty="0" err="1"/>
              <a:t>questo</a:t>
            </a:r>
            <a:r>
              <a:rPr lang="fr-FR" dirty="0"/>
              <a:t> </a:t>
            </a:r>
            <a:r>
              <a:rPr lang="fr-FR" dirty="0" err="1"/>
              <a:t>sudio</a:t>
            </a:r>
            <a:r>
              <a:rPr lang="fr-FR" dirty="0"/>
              <a:t>, da </a:t>
            </a:r>
            <a:r>
              <a:rPr lang="fr-FR" dirty="0" err="1"/>
              <a:t>migliorare</a:t>
            </a:r>
            <a:r>
              <a:rPr lang="fr-FR" dirty="0"/>
              <a:t> per PCAP più </a:t>
            </a:r>
            <a:r>
              <a:rPr lang="fr-FR" dirty="0" err="1"/>
              <a:t>consistenti</a:t>
            </a:r>
            <a:endParaRPr lang="fr-FR" dirty="0"/>
          </a:p>
          <a:p>
            <a:r>
              <a:rPr lang="it-IT" dirty="0"/>
              <a:t>Traffico IN/OUT predominante HTTP/SSL, Query DNS</a:t>
            </a:r>
          </a:p>
          <a:p>
            <a:r>
              <a:rPr lang="it-IT" dirty="0"/>
              <a:t>Traffico INTRA ARP/NBNS</a:t>
            </a:r>
          </a:p>
          <a:p>
            <a:r>
              <a:rPr lang="it-IT" dirty="0"/>
              <a:t>Sviluppi futuri:</a:t>
            </a:r>
          </a:p>
          <a:p>
            <a:pPr lvl="1"/>
            <a:r>
              <a:rPr lang="it-IT" dirty="0"/>
              <a:t>Migliorare performance</a:t>
            </a:r>
          </a:p>
          <a:p>
            <a:pPr lvl="1"/>
            <a:r>
              <a:rPr lang="it-IT" dirty="0"/>
              <a:t>Analisi del traffico correlato al numero dei dispositivi connessi</a:t>
            </a:r>
          </a:p>
          <a:p>
            <a:pPr lvl="1"/>
            <a:r>
              <a:rPr lang="it-IT" dirty="0"/>
              <a:t>Analisi cause RTT elevati</a:t>
            </a:r>
          </a:p>
        </p:txBody>
      </p:sp>
    </p:spTree>
    <p:extLst>
      <p:ext uri="{BB962C8B-B14F-4D97-AF65-F5344CB8AC3E}">
        <p14:creationId xmlns:p14="http://schemas.microsoft.com/office/powerpoint/2010/main" val="369590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1504" y="394928"/>
            <a:ext cx="9540552" cy="729816"/>
          </a:xfrm>
        </p:spPr>
        <p:txBody>
          <a:bodyPr rtlCol="0">
            <a:noAutofit/>
          </a:bodyPr>
          <a:lstStyle/>
          <a:p>
            <a:pPr algn="ctr" rtl="0"/>
            <a:r>
              <a:rPr lang="it-IT" dirty="0"/>
              <a:t>Ringraziamenti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136560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GM/DC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1631504" y="1700808"/>
            <a:ext cx="9289032" cy="1080120"/>
          </a:xfrm>
        </p:spPr>
        <p:txBody>
          <a:bodyPr rtlCol="0">
            <a:normAutofit/>
          </a:bodyPr>
          <a:lstStyle/>
          <a:p>
            <a:r>
              <a:rPr lang="it-IT" dirty="0"/>
              <a:t>Prof. Casoni</a:t>
            </a:r>
          </a:p>
          <a:p>
            <a:r>
              <a:rPr lang="it-IT" dirty="0"/>
              <a:t>Ricercatori Natale e Carlo Augusto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69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40552" cy="667544"/>
          </a:xfrm>
        </p:spPr>
        <p:txBody>
          <a:bodyPr rtlCol="0"/>
          <a:lstStyle/>
          <a:p>
            <a:pPr algn="ctr" rtl="0"/>
            <a:r>
              <a:rPr lang="it-IT" dirty="0"/>
              <a:t>1. Intro, quesito, Switch/HUB</a:t>
            </a:r>
          </a:p>
        </p:txBody>
      </p:sp>
      <p:pic>
        <p:nvPicPr>
          <p:cNvPr id="1025" name="shape_0" descr="image1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501008"/>
            <a:ext cx="2486025" cy="2486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" descr="C:\Users\Giuseppe.GMSOFT\AppData\Local\Microsoft\Windows\INetCacheContent.Word\switch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56040" y="3501008"/>
            <a:ext cx="2484755" cy="24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01" y="1700808"/>
            <a:ext cx="6153150" cy="10668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40552" cy="667544"/>
          </a:xfrm>
        </p:spPr>
        <p:txBody>
          <a:bodyPr rtlCol="0"/>
          <a:lstStyle/>
          <a:p>
            <a:pPr algn="ctr" rtl="0"/>
            <a:r>
              <a:rPr lang="it-IT" dirty="0"/>
              <a:t>2. Predisposizione apparato di test</a:t>
            </a:r>
          </a:p>
        </p:txBody>
      </p:sp>
      <p:pic>
        <p:nvPicPr>
          <p:cNvPr id="2050" name="Picture 2" descr="image1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51" y="1988840"/>
            <a:ext cx="3981450" cy="2276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</p:spTree>
    <p:extLst>
      <p:ext uri="{BB962C8B-B14F-4D97-AF65-F5344CB8AC3E}">
        <p14:creationId xmlns:p14="http://schemas.microsoft.com/office/powerpoint/2010/main" val="4535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40552" cy="667544"/>
          </a:xfrm>
        </p:spPr>
        <p:txBody>
          <a:bodyPr rtlCol="0"/>
          <a:lstStyle/>
          <a:p>
            <a:pPr algn="ctr" rtl="0"/>
            <a:r>
              <a:rPr lang="it-IT" dirty="0"/>
              <a:t>3. Valutazione software di analisi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1991544" y="2132856"/>
            <a:ext cx="2123728" cy="2248272"/>
          </a:xfrm>
        </p:spPr>
        <p:txBody>
          <a:bodyPr rtlCol="0"/>
          <a:lstStyle/>
          <a:p>
            <a:pPr rtl="0"/>
            <a:r>
              <a:rPr lang="it-IT" dirty="0" err="1"/>
              <a:t>Matlab</a:t>
            </a:r>
            <a:endParaRPr lang="it-IT" dirty="0"/>
          </a:p>
          <a:p>
            <a:pPr rtl="0"/>
            <a:r>
              <a:rPr lang="it-IT" dirty="0" err="1"/>
              <a:t>Octave</a:t>
            </a:r>
            <a:endParaRPr lang="it-IT" dirty="0"/>
          </a:p>
          <a:p>
            <a:pPr rtl="0"/>
            <a:r>
              <a:rPr lang="it-IT" dirty="0"/>
              <a:t>R</a:t>
            </a:r>
          </a:p>
          <a:p>
            <a:pPr rtl="0"/>
            <a:r>
              <a:rPr lang="it-IT" dirty="0" err="1"/>
              <a:t>Wireshark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348880"/>
            <a:ext cx="5791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307504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1200" dirty="0"/>
              <a:t>4. Installazione </a:t>
            </a:r>
            <a:r>
              <a:rPr lang="it-IT" sz="1200" dirty="0" err="1"/>
              <a:t>Wireshark</a:t>
            </a:r>
            <a:r>
              <a:rPr lang="it-IT" sz="1200" dirty="0"/>
              <a:t>/R (omissis)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DC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799856" y="1412776"/>
            <a:ext cx="6840760" cy="4608512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Dati generali dell’acquisizione (da </a:t>
            </a:r>
            <a:r>
              <a:rPr lang="it-IT" dirty="0" err="1"/>
              <a:t>wireshark</a:t>
            </a:r>
            <a:r>
              <a:rPr lang="it-IT" dirty="0"/>
              <a:t>)</a:t>
            </a:r>
            <a:endParaRPr lang="it-IT" dirty="0"/>
          </a:p>
          <a:p>
            <a:r>
              <a:rPr lang="it-IT" dirty="0"/>
              <a:t>Traffico IN/OUT, traffico intranet (da </a:t>
            </a:r>
            <a:r>
              <a:rPr lang="it-IT" dirty="0" err="1"/>
              <a:t>wireshark</a:t>
            </a:r>
            <a:r>
              <a:rPr lang="it-IT" dirty="0"/>
              <a:t>)</a:t>
            </a:r>
          </a:p>
          <a:p>
            <a:r>
              <a:rPr lang="fr-FR" dirty="0"/>
              <a:t>TCP vs UDP (R script 1)</a:t>
            </a:r>
          </a:p>
          <a:p>
            <a:r>
              <a:rPr lang="it-IT" dirty="0"/>
              <a:t>Lost Analysis (da </a:t>
            </a:r>
            <a:r>
              <a:rPr lang="it-IT" dirty="0" err="1"/>
              <a:t>wireshark</a:t>
            </a:r>
            <a:r>
              <a:rPr lang="it-IT" dirty="0"/>
              <a:t>)</a:t>
            </a:r>
          </a:p>
          <a:p>
            <a:r>
              <a:rPr lang="it-IT" dirty="0"/>
              <a:t>Andamento RTT nel tempo (da </a:t>
            </a:r>
            <a:r>
              <a:rPr lang="it-IT" dirty="0" err="1"/>
              <a:t>wireshark</a:t>
            </a:r>
            <a:r>
              <a:rPr lang="it-IT" dirty="0"/>
              <a:t>)</a:t>
            </a:r>
          </a:p>
          <a:p>
            <a:r>
              <a:rPr lang="it-IT" dirty="0"/>
              <a:t>Distribuzione durata dei flussi (R script 3)</a:t>
            </a:r>
          </a:p>
          <a:p>
            <a:r>
              <a:rPr lang="it-IT" dirty="0"/>
              <a:t>Distribuzione trasmissioni flussi nel tempo (R script 4)</a:t>
            </a:r>
          </a:p>
          <a:p>
            <a:r>
              <a:rPr lang="it-IT" dirty="0"/>
              <a:t>Percentuale media di dati trasmessi dai flussi </a:t>
            </a:r>
            <a:r>
              <a:rPr lang="it-IT" dirty="0" err="1"/>
              <a:t>tcp</a:t>
            </a:r>
            <a:r>
              <a:rPr lang="it-IT" dirty="0"/>
              <a:t> nel tempo (R script 5)</a:t>
            </a:r>
            <a:endParaRPr lang="it-IT" dirty="0"/>
          </a:p>
          <a:p>
            <a:r>
              <a:rPr lang="it-IT" dirty="0"/>
              <a:t>Gerarchia protocolli (</a:t>
            </a:r>
            <a:r>
              <a:rPr lang="it-IT" dirty="0" err="1"/>
              <a:t>wireshark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93230" y="548680"/>
            <a:ext cx="9540552" cy="5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5. Metriche</a:t>
            </a:r>
          </a:p>
        </p:txBody>
      </p:sp>
      <p:pic>
        <p:nvPicPr>
          <p:cNvPr id="9" name="Immagine 8" descr="TC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132856"/>
            <a:ext cx="3816424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95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911424" y="1808820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Pomeriggio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276872"/>
            <a:ext cx="4105275" cy="752475"/>
          </a:xfrm>
          <a:prstGeom prst="rect">
            <a:avLst/>
          </a:prstGeom>
        </p:spPr>
      </p:pic>
      <p:sp>
        <p:nvSpPr>
          <p:cNvPr id="10" name="Segnaposto contenuto 13"/>
          <p:cNvSpPr txBox="1">
            <a:spLocks/>
          </p:cNvSpPr>
          <p:nvPr/>
        </p:nvSpPr>
        <p:spPr>
          <a:xfrm>
            <a:off x="6312024" y="3835455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Tardo pomeriggio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221088"/>
            <a:ext cx="4105275" cy="638175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0056440" y="8727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1/15</a:t>
            </a:r>
          </a:p>
        </p:txBody>
      </p:sp>
    </p:spTree>
    <p:extLst>
      <p:ext uri="{BB962C8B-B14F-4D97-AF65-F5344CB8AC3E}">
        <p14:creationId xmlns:p14="http://schemas.microsoft.com/office/powerpoint/2010/main" val="346662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97" y="1741949"/>
            <a:ext cx="7549158" cy="4580649"/>
          </a:xfrm>
          <a:prstGeom prst="rect">
            <a:avLst/>
          </a:prstGeom>
        </p:spPr>
      </p:pic>
      <p:sp>
        <p:nvSpPr>
          <p:cNvPr id="11" name="Segnaposto contenuto 13"/>
          <p:cNvSpPr>
            <a:spLocks noGrp="1"/>
          </p:cNvSpPr>
          <p:nvPr>
            <p:ph idx="1"/>
          </p:nvPr>
        </p:nvSpPr>
        <p:spPr>
          <a:xfrm>
            <a:off x="4871864" y="1094495"/>
            <a:ext cx="3384376" cy="360040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Segmenti IN/OUT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056440" y="8727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2/15</a:t>
            </a:r>
          </a:p>
        </p:txBody>
      </p:sp>
    </p:spTree>
    <p:extLst>
      <p:ext uri="{BB962C8B-B14F-4D97-AF65-F5344CB8AC3E}">
        <p14:creationId xmlns:p14="http://schemas.microsoft.com/office/powerpoint/2010/main" val="76905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540552" cy="648072"/>
          </a:xfrm>
        </p:spPr>
        <p:txBody>
          <a:bodyPr rtlCol="0">
            <a:noAutofit/>
          </a:bodyPr>
          <a:lstStyle/>
          <a:p>
            <a:pPr algn="ctr"/>
            <a:r>
              <a:rPr lang="it-IT" dirty="0"/>
              <a:t>7. Elaborazione traffico e risultati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70347" y="63093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GM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700808"/>
            <a:ext cx="7357517" cy="4548145"/>
          </a:xfrm>
          <a:prstGeom prst="rect">
            <a:avLst/>
          </a:prstGeom>
        </p:spPr>
      </p:pic>
      <p:sp>
        <p:nvSpPr>
          <p:cNvPr id="6" name="Segnaposto contenuto 13"/>
          <p:cNvSpPr>
            <a:spLocks noGrp="1"/>
          </p:cNvSpPr>
          <p:nvPr>
            <p:ph idx="1"/>
          </p:nvPr>
        </p:nvSpPr>
        <p:spPr>
          <a:xfrm>
            <a:off x="4511824" y="1196752"/>
            <a:ext cx="3384376" cy="360040"/>
          </a:xfrm>
        </p:spPr>
        <p:txBody>
          <a:bodyPr rtlCol="0">
            <a:normAutofit fontScale="77500" lnSpcReduction="20000"/>
          </a:bodyPr>
          <a:lstStyle/>
          <a:p>
            <a:r>
              <a:rPr lang="it-IT" dirty="0"/>
              <a:t>dati IN/OUT e occupazione banda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056440" y="87271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3/15</a:t>
            </a:r>
          </a:p>
        </p:txBody>
      </p:sp>
    </p:spTree>
    <p:extLst>
      <p:ext uri="{BB962C8B-B14F-4D97-AF65-F5344CB8AC3E}">
        <p14:creationId xmlns:p14="http://schemas.microsoft.com/office/powerpoint/2010/main" val="3635426521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480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Candara</vt:lpstr>
      <vt:lpstr>Consolas</vt:lpstr>
      <vt:lpstr>Informatica 16x9</vt:lpstr>
      <vt:lpstr>Tesina di Tecnologie e Infrastrutture di rete</vt:lpstr>
      <vt:lpstr>Agenda</vt:lpstr>
      <vt:lpstr>1. Intro, quesito, Switch/HUB</vt:lpstr>
      <vt:lpstr>2. Predisposizione apparato di test</vt:lpstr>
      <vt:lpstr>3. Valutazione software di analisi</vt:lpstr>
      <vt:lpstr>4. Installazione Wireshark/R (omissis)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7. Elaborazione traffico e risultati</vt:lpstr>
      <vt:lpstr>8. Conclusioni e sviluppi futuri</vt:lpstr>
      <vt:lpstr>Ringraziamenti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2016-12-15T08:00:50Z</dcterms:created>
  <dcterms:modified xsi:type="dcterms:W3CDTF">2016-12-15T09:48:08Z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