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D7D373-C775-C725-BB5C-241F92FA4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4EBAA11-01BB-52AC-D4CD-65F318A2F9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4048098-E47B-94DC-CDD6-0147C6B87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4983-ED85-4B7E-9842-7D1657442854}" type="datetimeFigureOut">
              <a:rPr lang="it-IT" smtClean="0"/>
              <a:t>24/02/2023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DA7AA3-1511-4893-B478-5B0AA6323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2A2F32-A008-E2E5-1DA0-1F71E6133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229BD-5200-4162-BAA1-C3324AA175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779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F5EA05-2D62-DF48-8099-04B67B55A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5D11C16-4BAC-EF00-AB44-3A0293921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C08630-6AB7-450D-464B-1C8166451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4983-ED85-4B7E-9842-7D1657442854}" type="datetimeFigureOut">
              <a:rPr lang="it-IT" smtClean="0"/>
              <a:t>24/02/2023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D52F970-738A-1120-0A5F-693FEBA0A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BB26C0B-FD36-71EF-A953-FA84D7D01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229BD-5200-4162-BAA1-C3324AA175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766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D7B09B5-910E-7652-E6AB-9EE5160967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29AE454-A625-96A8-3510-7801A84DF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2513C15-10B5-2661-50E5-E4EC012DD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4983-ED85-4B7E-9842-7D1657442854}" type="datetimeFigureOut">
              <a:rPr lang="it-IT" smtClean="0"/>
              <a:t>24/02/2023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4ADA9F-37BA-11C8-6960-6B3E126BC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F1D7180-5E64-B794-C4FE-047C086D6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229BD-5200-4162-BAA1-C3324AA175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630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D15EAE-FC2A-31CE-8EF3-7BCCBC2C9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AA5AAD-5D80-01D1-7743-E6E9EA63B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03A73DF-43EB-7B8C-2E24-F5F12B123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4983-ED85-4B7E-9842-7D1657442854}" type="datetimeFigureOut">
              <a:rPr lang="it-IT" smtClean="0"/>
              <a:t>24/02/2023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0EB6048-68C4-08A9-D655-A50540C33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BF305C-1D58-1CF2-290C-F89E39F6C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229BD-5200-4162-BAA1-C3324AA175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3558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0F0E74-EF22-52D5-8718-DA7FEDBA1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90C1D60-97F2-AF04-81DB-B442C16CB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5B3089-77C2-ADDF-0701-39EFECF5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4983-ED85-4B7E-9842-7D1657442854}" type="datetimeFigureOut">
              <a:rPr lang="it-IT" smtClean="0"/>
              <a:t>24/02/2023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51F42E-1FC6-CD73-DC43-B895824D1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E1CFC7-C9F6-1BD4-B769-1DD494D0F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229BD-5200-4162-BAA1-C3324AA175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6280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C9EA87-E4E8-31A3-601D-77DA2BF77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535D4A-ED4F-0EFF-2B7C-58BBE70E86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E500BD5-2EA5-A7C5-A4AF-F7A3585D6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50F05E2-5109-85CD-180B-473159304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4983-ED85-4B7E-9842-7D1657442854}" type="datetimeFigureOut">
              <a:rPr lang="it-IT" smtClean="0"/>
              <a:t>24/02/2023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FC29338-2066-3A97-76FD-0D81D24A1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F211128-F146-9C9A-5F04-34A826A30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229BD-5200-4162-BAA1-C3324AA175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3171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9056F7-2366-CB4E-2E62-DE592C9BA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192CF89-F98C-6E0F-78D2-9536511A8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F663A2A-EC8F-A26A-12B7-CE7C1E848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95AC910-D42A-F853-8C1B-01750DDC37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B1C3D25-A41B-13C7-0529-B0EA4D2C96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35DD05B-7003-135B-286A-A73B3B0FE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4983-ED85-4B7E-9842-7D1657442854}" type="datetimeFigureOut">
              <a:rPr lang="it-IT" smtClean="0"/>
              <a:t>24/02/2023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7EA44E9-3D18-0FDE-ED1F-F4E28D7CF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62CF7F3-2E8A-E599-E79E-7CD64947D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229BD-5200-4162-BAA1-C3324AA175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8345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167007-1BE3-26B3-EE20-1B7FAA6E7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488FB39-EB95-1B2D-2745-BD4F58B3E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4983-ED85-4B7E-9842-7D1657442854}" type="datetimeFigureOut">
              <a:rPr lang="it-IT" smtClean="0"/>
              <a:t>24/02/2023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997236-FF4B-CDA1-2FF7-50D9233BC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A331B16-EEE5-FA5C-3260-D4B80157B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229BD-5200-4162-BAA1-C3324AA175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0933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F8DF86A-8811-BC00-E89B-6FCD396D9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4983-ED85-4B7E-9842-7D1657442854}" type="datetimeFigureOut">
              <a:rPr lang="it-IT" smtClean="0"/>
              <a:t>24/02/2023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7DBD446-6DBC-DEA7-CB83-494572F54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F13A955-B1DF-80F4-7D6C-1476C1ED0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229BD-5200-4162-BAA1-C3324AA175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5511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52D637-9484-9092-7916-E8EFF2D1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6ECDFF-9F03-EDA5-6AB6-A991F1C97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5A6C61C-F63B-5338-89AD-F9353F619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F3DA53C-7FAA-A56E-3BEA-C674DF5C1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4983-ED85-4B7E-9842-7D1657442854}" type="datetimeFigureOut">
              <a:rPr lang="it-IT" smtClean="0"/>
              <a:t>24/02/2023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088DCC6-5B9C-228A-D2FE-8B07B3844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F8A34FC-7F10-C963-0711-8716A4C8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229BD-5200-4162-BAA1-C3324AA175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7958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BA7A37-08CB-9AC1-01DA-51A4475CD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386B58D-4CCF-86B0-D9F2-3831A45FEA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D504A1B-7F61-D412-C132-3E3748206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B2919F9-1E89-3259-1FF5-6D0DE4EC9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4983-ED85-4B7E-9842-7D1657442854}" type="datetimeFigureOut">
              <a:rPr lang="it-IT" smtClean="0"/>
              <a:t>24/02/2023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97F5C8E-A68E-5D08-C665-B8AD3B4CC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C7E1965-4E24-BA7A-EA5F-11A154524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229BD-5200-4162-BAA1-C3324AA175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4199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C6DDF7E-7FE6-7072-7299-B1A470297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50CEC6B-B90F-FC9B-41D1-C63692A19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108F428-9A75-554C-38F2-58A65771FA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74983-ED85-4B7E-9842-7D1657442854}" type="datetimeFigureOut">
              <a:rPr lang="it-IT" smtClean="0"/>
              <a:t>24/02/2023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DF6178-46CF-0869-0D9F-3EF0BD100D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C9A4F4E-EB25-CEC7-2E04-02F7CAFAD5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229BD-5200-4162-BAA1-C3324AA175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7228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F23F61-654C-1C1B-B024-EEC35101CD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Questa è </a:t>
            </a:r>
            <a:r>
              <a:rPr lang="it-IT"/>
              <a:t>una prova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9AC057C-1504-5B98-43F4-98B368BD2F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59264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Questa è una prova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Questa è una prova</dc:title>
  <dc:creator>Daniele Campopiano</dc:creator>
  <cp:lastModifiedBy>Daniele Campopiano</cp:lastModifiedBy>
  <cp:revision>1</cp:revision>
  <dcterms:created xsi:type="dcterms:W3CDTF">2023-02-24T13:40:15Z</dcterms:created>
  <dcterms:modified xsi:type="dcterms:W3CDTF">2023-02-24T13:40:24Z</dcterms:modified>
</cp:coreProperties>
</file>