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850" autoAdjust="0"/>
  </p:normalViewPr>
  <p:slideViewPr>
    <p:cSldViewPr snapToGrid="0">
      <p:cViewPr>
        <p:scale>
          <a:sx n="75" d="100"/>
          <a:sy n="75" d="100"/>
        </p:scale>
        <p:origin x="187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9FFD4-4F0D-4F2D-9071-A26729C5BAB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55580-2FF4-4D84-8958-8097752F81C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8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do&gt; </a:t>
            </a:r>
            <a:r>
              <a:rPr lang="en-US" dirty="0" err="1"/>
              <a:t>aggiungere</a:t>
            </a:r>
            <a:r>
              <a:rPr lang="en-US" dirty="0"/>
              <a:t> </a:t>
            </a:r>
            <a:r>
              <a:rPr lang="en-US" dirty="0" err="1"/>
              <a:t>loghino</a:t>
            </a:r>
            <a:r>
              <a:rPr lang="en-US" dirty="0"/>
              <a:t>, fare </a:t>
            </a:r>
            <a:r>
              <a:rPr lang="en-US" dirty="0" err="1"/>
              <a:t>grafica</a:t>
            </a:r>
            <a:endParaRPr lang="en-US" dirty="0"/>
          </a:p>
          <a:p>
            <a:r>
              <a:rPr lang="en-US" dirty="0"/>
              <a:t>Font&gt; Segoe UI </a:t>
            </a:r>
            <a:r>
              <a:rPr lang="en-US" dirty="0" err="1"/>
              <a:t>Semibold</a:t>
            </a:r>
            <a:r>
              <a:rPr lang="en-US" dirty="0"/>
              <a:t> (</a:t>
            </a:r>
            <a:r>
              <a:rPr lang="en-US" dirty="0" err="1"/>
              <a:t>titoli</a:t>
            </a:r>
            <a:r>
              <a:rPr lang="en-US" dirty="0"/>
              <a:t>), Century Gothic(testo)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55580-2FF4-4D84-8958-8097752F81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10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0EF7-69E8-4C76-95C9-086CD8F4F7C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43D6-7CD7-4133-BDBC-72A95A80A82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1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0EF7-69E8-4C76-95C9-086CD8F4F7C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43D6-7CD7-4133-BDBC-72A95A80A82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0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0EF7-69E8-4C76-95C9-086CD8F4F7C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43D6-7CD7-4133-BDBC-72A95A80A82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3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0EF7-69E8-4C76-95C9-086CD8F4F7C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43D6-7CD7-4133-BDBC-72A95A80A82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6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0EF7-69E8-4C76-95C9-086CD8F4F7C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43D6-7CD7-4133-BDBC-72A95A80A82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1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0EF7-69E8-4C76-95C9-086CD8F4F7C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43D6-7CD7-4133-BDBC-72A95A80A82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4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0EF7-69E8-4C76-95C9-086CD8F4F7C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43D6-7CD7-4133-BDBC-72A95A80A82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4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0EF7-69E8-4C76-95C9-086CD8F4F7C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43D6-7CD7-4133-BDBC-72A95A80A82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5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0EF7-69E8-4C76-95C9-086CD8F4F7C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43D6-7CD7-4133-BDBC-72A95A80A82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0EF7-69E8-4C76-95C9-086CD8F4F7C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43D6-7CD7-4133-BDBC-72A95A80A82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0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0EF7-69E8-4C76-95C9-086CD8F4F7C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43D6-7CD7-4133-BDBC-72A95A80A82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1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60EF7-69E8-4C76-95C9-086CD8F4F7C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443D6-7CD7-4133-BDBC-72A95A80A82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3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olo rettangolo 6">
            <a:extLst>
              <a:ext uri="{FF2B5EF4-FFF2-40B4-BE49-F238E27FC236}">
                <a16:creationId xmlns:a16="http://schemas.microsoft.com/office/drawing/2014/main" id="{D4354E7F-BC76-4C86-FCD7-BE1E948D23A4}"/>
              </a:ext>
            </a:extLst>
          </p:cNvPr>
          <p:cNvSpPr/>
          <p:nvPr/>
        </p:nvSpPr>
        <p:spPr>
          <a:xfrm flipH="1">
            <a:off x="2895600" y="0"/>
            <a:ext cx="9296400" cy="6858000"/>
          </a:xfrm>
          <a:prstGeom prst="rtTriangle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16FD392-1AA9-A617-0A12-D2E96F0268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MealMate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B67BE47-774E-8084-8124-D5E798840B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  <a:cs typeface="Segoe UI Semibold" panose="020B0702040204020203" pitchFamily="34" charset="0"/>
              </a:rPr>
              <a:t>La spesa facile selezionata appositamente per te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FA4C778-B3A6-6CA6-771B-72A9181248E0}"/>
              </a:ext>
            </a:extLst>
          </p:cNvPr>
          <p:cNvSpPr txBox="1"/>
          <p:nvPr/>
        </p:nvSpPr>
        <p:spPr>
          <a:xfrm>
            <a:off x="6675120" y="6015950"/>
            <a:ext cx="528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entury Gothic" panose="020B0502020202020204" pitchFamily="34" charset="0"/>
              </a:rPr>
              <a:t>Project Manager: D’Ambrosi Daniele</a:t>
            </a:r>
          </a:p>
          <a:p>
            <a:pPr algn="r"/>
            <a:r>
              <a:rPr lang="en-US" sz="1200" dirty="0">
                <a:latin typeface="Century Gothic" panose="020B0502020202020204" pitchFamily="34" charset="0"/>
              </a:rPr>
              <a:t>Vice Capo-Progetto: Concil Tania</a:t>
            </a:r>
          </a:p>
          <a:p>
            <a:pPr algn="r"/>
            <a:r>
              <a:rPr lang="en-US" sz="1200" dirty="0">
                <a:latin typeface="Century Gothic" panose="020B0502020202020204" pitchFamily="34" charset="0"/>
              </a:rPr>
              <a:t>Altri membri del team: Bianchi Matteo, Guerra Andrea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97D094D-80F9-08AE-87E2-CFFAADCEC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27" y="328402"/>
            <a:ext cx="3620273" cy="254359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058DE5F-6AD0-9E4B-90AB-F6EFB5E7A0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67" y="6015950"/>
            <a:ext cx="898933" cy="75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7692637"/>
      </p:ext>
    </p:extLst>
  </p:cSld>
  <p:clrMapOvr>
    <a:masterClrMapping/>
  </p:clrMapOvr>
</p:sld>
</file>

<file path=ppt/theme/theme1.xml><?xml version="1.0" encoding="utf-8"?>
<a:theme xmlns:a="http://schemas.openxmlformats.org/drawingml/2006/main" name="MealMateTheme">
  <a:themeElements>
    <a:clrScheme name="PaletteMealMate">
      <a:dk1>
        <a:srgbClr val="1D9A78"/>
      </a:dk1>
      <a:lt1>
        <a:sysClr val="window" lastClr="FFFFFF"/>
      </a:lt1>
      <a:dk2>
        <a:srgbClr val="4F4F4F"/>
      </a:dk2>
      <a:lt2>
        <a:srgbClr val="A7E6D7"/>
      </a:lt2>
      <a:accent1>
        <a:srgbClr val="2CD5C4"/>
      </a:accent1>
      <a:accent2>
        <a:srgbClr val="49C5B1"/>
      </a:accent2>
      <a:accent3>
        <a:srgbClr val="00AB96"/>
      </a:accent3>
      <a:accent4>
        <a:srgbClr val="3CBDC0"/>
      </a:accent4>
      <a:accent5>
        <a:srgbClr val="7CE0D3"/>
      </a:accent5>
      <a:accent6>
        <a:srgbClr val="007864"/>
      </a:accent6>
      <a:hlink>
        <a:srgbClr val="00AC8C"/>
      </a:hlink>
      <a:folHlink>
        <a:srgbClr val="08C49C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alMateTheme" id="{92064112-56A4-4AFB-B922-BAE4A342F747}" vid="{1465BCEF-565F-4256-B4D6-CD6F23F1102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MealMateTheme</Template>
  <TotalTime>74</TotalTime>
  <Words>50</Words>
  <Application>Microsoft Office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Segoe UI Semibold</vt:lpstr>
      <vt:lpstr>MealMateTheme</vt:lpstr>
      <vt:lpstr>MealMate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MealMate</dc:title>
  <dc:creator>D'Ambrosi Daniele</dc:creator>
  <cp:lastModifiedBy>D'Ambrosi Daniele</cp:lastModifiedBy>
  <cp:revision>2</cp:revision>
  <dcterms:created xsi:type="dcterms:W3CDTF">2023-01-17T07:29:38Z</dcterms:created>
  <dcterms:modified xsi:type="dcterms:W3CDTF">2023-01-22T17:12:23Z</dcterms:modified>
</cp:coreProperties>
</file>