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C43"/>
    <a:srgbClr val="54A339"/>
    <a:srgbClr val="00D264"/>
    <a:srgbClr val="00A54F"/>
    <a:srgbClr val="FF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50" autoAdjust="0"/>
  </p:normalViewPr>
  <p:slideViewPr>
    <p:cSldViewPr snapToGrid="0">
      <p:cViewPr>
        <p:scale>
          <a:sx n="75" d="100"/>
          <a:sy n="75" d="100"/>
        </p:scale>
        <p:origin x="9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9FFD4-4F0D-4F2D-9071-A26729C5BAB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55580-2FF4-4D84-8958-8097752F81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do&gt;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loghino</a:t>
            </a:r>
            <a:r>
              <a:rPr lang="en-US" dirty="0"/>
              <a:t>, fare </a:t>
            </a:r>
            <a:r>
              <a:rPr lang="en-US" dirty="0" err="1"/>
              <a:t>grafica</a:t>
            </a:r>
            <a:endParaRPr lang="en-US" dirty="0"/>
          </a:p>
          <a:p>
            <a:r>
              <a:rPr lang="en-US" dirty="0"/>
              <a:t>Font&gt; Segoe UI </a:t>
            </a:r>
            <a:r>
              <a:rPr lang="en-US" dirty="0" err="1"/>
              <a:t>Semibold</a:t>
            </a:r>
            <a:r>
              <a:rPr lang="en-US" dirty="0"/>
              <a:t> (</a:t>
            </a:r>
            <a:r>
              <a:rPr lang="en-US" dirty="0" err="1"/>
              <a:t>titoli</a:t>
            </a:r>
            <a:r>
              <a:rPr lang="en-US" dirty="0"/>
              <a:t>), Century Gothic(testo)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do&gt;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loghino</a:t>
            </a:r>
            <a:r>
              <a:rPr lang="en-US" dirty="0"/>
              <a:t>, fare </a:t>
            </a:r>
            <a:r>
              <a:rPr lang="en-US" dirty="0" err="1"/>
              <a:t>grafica</a:t>
            </a:r>
            <a:endParaRPr lang="en-US" dirty="0"/>
          </a:p>
          <a:p>
            <a:r>
              <a:rPr lang="en-US" dirty="0"/>
              <a:t>Font&gt; Segoe UI </a:t>
            </a:r>
            <a:r>
              <a:rPr lang="en-US" dirty="0" err="1"/>
              <a:t>Semibold</a:t>
            </a:r>
            <a:r>
              <a:rPr lang="en-US" dirty="0"/>
              <a:t> (</a:t>
            </a:r>
            <a:r>
              <a:rPr lang="en-US" dirty="0" err="1"/>
              <a:t>titoli</a:t>
            </a:r>
            <a:r>
              <a:rPr lang="en-US" dirty="0"/>
              <a:t>), Century Gothic(testo)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55580-2FF4-4D84-8958-8097752F8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0EF7-69E8-4C76-95C9-086CD8F4F7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43D6-7CD7-4133-BDBC-72A95A80A82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3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>
            <a:extLst>
              <a:ext uri="{FF2B5EF4-FFF2-40B4-BE49-F238E27FC236}">
                <a16:creationId xmlns:a16="http://schemas.microsoft.com/office/drawing/2014/main" id="{6F1E0ADC-5E17-2998-4526-E85CE3B0E7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297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6FD392-1AA9-A617-0A12-D2E96F02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138" y="1140619"/>
            <a:ext cx="9144000" cy="2387600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67BE47-774E-8084-8124-D5E79884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5441" y="3660747"/>
            <a:ext cx="8197376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La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spesa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che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si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 scrive per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te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Century Gothic" panose="020B0502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4C778-B3A6-6CA6-771B-72A9181248E0}"/>
              </a:ext>
            </a:extLst>
          </p:cNvPr>
          <p:cNvSpPr txBox="1"/>
          <p:nvPr/>
        </p:nvSpPr>
        <p:spPr>
          <a:xfrm>
            <a:off x="6675120" y="6015950"/>
            <a:ext cx="528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</a:rPr>
              <a:t>Project Manager: D’Ambrosi Daniele</a:t>
            </a:r>
          </a:p>
          <a:p>
            <a:pPr algn="r"/>
            <a:r>
              <a:rPr lang="en-US" sz="1200" dirty="0">
                <a:latin typeface="Century Gothic" panose="020B0502020202020204" pitchFamily="34" charset="0"/>
              </a:rPr>
              <a:t>Vice Capo-Progetto: Concil Tania</a:t>
            </a:r>
          </a:p>
          <a:p>
            <a:pPr algn="r"/>
            <a:r>
              <a:rPr lang="en-US" sz="1200" dirty="0">
                <a:latin typeface="Century Gothic" panose="020B0502020202020204" pitchFamily="34" charset="0"/>
              </a:rPr>
              <a:t>Altri membri del team: Bianchi Matteo, Guerra Andrea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5364A47-D25D-25CE-6EBA-39E5EAD4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38" y="1744882"/>
            <a:ext cx="3020923" cy="253875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8945261-3B2E-2093-0796-F84B4B0CA05F}"/>
              </a:ext>
            </a:extLst>
          </p:cNvPr>
          <p:cNvSpPr/>
          <p:nvPr/>
        </p:nvSpPr>
        <p:spPr>
          <a:xfrm>
            <a:off x="4274820" y="3429000"/>
            <a:ext cx="7326053" cy="9921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4F5B3F2-3971-301C-0EAC-EF15421BC1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3588A8-C6F0-BC85-5178-7270B34B90E6}"/>
              </a:ext>
            </a:extLst>
          </p:cNvPr>
          <p:cNvSpPr txBox="1"/>
          <p:nvPr/>
        </p:nvSpPr>
        <p:spPr>
          <a:xfrm>
            <a:off x="477520" y="690880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it-IT" sz="6000" dirty="0"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Indice:</a:t>
            </a:r>
            <a:endParaRPr lang="en-GB" sz="6000" dirty="0"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78EBE94-B8F4-BD52-7A0D-E5385E34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7" y="5920978"/>
            <a:ext cx="877866" cy="7377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F84D0F-F8A9-3868-64E5-D30541CD8BF4}"/>
              </a:ext>
            </a:extLst>
          </p:cNvPr>
          <p:cNvSpPr txBox="1"/>
          <p:nvPr/>
        </p:nvSpPr>
        <p:spPr>
          <a:xfrm>
            <a:off x="10690303" y="6178698"/>
            <a:ext cx="138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MealMate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181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D2AA0-140D-E299-C6DF-1E2407DA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13B5B-D1AD-6098-1A09-A48A8734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4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cumento 14">
            <a:extLst>
              <a:ext uri="{FF2B5EF4-FFF2-40B4-BE49-F238E27FC236}">
                <a16:creationId xmlns:a16="http://schemas.microsoft.com/office/drawing/2014/main" id="{9D1D7D0F-BF5B-BB09-3990-69D3FE3A0727}"/>
              </a:ext>
            </a:extLst>
          </p:cNvPr>
          <p:cNvSpPr/>
          <p:nvPr/>
        </p:nvSpPr>
        <p:spPr>
          <a:xfrm>
            <a:off x="-1213009" y="-600286"/>
            <a:ext cx="14132631" cy="41066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3878 w 25478"/>
              <a:gd name="connsiteY0" fmla="*/ 0 h 35306"/>
              <a:gd name="connsiteX1" fmla="*/ 25478 w 25478"/>
              <a:gd name="connsiteY1" fmla="*/ 0 h 35306"/>
              <a:gd name="connsiteX2" fmla="*/ 25478 w 25478"/>
              <a:gd name="connsiteY2" fmla="*/ 17322 h 35306"/>
              <a:gd name="connsiteX3" fmla="*/ 0 w 25478"/>
              <a:gd name="connsiteY3" fmla="*/ 34864 h 35306"/>
              <a:gd name="connsiteX4" fmla="*/ 3878 w 25478"/>
              <a:gd name="connsiteY4" fmla="*/ 0 h 35306"/>
              <a:gd name="connsiteX0" fmla="*/ 3878 w 28319"/>
              <a:gd name="connsiteY0" fmla="*/ 0 h 35177"/>
              <a:gd name="connsiteX1" fmla="*/ 25478 w 28319"/>
              <a:gd name="connsiteY1" fmla="*/ 0 h 35177"/>
              <a:gd name="connsiteX2" fmla="*/ 28319 w 28319"/>
              <a:gd name="connsiteY2" fmla="*/ 7462 h 35177"/>
              <a:gd name="connsiteX3" fmla="*/ 0 w 28319"/>
              <a:gd name="connsiteY3" fmla="*/ 34864 h 35177"/>
              <a:gd name="connsiteX4" fmla="*/ 3878 w 28319"/>
              <a:gd name="connsiteY4" fmla="*/ 0 h 35177"/>
              <a:gd name="connsiteX0" fmla="*/ 5411 w 29852"/>
              <a:gd name="connsiteY0" fmla="*/ 0 h 48743"/>
              <a:gd name="connsiteX1" fmla="*/ 27011 w 29852"/>
              <a:gd name="connsiteY1" fmla="*/ 0 h 48743"/>
              <a:gd name="connsiteX2" fmla="*/ 29852 w 29852"/>
              <a:gd name="connsiteY2" fmla="*/ 7462 h 48743"/>
              <a:gd name="connsiteX3" fmla="*/ 0 w 29852"/>
              <a:gd name="connsiteY3" fmla="*/ 48521 h 48743"/>
              <a:gd name="connsiteX4" fmla="*/ 5411 w 29852"/>
              <a:gd name="connsiteY4" fmla="*/ 0 h 48743"/>
              <a:gd name="connsiteX0" fmla="*/ 5479 w 29920"/>
              <a:gd name="connsiteY0" fmla="*/ 0 h 38589"/>
              <a:gd name="connsiteX1" fmla="*/ 27079 w 29920"/>
              <a:gd name="connsiteY1" fmla="*/ 0 h 38589"/>
              <a:gd name="connsiteX2" fmla="*/ 29920 w 29920"/>
              <a:gd name="connsiteY2" fmla="*/ 7462 h 38589"/>
              <a:gd name="connsiteX3" fmla="*/ 0 w 29920"/>
              <a:gd name="connsiteY3" fmla="*/ 38305 h 38589"/>
              <a:gd name="connsiteX4" fmla="*/ 5479 w 29920"/>
              <a:gd name="connsiteY4" fmla="*/ 0 h 38589"/>
              <a:gd name="connsiteX0" fmla="*/ 5479 w 62523"/>
              <a:gd name="connsiteY0" fmla="*/ 0 h 38554"/>
              <a:gd name="connsiteX1" fmla="*/ 27079 w 62523"/>
              <a:gd name="connsiteY1" fmla="*/ 0 h 38554"/>
              <a:gd name="connsiteX2" fmla="*/ 62523 w 62523"/>
              <a:gd name="connsiteY2" fmla="*/ 2208 h 38554"/>
              <a:gd name="connsiteX3" fmla="*/ 0 w 62523"/>
              <a:gd name="connsiteY3" fmla="*/ 38305 h 38554"/>
              <a:gd name="connsiteX4" fmla="*/ 5479 w 62523"/>
              <a:gd name="connsiteY4" fmla="*/ 0 h 38554"/>
              <a:gd name="connsiteX0" fmla="*/ 5479 w 62523"/>
              <a:gd name="connsiteY0" fmla="*/ 0 h 38495"/>
              <a:gd name="connsiteX1" fmla="*/ 27079 w 62523"/>
              <a:gd name="connsiteY1" fmla="*/ 0 h 38495"/>
              <a:gd name="connsiteX2" fmla="*/ 62523 w 62523"/>
              <a:gd name="connsiteY2" fmla="*/ 2208 h 38495"/>
              <a:gd name="connsiteX3" fmla="*/ 0 w 62523"/>
              <a:gd name="connsiteY3" fmla="*/ 38305 h 38495"/>
              <a:gd name="connsiteX4" fmla="*/ 5479 w 62523"/>
              <a:gd name="connsiteY4" fmla="*/ 0 h 38495"/>
              <a:gd name="connsiteX0" fmla="*/ 5479 w 62523"/>
              <a:gd name="connsiteY0" fmla="*/ 0 h 36314"/>
              <a:gd name="connsiteX1" fmla="*/ 27079 w 62523"/>
              <a:gd name="connsiteY1" fmla="*/ 0 h 36314"/>
              <a:gd name="connsiteX2" fmla="*/ 62523 w 62523"/>
              <a:gd name="connsiteY2" fmla="*/ 2208 h 36314"/>
              <a:gd name="connsiteX3" fmla="*/ 0 w 62523"/>
              <a:gd name="connsiteY3" fmla="*/ 36116 h 36314"/>
              <a:gd name="connsiteX4" fmla="*/ 5479 w 62523"/>
              <a:gd name="connsiteY4" fmla="*/ 0 h 36314"/>
              <a:gd name="connsiteX0" fmla="*/ 5479 w 62523"/>
              <a:gd name="connsiteY0" fmla="*/ 583 h 36699"/>
              <a:gd name="connsiteX1" fmla="*/ 27079 w 62523"/>
              <a:gd name="connsiteY1" fmla="*/ 583 h 36699"/>
              <a:gd name="connsiteX2" fmla="*/ 62523 w 62523"/>
              <a:gd name="connsiteY2" fmla="*/ 2791 h 36699"/>
              <a:gd name="connsiteX3" fmla="*/ 0 w 62523"/>
              <a:gd name="connsiteY3" fmla="*/ 36699 h 36699"/>
              <a:gd name="connsiteX4" fmla="*/ 5479 w 62523"/>
              <a:gd name="connsiteY4" fmla="*/ 583 h 36699"/>
              <a:gd name="connsiteX0" fmla="*/ 5479 w 62658"/>
              <a:gd name="connsiteY0" fmla="*/ 0 h 36116"/>
              <a:gd name="connsiteX1" fmla="*/ 27079 w 62658"/>
              <a:gd name="connsiteY1" fmla="*/ 0 h 36116"/>
              <a:gd name="connsiteX2" fmla="*/ 62658 w 62658"/>
              <a:gd name="connsiteY2" fmla="*/ 3959 h 36116"/>
              <a:gd name="connsiteX3" fmla="*/ 0 w 62658"/>
              <a:gd name="connsiteY3" fmla="*/ 36116 h 36116"/>
              <a:gd name="connsiteX4" fmla="*/ 5479 w 62658"/>
              <a:gd name="connsiteY4" fmla="*/ 0 h 36116"/>
              <a:gd name="connsiteX0" fmla="*/ 5479 w 62658"/>
              <a:gd name="connsiteY0" fmla="*/ 0 h 36116"/>
              <a:gd name="connsiteX1" fmla="*/ 27079 w 62658"/>
              <a:gd name="connsiteY1" fmla="*/ 0 h 36116"/>
              <a:gd name="connsiteX2" fmla="*/ 62658 w 62658"/>
              <a:gd name="connsiteY2" fmla="*/ 3959 h 36116"/>
              <a:gd name="connsiteX3" fmla="*/ 0 w 62658"/>
              <a:gd name="connsiteY3" fmla="*/ 36116 h 36116"/>
              <a:gd name="connsiteX4" fmla="*/ 5479 w 62658"/>
              <a:gd name="connsiteY4" fmla="*/ 0 h 36116"/>
              <a:gd name="connsiteX0" fmla="*/ 5479 w 62658"/>
              <a:gd name="connsiteY0" fmla="*/ 3211 h 39327"/>
              <a:gd name="connsiteX1" fmla="*/ 26403 w 62658"/>
              <a:gd name="connsiteY1" fmla="*/ 0 h 39327"/>
              <a:gd name="connsiteX2" fmla="*/ 62658 w 62658"/>
              <a:gd name="connsiteY2" fmla="*/ 7170 h 39327"/>
              <a:gd name="connsiteX3" fmla="*/ 0 w 62658"/>
              <a:gd name="connsiteY3" fmla="*/ 39327 h 39327"/>
              <a:gd name="connsiteX4" fmla="*/ 5479 w 62658"/>
              <a:gd name="connsiteY4" fmla="*/ 3211 h 39327"/>
              <a:gd name="connsiteX0" fmla="*/ 5479 w 62726"/>
              <a:gd name="connsiteY0" fmla="*/ 3211 h 39327"/>
              <a:gd name="connsiteX1" fmla="*/ 26403 w 62726"/>
              <a:gd name="connsiteY1" fmla="*/ 0 h 39327"/>
              <a:gd name="connsiteX2" fmla="*/ 62726 w 62726"/>
              <a:gd name="connsiteY2" fmla="*/ 5856 h 39327"/>
              <a:gd name="connsiteX3" fmla="*/ 0 w 62726"/>
              <a:gd name="connsiteY3" fmla="*/ 39327 h 39327"/>
              <a:gd name="connsiteX4" fmla="*/ 5479 w 62726"/>
              <a:gd name="connsiteY4" fmla="*/ 3211 h 3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26" h="39327">
                <a:moveTo>
                  <a:pt x="5479" y="3211"/>
                </a:moveTo>
                <a:lnTo>
                  <a:pt x="26403" y="0"/>
                </a:lnTo>
                <a:lnTo>
                  <a:pt x="62726" y="5856"/>
                </a:lnTo>
                <a:cubicBezTo>
                  <a:pt x="39750" y="5418"/>
                  <a:pt x="9515" y="29212"/>
                  <a:pt x="0" y="39327"/>
                </a:cubicBezTo>
                <a:lnTo>
                  <a:pt x="5479" y="3211"/>
                </a:lnTo>
                <a:close/>
              </a:path>
            </a:pathLst>
          </a:custGeom>
          <a:solidFill>
            <a:srgbClr val="61A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4A339"/>
              </a:solidFill>
            </a:endParaRPr>
          </a:p>
        </p:txBody>
      </p:sp>
      <p:sp>
        <p:nvSpPr>
          <p:cNvPr id="18" name="Documento 14">
            <a:extLst>
              <a:ext uri="{FF2B5EF4-FFF2-40B4-BE49-F238E27FC236}">
                <a16:creationId xmlns:a16="http://schemas.microsoft.com/office/drawing/2014/main" id="{6D91E880-30D5-A636-DBDF-06BE16318FAC}"/>
              </a:ext>
            </a:extLst>
          </p:cNvPr>
          <p:cNvSpPr/>
          <p:nvPr/>
        </p:nvSpPr>
        <p:spPr>
          <a:xfrm rot="11754232">
            <a:off x="-902761" y="2906222"/>
            <a:ext cx="13466398" cy="755996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3878 w 25478"/>
              <a:gd name="connsiteY0" fmla="*/ 0 h 35306"/>
              <a:gd name="connsiteX1" fmla="*/ 25478 w 25478"/>
              <a:gd name="connsiteY1" fmla="*/ 0 h 35306"/>
              <a:gd name="connsiteX2" fmla="*/ 25478 w 25478"/>
              <a:gd name="connsiteY2" fmla="*/ 17322 h 35306"/>
              <a:gd name="connsiteX3" fmla="*/ 0 w 25478"/>
              <a:gd name="connsiteY3" fmla="*/ 34864 h 35306"/>
              <a:gd name="connsiteX4" fmla="*/ 3878 w 25478"/>
              <a:gd name="connsiteY4" fmla="*/ 0 h 35306"/>
              <a:gd name="connsiteX0" fmla="*/ 3878 w 28319"/>
              <a:gd name="connsiteY0" fmla="*/ 0 h 35177"/>
              <a:gd name="connsiteX1" fmla="*/ 25478 w 28319"/>
              <a:gd name="connsiteY1" fmla="*/ 0 h 35177"/>
              <a:gd name="connsiteX2" fmla="*/ 28319 w 28319"/>
              <a:gd name="connsiteY2" fmla="*/ 7462 h 35177"/>
              <a:gd name="connsiteX3" fmla="*/ 0 w 28319"/>
              <a:gd name="connsiteY3" fmla="*/ 34864 h 35177"/>
              <a:gd name="connsiteX4" fmla="*/ 3878 w 28319"/>
              <a:gd name="connsiteY4" fmla="*/ 0 h 35177"/>
              <a:gd name="connsiteX0" fmla="*/ 5411 w 29852"/>
              <a:gd name="connsiteY0" fmla="*/ 0 h 48743"/>
              <a:gd name="connsiteX1" fmla="*/ 27011 w 29852"/>
              <a:gd name="connsiteY1" fmla="*/ 0 h 48743"/>
              <a:gd name="connsiteX2" fmla="*/ 29852 w 29852"/>
              <a:gd name="connsiteY2" fmla="*/ 7462 h 48743"/>
              <a:gd name="connsiteX3" fmla="*/ 0 w 29852"/>
              <a:gd name="connsiteY3" fmla="*/ 48521 h 48743"/>
              <a:gd name="connsiteX4" fmla="*/ 5411 w 29852"/>
              <a:gd name="connsiteY4" fmla="*/ 0 h 48743"/>
              <a:gd name="connsiteX0" fmla="*/ 5411 w 35876"/>
              <a:gd name="connsiteY0" fmla="*/ 0 h 48801"/>
              <a:gd name="connsiteX1" fmla="*/ 27011 w 35876"/>
              <a:gd name="connsiteY1" fmla="*/ 0 h 48801"/>
              <a:gd name="connsiteX2" fmla="*/ 35876 w 35876"/>
              <a:gd name="connsiteY2" fmla="*/ 17117 h 48801"/>
              <a:gd name="connsiteX3" fmla="*/ 0 w 35876"/>
              <a:gd name="connsiteY3" fmla="*/ 48521 h 48801"/>
              <a:gd name="connsiteX4" fmla="*/ 5411 w 35876"/>
              <a:gd name="connsiteY4" fmla="*/ 0 h 48801"/>
              <a:gd name="connsiteX0" fmla="*/ 5411 w 35876"/>
              <a:gd name="connsiteY0" fmla="*/ 0 h 48741"/>
              <a:gd name="connsiteX1" fmla="*/ 27011 w 35876"/>
              <a:gd name="connsiteY1" fmla="*/ 0 h 48741"/>
              <a:gd name="connsiteX2" fmla="*/ 35876 w 35876"/>
              <a:gd name="connsiteY2" fmla="*/ 17117 h 48741"/>
              <a:gd name="connsiteX3" fmla="*/ 0 w 35876"/>
              <a:gd name="connsiteY3" fmla="*/ 48521 h 48741"/>
              <a:gd name="connsiteX4" fmla="*/ 5411 w 35876"/>
              <a:gd name="connsiteY4" fmla="*/ 0 h 48741"/>
              <a:gd name="connsiteX0" fmla="*/ 5411 w 35876"/>
              <a:gd name="connsiteY0" fmla="*/ 0 h 48741"/>
              <a:gd name="connsiteX1" fmla="*/ 27427 w 35876"/>
              <a:gd name="connsiteY1" fmla="*/ 5885 h 48741"/>
              <a:gd name="connsiteX2" fmla="*/ 35876 w 35876"/>
              <a:gd name="connsiteY2" fmla="*/ 17117 h 48741"/>
              <a:gd name="connsiteX3" fmla="*/ 0 w 35876"/>
              <a:gd name="connsiteY3" fmla="*/ 48521 h 48741"/>
              <a:gd name="connsiteX4" fmla="*/ 5411 w 35876"/>
              <a:gd name="connsiteY4" fmla="*/ 0 h 48741"/>
              <a:gd name="connsiteX0" fmla="*/ 5411 w 59769"/>
              <a:gd name="connsiteY0" fmla="*/ 0 h 48687"/>
              <a:gd name="connsiteX1" fmla="*/ 27427 w 59769"/>
              <a:gd name="connsiteY1" fmla="*/ 5885 h 48687"/>
              <a:gd name="connsiteX2" fmla="*/ 59769 w 59769"/>
              <a:gd name="connsiteY2" fmla="*/ 1518 h 48687"/>
              <a:gd name="connsiteX3" fmla="*/ 0 w 59769"/>
              <a:gd name="connsiteY3" fmla="*/ 48521 h 48687"/>
              <a:gd name="connsiteX4" fmla="*/ 5411 w 59769"/>
              <a:gd name="connsiteY4" fmla="*/ 0 h 48687"/>
              <a:gd name="connsiteX0" fmla="*/ 5411 w 59769"/>
              <a:gd name="connsiteY0" fmla="*/ 23711 h 72398"/>
              <a:gd name="connsiteX1" fmla="*/ 48909 w 59769"/>
              <a:gd name="connsiteY1" fmla="*/ 0 h 72398"/>
              <a:gd name="connsiteX2" fmla="*/ 59769 w 59769"/>
              <a:gd name="connsiteY2" fmla="*/ 25229 h 72398"/>
              <a:gd name="connsiteX3" fmla="*/ 0 w 59769"/>
              <a:gd name="connsiteY3" fmla="*/ 72232 h 72398"/>
              <a:gd name="connsiteX4" fmla="*/ 5411 w 59769"/>
              <a:gd name="connsiteY4" fmla="*/ 23711 h 7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69" h="72398">
                <a:moveTo>
                  <a:pt x="5411" y="23711"/>
                </a:moveTo>
                <a:lnTo>
                  <a:pt x="48909" y="0"/>
                </a:lnTo>
                <a:lnTo>
                  <a:pt x="59769" y="25229"/>
                </a:lnTo>
                <a:cubicBezTo>
                  <a:pt x="42687" y="14964"/>
                  <a:pt x="10800" y="75982"/>
                  <a:pt x="0" y="72232"/>
                </a:cubicBezTo>
                <a:lnTo>
                  <a:pt x="5411" y="23711"/>
                </a:lnTo>
                <a:close/>
              </a:path>
            </a:pathLst>
          </a:custGeom>
          <a:solidFill>
            <a:srgbClr val="61AC43"/>
          </a:solidFill>
          <a:ln>
            <a:solidFill>
              <a:srgbClr val="61AC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24038"/>
      </p:ext>
    </p:extLst>
  </p:cSld>
  <p:clrMapOvr>
    <a:masterClrMapping/>
  </p:clrMapOvr>
</p:sld>
</file>

<file path=ppt/theme/theme1.xml><?xml version="1.0" encoding="utf-8"?>
<a:theme xmlns:a="http://schemas.openxmlformats.org/drawingml/2006/main" name="MealMateTheme">
  <a:themeElements>
    <a:clrScheme name="PaletteMealMate">
      <a:dk1>
        <a:srgbClr val="1D9A78"/>
      </a:dk1>
      <a:lt1>
        <a:sysClr val="window" lastClr="FFFFFF"/>
      </a:lt1>
      <a:dk2>
        <a:srgbClr val="4F4F4F"/>
      </a:dk2>
      <a:lt2>
        <a:srgbClr val="A7E6D7"/>
      </a:lt2>
      <a:accent1>
        <a:srgbClr val="2CD5C4"/>
      </a:accent1>
      <a:accent2>
        <a:srgbClr val="49C5B1"/>
      </a:accent2>
      <a:accent3>
        <a:srgbClr val="00AB96"/>
      </a:accent3>
      <a:accent4>
        <a:srgbClr val="3CBDC0"/>
      </a:accent4>
      <a:accent5>
        <a:srgbClr val="7CE0D3"/>
      </a:accent5>
      <a:accent6>
        <a:srgbClr val="007864"/>
      </a:accent6>
      <a:hlink>
        <a:srgbClr val="00AC8C"/>
      </a:hlink>
      <a:folHlink>
        <a:srgbClr val="08C49C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alMateTheme" id="{92064112-56A4-4AFB-B922-BAE4A342F747}" vid="{1465BCEF-565F-4256-B4D6-CD6F23F110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MealMateTheme</Template>
  <TotalTime>144</TotalTime>
  <Words>76</Words>
  <Application>Microsoft Office PowerPoint</Application>
  <PresentationFormat>Widescreen</PresentationFormat>
  <Paragraphs>14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Segoe UI Semibold</vt:lpstr>
      <vt:lpstr>MealMateTheme</vt:lpstr>
      <vt:lpstr>MealMate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MealMate</dc:title>
  <dc:creator>D'Ambrosi Daniele</dc:creator>
  <cp:lastModifiedBy>Concil Tania</cp:lastModifiedBy>
  <cp:revision>3</cp:revision>
  <dcterms:created xsi:type="dcterms:W3CDTF">2023-01-17T07:29:38Z</dcterms:created>
  <dcterms:modified xsi:type="dcterms:W3CDTF">2023-01-22T18:30:17Z</dcterms:modified>
</cp:coreProperties>
</file>