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A5D7CA"/>
    <a:srgbClr val="61AC43"/>
    <a:srgbClr val="54A339"/>
    <a:srgbClr val="00D264"/>
    <a:srgbClr val="00A54F"/>
    <a:srgbClr val="FF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>
      <p:cViewPr varScale="1">
        <p:scale>
          <a:sx n="78" d="100"/>
          <a:sy n="78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9FFD4-4F0D-4F2D-9071-A26729C5BA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55580-2FF4-4D84-8958-8097752F81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Quante volte vi è capitato di andare a fare la spesa e dimenticarvi di comprare qualcosa o di non sapere cosa prendere? Ecco, questo da oggi in poi sarà solo un brutto ricordo, perché con </a:t>
            </a:r>
            <a:r>
              <a:rPr lang="it-IT" b="0" i="0" dirty="0" err="1">
                <a:solidFill>
                  <a:srgbClr val="DCDDDE"/>
                </a:solidFill>
                <a:effectLst/>
                <a:latin typeface="gg sans"/>
              </a:rPr>
              <a:t>Meal</a:t>
            </a:r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 Mate la spesa si scriverà per voi!</a:t>
            </a:r>
          </a:p>
          <a:p>
            <a:endParaRPr lang="it-IT" b="0" i="0" dirty="0">
              <a:solidFill>
                <a:srgbClr val="DCDDDE"/>
              </a:solidFill>
              <a:effectLst/>
              <a:latin typeface="gg sans"/>
            </a:endParaRPr>
          </a:p>
          <a:p>
            <a:endParaRPr lang="it-IT" b="0" i="0" dirty="0">
              <a:solidFill>
                <a:srgbClr val="DCDDDE"/>
              </a:solidFill>
              <a:effectLst/>
              <a:latin typeface="gg sans"/>
            </a:endParaRPr>
          </a:p>
          <a:p>
            <a:r>
              <a:rPr lang="en-US" dirty="0"/>
              <a:t>Font&gt; Segoe UI </a:t>
            </a:r>
            <a:r>
              <a:rPr lang="en-US" dirty="0" err="1"/>
              <a:t>Semibold</a:t>
            </a:r>
            <a:r>
              <a:rPr lang="en-US" dirty="0"/>
              <a:t> (</a:t>
            </a:r>
            <a:r>
              <a:rPr lang="en-US" dirty="0" err="1"/>
              <a:t>titoli</a:t>
            </a:r>
            <a:r>
              <a:rPr lang="en-US" dirty="0"/>
              <a:t>), Century Gothic(testo)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DCDDDE"/>
                </a:solidFill>
                <a:effectLst/>
                <a:latin typeface="gg sans"/>
              </a:rPr>
              <a:t>Meal</a:t>
            </a:r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 Mate </a:t>
            </a:r>
            <a:r>
              <a:rPr lang="it-IT" b="0" i="0" dirty="0" err="1">
                <a:solidFill>
                  <a:srgbClr val="DCDDDE"/>
                </a:solidFill>
                <a:effectLst/>
                <a:latin typeface="gg sans"/>
              </a:rPr>
              <a:t>e’</a:t>
            </a:r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 un software </a:t>
            </a:r>
            <a:r>
              <a:rPr lang="it-IT" b="0" i="0" dirty="0" err="1">
                <a:solidFill>
                  <a:srgbClr val="DCDDDE"/>
                </a:solidFill>
                <a:effectLst/>
                <a:latin typeface="gg sans"/>
              </a:rPr>
              <a:t>multiplatform</a:t>
            </a:r>
            <a:r>
              <a:rPr lang="it-IT" b="0" i="0" dirty="0">
                <a:solidFill>
                  <a:srgbClr val="DCDDDE"/>
                </a:solidFill>
                <a:effectLst/>
                <a:latin typeface="gg sans"/>
              </a:rPr>
              <a:t> ideato per stilare una lista della spesa in base alle preferenze alimentare del cliente.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6F1E0ADC-5E17-2998-4526-E85CE3B0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297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6FD392-1AA9-A617-0A12-D2E96F02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138" y="1140619"/>
            <a:ext cx="9144000" cy="2387600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67BE47-774E-8084-8124-D5E79884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441" y="3660747"/>
            <a:ext cx="819737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LA SPESA CHE SI SCRIVE PER 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4C778-B3A6-6CA6-771B-72A9181248E0}"/>
              </a:ext>
            </a:extLst>
          </p:cNvPr>
          <p:cNvSpPr txBox="1"/>
          <p:nvPr/>
        </p:nvSpPr>
        <p:spPr>
          <a:xfrm>
            <a:off x="6675120" y="6015950"/>
            <a:ext cx="52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</a:rPr>
              <a:t>Project Manager: D’Ambrosi Daniele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Vice Capo-Progetto: Concil Tania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Altri membri del team: Bianchi Matteo, Guerra Andrea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364A47-D25D-25CE-6EBA-39E5EAD4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38" y="1744882"/>
            <a:ext cx="3020923" cy="253875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8945261-3B2E-2093-0796-F84B4B0CA05F}"/>
              </a:ext>
            </a:extLst>
          </p:cNvPr>
          <p:cNvSpPr/>
          <p:nvPr/>
        </p:nvSpPr>
        <p:spPr>
          <a:xfrm>
            <a:off x="4274820" y="3429000"/>
            <a:ext cx="7326053" cy="992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5E957-4E25-48E8-32E2-7229300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03A793-0C0F-36E4-2F5F-CDC94459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Breve descrizione del progetto…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tro perforato 8">
            <a:extLst>
              <a:ext uri="{FF2B5EF4-FFF2-40B4-BE49-F238E27FC236}">
                <a16:creationId xmlns:a16="http://schemas.microsoft.com/office/drawing/2014/main" id="{79BB15B9-A610-62D4-0267-A881D5189ECB}"/>
              </a:ext>
            </a:extLst>
          </p:cNvPr>
          <p:cNvSpPr/>
          <p:nvPr/>
        </p:nvSpPr>
        <p:spPr>
          <a:xfrm rot="5400000">
            <a:off x="-3473953" y="-2653798"/>
            <a:ext cx="10020103" cy="1418469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87" h="16831">
                <a:moveTo>
                  <a:pt x="182" y="2912"/>
                </a:moveTo>
                <a:cubicBezTo>
                  <a:pt x="182" y="3464"/>
                  <a:pt x="1436" y="4302"/>
                  <a:pt x="2281" y="4383"/>
                </a:cubicBezTo>
                <a:cubicBezTo>
                  <a:pt x="3126" y="4464"/>
                  <a:pt x="4121" y="4635"/>
                  <a:pt x="5255" y="3401"/>
                </a:cubicBezTo>
                <a:cubicBezTo>
                  <a:pt x="6389" y="2167"/>
                  <a:pt x="8730" y="-616"/>
                  <a:pt x="9852" y="122"/>
                </a:cubicBezTo>
                <a:cubicBezTo>
                  <a:pt x="10974" y="860"/>
                  <a:pt x="11987" y="7279"/>
                  <a:pt x="11987" y="7831"/>
                </a:cubicBezTo>
                <a:lnTo>
                  <a:pt x="10000" y="15831"/>
                </a:lnTo>
                <a:cubicBezTo>
                  <a:pt x="10000" y="15279"/>
                  <a:pt x="8881" y="14831"/>
                  <a:pt x="7500" y="14831"/>
                </a:cubicBezTo>
                <a:cubicBezTo>
                  <a:pt x="6119" y="14831"/>
                  <a:pt x="5000" y="15279"/>
                  <a:pt x="5000" y="15831"/>
                </a:cubicBezTo>
                <a:cubicBezTo>
                  <a:pt x="5000" y="16383"/>
                  <a:pt x="3881" y="16831"/>
                  <a:pt x="2500" y="16831"/>
                </a:cubicBezTo>
                <a:cubicBezTo>
                  <a:pt x="1119" y="16831"/>
                  <a:pt x="0" y="16383"/>
                  <a:pt x="0" y="15831"/>
                </a:cubicBezTo>
                <a:cubicBezTo>
                  <a:pt x="61" y="11525"/>
                  <a:pt x="121" y="7218"/>
                  <a:pt x="182" y="2912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3588A8-C6F0-BC85-5178-7270B34B90E6}"/>
              </a:ext>
            </a:extLst>
          </p:cNvPr>
          <p:cNvSpPr txBox="1"/>
          <p:nvPr/>
        </p:nvSpPr>
        <p:spPr>
          <a:xfrm>
            <a:off x="477520" y="690880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it-IT" sz="6000" dirty="0"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Indice:</a:t>
            </a:r>
            <a:endParaRPr lang="en-GB" sz="60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BCA78-4985-3FE8-D32C-33F019096CB7}"/>
              </a:ext>
            </a:extLst>
          </p:cNvPr>
          <p:cNvSpPr txBox="1"/>
          <p:nvPr/>
        </p:nvSpPr>
        <p:spPr>
          <a:xfrm>
            <a:off x="979054" y="1791855"/>
            <a:ext cx="295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chi è indirizzata MealMate?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69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tro perforato 8">
            <a:extLst>
              <a:ext uri="{FF2B5EF4-FFF2-40B4-BE49-F238E27FC236}">
                <a16:creationId xmlns:a16="http://schemas.microsoft.com/office/drawing/2014/main" id="{79BB15B9-A610-62D4-0267-A881D5189ECB}"/>
              </a:ext>
            </a:extLst>
          </p:cNvPr>
          <p:cNvSpPr/>
          <p:nvPr/>
        </p:nvSpPr>
        <p:spPr>
          <a:xfrm rot="5400000">
            <a:off x="-3473952" y="-2653799"/>
            <a:ext cx="10020103" cy="1418469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899 h 10899"/>
              <a:gd name="connsiteX1" fmla="*/ 2500 w 10000"/>
              <a:gd name="connsiteY1" fmla="*/ 2899 h 10899"/>
              <a:gd name="connsiteX2" fmla="*/ 4471 w 10000"/>
              <a:gd name="connsiteY2" fmla="*/ 163 h 10899"/>
              <a:gd name="connsiteX3" fmla="*/ 7500 w 10000"/>
              <a:gd name="connsiteY3" fmla="*/ 899 h 10899"/>
              <a:gd name="connsiteX4" fmla="*/ 10000 w 10000"/>
              <a:gd name="connsiteY4" fmla="*/ 1899 h 10899"/>
              <a:gd name="connsiteX5" fmla="*/ 10000 w 10000"/>
              <a:gd name="connsiteY5" fmla="*/ 9899 h 10899"/>
              <a:gd name="connsiteX6" fmla="*/ 7500 w 10000"/>
              <a:gd name="connsiteY6" fmla="*/ 8899 h 10899"/>
              <a:gd name="connsiteX7" fmla="*/ 5000 w 10000"/>
              <a:gd name="connsiteY7" fmla="*/ 9899 h 10899"/>
              <a:gd name="connsiteX8" fmla="*/ 2500 w 10000"/>
              <a:gd name="connsiteY8" fmla="*/ 10899 h 10899"/>
              <a:gd name="connsiteX9" fmla="*/ 0 w 10000"/>
              <a:gd name="connsiteY9" fmla="*/ 9899 h 10899"/>
              <a:gd name="connsiteX10" fmla="*/ 0 w 10000"/>
              <a:gd name="connsiteY10" fmla="*/ 1899 h 10899"/>
              <a:gd name="connsiteX0" fmla="*/ 0 w 10145"/>
              <a:gd name="connsiteY0" fmla="*/ 5558 h 14558"/>
              <a:gd name="connsiteX1" fmla="*/ 2500 w 10145"/>
              <a:gd name="connsiteY1" fmla="*/ 6558 h 14558"/>
              <a:gd name="connsiteX2" fmla="*/ 4471 w 10145"/>
              <a:gd name="connsiteY2" fmla="*/ 3822 h 14558"/>
              <a:gd name="connsiteX3" fmla="*/ 9597 w 10145"/>
              <a:gd name="connsiteY3" fmla="*/ 19 h 14558"/>
              <a:gd name="connsiteX4" fmla="*/ 10000 w 10145"/>
              <a:gd name="connsiteY4" fmla="*/ 5558 h 14558"/>
              <a:gd name="connsiteX5" fmla="*/ 10000 w 10145"/>
              <a:gd name="connsiteY5" fmla="*/ 13558 h 14558"/>
              <a:gd name="connsiteX6" fmla="*/ 7500 w 10145"/>
              <a:gd name="connsiteY6" fmla="*/ 12558 h 14558"/>
              <a:gd name="connsiteX7" fmla="*/ 5000 w 10145"/>
              <a:gd name="connsiteY7" fmla="*/ 13558 h 14558"/>
              <a:gd name="connsiteX8" fmla="*/ 2500 w 10145"/>
              <a:gd name="connsiteY8" fmla="*/ 14558 h 14558"/>
              <a:gd name="connsiteX9" fmla="*/ 0 w 10145"/>
              <a:gd name="connsiteY9" fmla="*/ 13558 h 14558"/>
              <a:gd name="connsiteX10" fmla="*/ 0 w 10145"/>
              <a:gd name="connsiteY10" fmla="*/ 5558 h 14558"/>
              <a:gd name="connsiteX0" fmla="*/ 0 w 11987"/>
              <a:gd name="connsiteY0" fmla="*/ 5558 h 14558"/>
              <a:gd name="connsiteX1" fmla="*/ 2500 w 11987"/>
              <a:gd name="connsiteY1" fmla="*/ 6558 h 14558"/>
              <a:gd name="connsiteX2" fmla="*/ 4471 w 11987"/>
              <a:gd name="connsiteY2" fmla="*/ 3822 h 14558"/>
              <a:gd name="connsiteX3" fmla="*/ 9597 w 11987"/>
              <a:gd name="connsiteY3" fmla="*/ 19 h 14558"/>
              <a:gd name="connsiteX4" fmla="*/ 11987 w 11987"/>
              <a:gd name="connsiteY4" fmla="*/ 5558 h 14558"/>
              <a:gd name="connsiteX5" fmla="*/ 10000 w 11987"/>
              <a:gd name="connsiteY5" fmla="*/ 13558 h 14558"/>
              <a:gd name="connsiteX6" fmla="*/ 7500 w 11987"/>
              <a:gd name="connsiteY6" fmla="*/ 12558 h 14558"/>
              <a:gd name="connsiteX7" fmla="*/ 5000 w 11987"/>
              <a:gd name="connsiteY7" fmla="*/ 13558 h 14558"/>
              <a:gd name="connsiteX8" fmla="*/ 2500 w 11987"/>
              <a:gd name="connsiteY8" fmla="*/ 14558 h 14558"/>
              <a:gd name="connsiteX9" fmla="*/ 0 w 11987"/>
              <a:gd name="connsiteY9" fmla="*/ 13558 h 14558"/>
              <a:gd name="connsiteX10" fmla="*/ 0 w 11987"/>
              <a:gd name="connsiteY10" fmla="*/ 5558 h 14558"/>
              <a:gd name="connsiteX0" fmla="*/ 0 w 11987"/>
              <a:gd name="connsiteY0" fmla="*/ 5554 h 14554"/>
              <a:gd name="connsiteX1" fmla="*/ 2500 w 11987"/>
              <a:gd name="connsiteY1" fmla="*/ 6554 h 14554"/>
              <a:gd name="connsiteX2" fmla="*/ 4562 w 11987"/>
              <a:gd name="connsiteY2" fmla="*/ 4017 h 14554"/>
              <a:gd name="connsiteX3" fmla="*/ 9597 w 11987"/>
              <a:gd name="connsiteY3" fmla="*/ 15 h 14554"/>
              <a:gd name="connsiteX4" fmla="*/ 11987 w 11987"/>
              <a:gd name="connsiteY4" fmla="*/ 5554 h 14554"/>
              <a:gd name="connsiteX5" fmla="*/ 10000 w 11987"/>
              <a:gd name="connsiteY5" fmla="*/ 13554 h 14554"/>
              <a:gd name="connsiteX6" fmla="*/ 7500 w 11987"/>
              <a:gd name="connsiteY6" fmla="*/ 12554 h 14554"/>
              <a:gd name="connsiteX7" fmla="*/ 5000 w 11987"/>
              <a:gd name="connsiteY7" fmla="*/ 13554 h 14554"/>
              <a:gd name="connsiteX8" fmla="*/ 2500 w 11987"/>
              <a:gd name="connsiteY8" fmla="*/ 14554 h 14554"/>
              <a:gd name="connsiteX9" fmla="*/ 0 w 11987"/>
              <a:gd name="connsiteY9" fmla="*/ 13554 h 14554"/>
              <a:gd name="connsiteX10" fmla="*/ 0 w 11987"/>
              <a:gd name="connsiteY10" fmla="*/ 5554 h 14554"/>
              <a:gd name="connsiteX0" fmla="*/ 0 w 11987"/>
              <a:gd name="connsiteY0" fmla="*/ 5553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0 w 11987"/>
              <a:gd name="connsiteY10" fmla="*/ 5553 h 14553"/>
              <a:gd name="connsiteX0" fmla="*/ 182 w 11987"/>
              <a:gd name="connsiteY0" fmla="*/ 634 h 14553"/>
              <a:gd name="connsiteX1" fmla="*/ 2208 w 11987"/>
              <a:gd name="connsiteY1" fmla="*/ 5432 h 14553"/>
              <a:gd name="connsiteX2" fmla="*/ 4562 w 11987"/>
              <a:gd name="connsiteY2" fmla="*/ 4016 h 14553"/>
              <a:gd name="connsiteX3" fmla="*/ 9597 w 11987"/>
              <a:gd name="connsiteY3" fmla="*/ 14 h 14553"/>
              <a:gd name="connsiteX4" fmla="*/ 11987 w 11987"/>
              <a:gd name="connsiteY4" fmla="*/ 5553 h 14553"/>
              <a:gd name="connsiteX5" fmla="*/ 10000 w 11987"/>
              <a:gd name="connsiteY5" fmla="*/ 13553 h 14553"/>
              <a:gd name="connsiteX6" fmla="*/ 7500 w 11987"/>
              <a:gd name="connsiteY6" fmla="*/ 12553 h 14553"/>
              <a:gd name="connsiteX7" fmla="*/ 5000 w 11987"/>
              <a:gd name="connsiteY7" fmla="*/ 13553 h 14553"/>
              <a:gd name="connsiteX8" fmla="*/ 2500 w 11987"/>
              <a:gd name="connsiteY8" fmla="*/ 14553 h 14553"/>
              <a:gd name="connsiteX9" fmla="*/ 0 w 11987"/>
              <a:gd name="connsiteY9" fmla="*/ 13553 h 14553"/>
              <a:gd name="connsiteX10" fmla="*/ 182 w 11987"/>
              <a:gd name="connsiteY10" fmla="*/ 634 h 14553"/>
              <a:gd name="connsiteX0" fmla="*/ 182 w 11987"/>
              <a:gd name="connsiteY0" fmla="*/ 633 h 14552"/>
              <a:gd name="connsiteX1" fmla="*/ 2354 w 11987"/>
              <a:gd name="connsiteY1" fmla="*/ 2990 h 14552"/>
              <a:gd name="connsiteX2" fmla="*/ 4562 w 11987"/>
              <a:gd name="connsiteY2" fmla="*/ 4015 h 14552"/>
              <a:gd name="connsiteX3" fmla="*/ 9597 w 11987"/>
              <a:gd name="connsiteY3" fmla="*/ 13 h 14552"/>
              <a:gd name="connsiteX4" fmla="*/ 11987 w 11987"/>
              <a:gd name="connsiteY4" fmla="*/ 5552 h 14552"/>
              <a:gd name="connsiteX5" fmla="*/ 10000 w 11987"/>
              <a:gd name="connsiteY5" fmla="*/ 13552 h 14552"/>
              <a:gd name="connsiteX6" fmla="*/ 7500 w 11987"/>
              <a:gd name="connsiteY6" fmla="*/ 12552 h 14552"/>
              <a:gd name="connsiteX7" fmla="*/ 5000 w 11987"/>
              <a:gd name="connsiteY7" fmla="*/ 13552 h 14552"/>
              <a:gd name="connsiteX8" fmla="*/ 2500 w 11987"/>
              <a:gd name="connsiteY8" fmla="*/ 14552 h 14552"/>
              <a:gd name="connsiteX9" fmla="*/ 0 w 11987"/>
              <a:gd name="connsiteY9" fmla="*/ 13552 h 14552"/>
              <a:gd name="connsiteX10" fmla="*/ 182 w 11987"/>
              <a:gd name="connsiteY10" fmla="*/ 633 h 14552"/>
              <a:gd name="connsiteX0" fmla="*/ 182 w 11987"/>
              <a:gd name="connsiteY0" fmla="*/ 696 h 14615"/>
              <a:gd name="connsiteX1" fmla="*/ 2354 w 11987"/>
              <a:gd name="connsiteY1" fmla="*/ 3053 h 14615"/>
              <a:gd name="connsiteX2" fmla="*/ 5328 w 11987"/>
              <a:gd name="connsiteY2" fmla="*/ 2432 h 14615"/>
              <a:gd name="connsiteX3" fmla="*/ 9597 w 11987"/>
              <a:gd name="connsiteY3" fmla="*/ 76 h 14615"/>
              <a:gd name="connsiteX4" fmla="*/ 11987 w 11987"/>
              <a:gd name="connsiteY4" fmla="*/ 5615 h 14615"/>
              <a:gd name="connsiteX5" fmla="*/ 10000 w 11987"/>
              <a:gd name="connsiteY5" fmla="*/ 13615 h 14615"/>
              <a:gd name="connsiteX6" fmla="*/ 7500 w 11987"/>
              <a:gd name="connsiteY6" fmla="*/ 12615 h 14615"/>
              <a:gd name="connsiteX7" fmla="*/ 5000 w 11987"/>
              <a:gd name="connsiteY7" fmla="*/ 13615 h 14615"/>
              <a:gd name="connsiteX8" fmla="*/ 2500 w 11987"/>
              <a:gd name="connsiteY8" fmla="*/ 14615 h 14615"/>
              <a:gd name="connsiteX9" fmla="*/ 0 w 11987"/>
              <a:gd name="connsiteY9" fmla="*/ 13615 h 14615"/>
              <a:gd name="connsiteX10" fmla="*/ 182 w 11987"/>
              <a:gd name="connsiteY10" fmla="*/ 696 h 14615"/>
              <a:gd name="connsiteX0" fmla="*/ 182 w 11987"/>
              <a:gd name="connsiteY0" fmla="*/ 693 h 14612"/>
              <a:gd name="connsiteX1" fmla="*/ 2281 w 11987"/>
              <a:gd name="connsiteY1" fmla="*/ 2164 h 14612"/>
              <a:gd name="connsiteX2" fmla="*/ 5328 w 11987"/>
              <a:gd name="connsiteY2" fmla="*/ 2429 h 14612"/>
              <a:gd name="connsiteX3" fmla="*/ 9597 w 11987"/>
              <a:gd name="connsiteY3" fmla="*/ 73 h 14612"/>
              <a:gd name="connsiteX4" fmla="*/ 11987 w 11987"/>
              <a:gd name="connsiteY4" fmla="*/ 5612 h 14612"/>
              <a:gd name="connsiteX5" fmla="*/ 10000 w 11987"/>
              <a:gd name="connsiteY5" fmla="*/ 13612 h 14612"/>
              <a:gd name="connsiteX6" fmla="*/ 7500 w 11987"/>
              <a:gd name="connsiteY6" fmla="*/ 12612 h 14612"/>
              <a:gd name="connsiteX7" fmla="*/ 5000 w 11987"/>
              <a:gd name="connsiteY7" fmla="*/ 13612 h 14612"/>
              <a:gd name="connsiteX8" fmla="*/ 2500 w 11987"/>
              <a:gd name="connsiteY8" fmla="*/ 14612 h 14612"/>
              <a:gd name="connsiteX9" fmla="*/ 0 w 11987"/>
              <a:gd name="connsiteY9" fmla="*/ 13612 h 14612"/>
              <a:gd name="connsiteX10" fmla="*/ 182 w 11987"/>
              <a:gd name="connsiteY10" fmla="*/ 693 h 14612"/>
              <a:gd name="connsiteX0" fmla="*/ 182 w 11987"/>
              <a:gd name="connsiteY0" fmla="*/ 2834 h 16753"/>
              <a:gd name="connsiteX1" fmla="*/ 2281 w 11987"/>
              <a:gd name="connsiteY1" fmla="*/ 4305 h 16753"/>
              <a:gd name="connsiteX2" fmla="*/ 5328 w 11987"/>
              <a:gd name="connsiteY2" fmla="*/ 4570 h 16753"/>
              <a:gd name="connsiteX3" fmla="*/ 9852 w 11987"/>
              <a:gd name="connsiteY3" fmla="*/ 44 h 16753"/>
              <a:gd name="connsiteX4" fmla="*/ 11987 w 11987"/>
              <a:gd name="connsiteY4" fmla="*/ 7753 h 16753"/>
              <a:gd name="connsiteX5" fmla="*/ 10000 w 11987"/>
              <a:gd name="connsiteY5" fmla="*/ 15753 h 16753"/>
              <a:gd name="connsiteX6" fmla="*/ 7500 w 11987"/>
              <a:gd name="connsiteY6" fmla="*/ 14753 h 16753"/>
              <a:gd name="connsiteX7" fmla="*/ 5000 w 11987"/>
              <a:gd name="connsiteY7" fmla="*/ 15753 h 16753"/>
              <a:gd name="connsiteX8" fmla="*/ 2500 w 11987"/>
              <a:gd name="connsiteY8" fmla="*/ 16753 h 16753"/>
              <a:gd name="connsiteX9" fmla="*/ 0 w 11987"/>
              <a:gd name="connsiteY9" fmla="*/ 15753 h 16753"/>
              <a:gd name="connsiteX10" fmla="*/ 182 w 11987"/>
              <a:gd name="connsiteY10" fmla="*/ 2834 h 16753"/>
              <a:gd name="connsiteX0" fmla="*/ 182 w 11987"/>
              <a:gd name="connsiteY0" fmla="*/ 2890 h 16809"/>
              <a:gd name="connsiteX1" fmla="*/ 2281 w 11987"/>
              <a:gd name="connsiteY1" fmla="*/ 4361 h 16809"/>
              <a:gd name="connsiteX2" fmla="*/ 5328 w 11987"/>
              <a:gd name="connsiteY2" fmla="*/ 3469 h 16809"/>
              <a:gd name="connsiteX3" fmla="*/ 9852 w 11987"/>
              <a:gd name="connsiteY3" fmla="*/ 100 h 16809"/>
              <a:gd name="connsiteX4" fmla="*/ 11987 w 11987"/>
              <a:gd name="connsiteY4" fmla="*/ 7809 h 16809"/>
              <a:gd name="connsiteX5" fmla="*/ 10000 w 11987"/>
              <a:gd name="connsiteY5" fmla="*/ 15809 h 16809"/>
              <a:gd name="connsiteX6" fmla="*/ 7500 w 11987"/>
              <a:gd name="connsiteY6" fmla="*/ 14809 h 16809"/>
              <a:gd name="connsiteX7" fmla="*/ 5000 w 11987"/>
              <a:gd name="connsiteY7" fmla="*/ 15809 h 16809"/>
              <a:gd name="connsiteX8" fmla="*/ 2500 w 11987"/>
              <a:gd name="connsiteY8" fmla="*/ 16809 h 16809"/>
              <a:gd name="connsiteX9" fmla="*/ 0 w 11987"/>
              <a:gd name="connsiteY9" fmla="*/ 15809 h 16809"/>
              <a:gd name="connsiteX10" fmla="*/ 182 w 11987"/>
              <a:gd name="connsiteY10" fmla="*/ 2890 h 16809"/>
              <a:gd name="connsiteX0" fmla="*/ 182 w 11987"/>
              <a:gd name="connsiteY0" fmla="*/ 2896 h 16815"/>
              <a:gd name="connsiteX1" fmla="*/ 2281 w 11987"/>
              <a:gd name="connsiteY1" fmla="*/ 4367 h 16815"/>
              <a:gd name="connsiteX2" fmla="*/ 5255 w 11987"/>
              <a:gd name="connsiteY2" fmla="*/ 3385 h 16815"/>
              <a:gd name="connsiteX3" fmla="*/ 9852 w 11987"/>
              <a:gd name="connsiteY3" fmla="*/ 106 h 16815"/>
              <a:gd name="connsiteX4" fmla="*/ 11987 w 11987"/>
              <a:gd name="connsiteY4" fmla="*/ 7815 h 16815"/>
              <a:gd name="connsiteX5" fmla="*/ 10000 w 11987"/>
              <a:gd name="connsiteY5" fmla="*/ 15815 h 16815"/>
              <a:gd name="connsiteX6" fmla="*/ 7500 w 11987"/>
              <a:gd name="connsiteY6" fmla="*/ 14815 h 16815"/>
              <a:gd name="connsiteX7" fmla="*/ 5000 w 11987"/>
              <a:gd name="connsiteY7" fmla="*/ 15815 h 16815"/>
              <a:gd name="connsiteX8" fmla="*/ 2500 w 11987"/>
              <a:gd name="connsiteY8" fmla="*/ 16815 h 16815"/>
              <a:gd name="connsiteX9" fmla="*/ 0 w 11987"/>
              <a:gd name="connsiteY9" fmla="*/ 15815 h 16815"/>
              <a:gd name="connsiteX10" fmla="*/ 182 w 11987"/>
              <a:gd name="connsiteY10" fmla="*/ 2896 h 16815"/>
              <a:gd name="connsiteX0" fmla="*/ 182 w 11987"/>
              <a:gd name="connsiteY0" fmla="*/ 2912 h 16831"/>
              <a:gd name="connsiteX1" fmla="*/ 2281 w 11987"/>
              <a:gd name="connsiteY1" fmla="*/ 4383 h 16831"/>
              <a:gd name="connsiteX2" fmla="*/ 5255 w 11987"/>
              <a:gd name="connsiteY2" fmla="*/ 3401 h 16831"/>
              <a:gd name="connsiteX3" fmla="*/ 9852 w 11987"/>
              <a:gd name="connsiteY3" fmla="*/ 122 h 16831"/>
              <a:gd name="connsiteX4" fmla="*/ 11987 w 11987"/>
              <a:gd name="connsiteY4" fmla="*/ 7831 h 16831"/>
              <a:gd name="connsiteX5" fmla="*/ 10000 w 11987"/>
              <a:gd name="connsiteY5" fmla="*/ 15831 h 16831"/>
              <a:gd name="connsiteX6" fmla="*/ 7500 w 11987"/>
              <a:gd name="connsiteY6" fmla="*/ 14831 h 16831"/>
              <a:gd name="connsiteX7" fmla="*/ 5000 w 11987"/>
              <a:gd name="connsiteY7" fmla="*/ 15831 h 16831"/>
              <a:gd name="connsiteX8" fmla="*/ 2500 w 11987"/>
              <a:gd name="connsiteY8" fmla="*/ 16831 h 16831"/>
              <a:gd name="connsiteX9" fmla="*/ 0 w 11987"/>
              <a:gd name="connsiteY9" fmla="*/ 15831 h 16831"/>
              <a:gd name="connsiteX10" fmla="*/ 182 w 11987"/>
              <a:gd name="connsiteY10" fmla="*/ 2912 h 1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87" h="16831">
                <a:moveTo>
                  <a:pt x="182" y="2912"/>
                </a:moveTo>
                <a:cubicBezTo>
                  <a:pt x="182" y="3464"/>
                  <a:pt x="1436" y="4302"/>
                  <a:pt x="2281" y="4383"/>
                </a:cubicBezTo>
                <a:cubicBezTo>
                  <a:pt x="3126" y="4464"/>
                  <a:pt x="4121" y="4635"/>
                  <a:pt x="5255" y="3401"/>
                </a:cubicBezTo>
                <a:cubicBezTo>
                  <a:pt x="6389" y="2167"/>
                  <a:pt x="8730" y="-616"/>
                  <a:pt x="9852" y="122"/>
                </a:cubicBezTo>
                <a:cubicBezTo>
                  <a:pt x="10974" y="860"/>
                  <a:pt x="11987" y="7279"/>
                  <a:pt x="11987" y="7831"/>
                </a:cubicBezTo>
                <a:lnTo>
                  <a:pt x="10000" y="15831"/>
                </a:lnTo>
                <a:cubicBezTo>
                  <a:pt x="10000" y="15279"/>
                  <a:pt x="8881" y="14831"/>
                  <a:pt x="7500" y="14831"/>
                </a:cubicBezTo>
                <a:cubicBezTo>
                  <a:pt x="6119" y="14831"/>
                  <a:pt x="5000" y="15279"/>
                  <a:pt x="5000" y="15831"/>
                </a:cubicBezTo>
                <a:cubicBezTo>
                  <a:pt x="5000" y="16383"/>
                  <a:pt x="3881" y="16831"/>
                  <a:pt x="2500" y="16831"/>
                </a:cubicBezTo>
                <a:cubicBezTo>
                  <a:pt x="1119" y="16831"/>
                  <a:pt x="0" y="16383"/>
                  <a:pt x="0" y="15831"/>
                </a:cubicBezTo>
                <a:cubicBezTo>
                  <a:pt x="61" y="11525"/>
                  <a:pt x="121" y="7218"/>
                  <a:pt x="182" y="2912"/>
                </a:cubicBezTo>
                <a:close/>
              </a:path>
            </a:pathLst>
          </a:custGeom>
          <a:solidFill>
            <a:srgbClr val="61AC4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01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42CF35-3337-BE95-4A48-AB0E4F48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2" name="Elemento grafico 11" descr="Utenti con riempimento a tinta unita">
            <a:extLst>
              <a:ext uri="{FF2B5EF4-FFF2-40B4-BE49-F238E27FC236}">
                <a16:creationId xmlns:a16="http://schemas.microsoft.com/office/drawing/2014/main" id="{5EE505B6-4293-37AD-8146-1C3DD761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3121" y="1844147"/>
            <a:ext cx="2967182" cy="294997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1918BE-D986-7355-6942-2A72C536F97B}"/>
              </a:ext>
            </a:extLst>
          </p:cNvPr>
          <p:cNvSpPr txBox="1"/>
          <p:nvPr/>
        </p:nvSpPr>
        <p:spPr>
          <a:xfrm>
            <a:off x="0" y="2689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chi è indirizzata MealMate?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CF2691C-9DED-A694-C614-4FA08D51DE71}"/>
              </a:ext>
            </a:extLst>
          </p:cNvPr>
          <p:cNvSpPr/>
          <p:nvPr/>
        </p:nvSpPr>
        <p:spPr>
          <a:xfrm>
            <a:off x="6035964" y="1271418"/>
            <a:ext cx="121920" cy="4907280"/>
          </a:xfrm>
          <a:prstGeom prst="rect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40D000-7E33-51CB-9ADC-BA3C8D0ABF07}"/>
              </a:ext>
            </a:extLst>
          </p:cNvPr>
          <p:cNvSpPr txBox="1"/>
          <p:nvPr/>
        </p:nvSpPr>
        <p:spPr>
          <a:xfrm>
            <a:off x="1775303" y="422940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Persone singole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6E15DD-A6CF-9A3F-A2C0-81BD2EF6444E}"/>
              </a:ext>
            </a:extLst>
          </p:cNvPr>
          <p:cNvSpPr txBox="1"/>
          <p:nvPr/>
        </p:nvSpPr>
        <p:spPr>
          <a:xfrm>
            <a:off x="7820607" y="4229408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Gruppi di persone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pic>
        <p:nvPicPr>
          <p:cNvPr id="10" name="Elemento grafico 9" descr="Utente con riempimento a tinta unita">
            <a:extLst>
              <a:ext uri="{FF2B5EF4-FFF2-40B4-BE49-F238E27FC236}">
                <a16:creationId xmlns:a16="http://schemas.microsoft.com/office/drawing/2014/main" id="{81F2F1DF-2406-C5D7-8E19-3326B2507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5603" y="2178025"/>
            <a:ext cx="2229044" cy="22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1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42CF35-3337-BE95-4A48-AB0E4F48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1918BE-D986-7355-6942-2A72C536F97B}"/>
              </a:ext>
            </a:extLst>
          </p:cNvPr>
          <p:cNvSpPr txBox="1"/>
          <p:nvPr/>
        </p:nvSpPr>
        <p:spPr>
          <a:xfrm>
            <a:off x="0" y="2689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 vantaggi dell’usare MealMate: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D2AA0-140D-E299-C6DF-1E2407D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13B5B-D1AD-6098-1A09-A48A873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44090"/>
      </p:ext>
    </p:extLst>
  </p:cSld>
  <p:clrMapOvr>
    <a:masterClrMapping/>
  </p:clrMapOvr>
</p:sld>
</file>

<file path=ppt/theme/theme1.xml><?xml version="1.0" encoding="utf-8"?>
<a:theme xmlns:a="http://schemas.openxmlformats.org/drawingml/2006/main" name="MealMateTheme">
  <a:themeElements>
    <a:clrScheme name="PaletteMealMate">
      <a:dk1>
        <a:srgbClr val="1D9A78"/>
      </a:dk1>
      <a:lt1>
        <a:sysClr val="window" lastClr="FFFFFF"/>
      </a:lt1>
      <a:dk2>
        <a:srgbClr val="4F4F4F"/>
      </a:dk2>
      <a:lt2>
        <a:srgbClr val="A7E6D7"/>
      </a:lt2>
      <a:accent1>
        <a:srgbClr val="2CD5C4"/>
      </a:accent1>
      <a:accent2>
        <a:srgbClr val="49C5B1"/>
      </a:accent2>
      <a:accent3>
        <a:srgbClr val="00AB96"/>
      </a:accent3>
      <a:accent4>
        <a:srgbClr val="3CBDC0"/>
      </a:accent4>
      <a:accent5>
        <a:srgbClr val="7CE0D3"/>
      </a:accent5>
      <a:accent6>
        <a:srgbClr val="007864"/>
      </a:accent6>
      <a:hlink>
        <a:srgbClr val="00AC8C"/>
      </a:hlink>
      <a:folHlink>
        <a:srgbClr val="08C49C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alMateTheme" id="{92064112-56A4-4AFB-B922-BAE4A342F747}" vid="{1465BCEF-565F-4256-B4D6-CD6F23F110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MealMateTheme</Template>
  <TotalTime>191</TotalTime>
  <Words>149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gg sans</vt:lpstr>
      <vt:lpstr>Segoe UI Semibold</vt:lpstr>
      <vt:lpstr>MealMateTheme</vt:lpstr>
      <vt:lpstr>MealMate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MealMate</dc:title>
  <dc:creator>D'Ambrosi Daniele</dc:creator>
  <cp:lastModifiedBy>Concil Tania</cp:lastModifiedBy>
  <cp:revision>5</cp:revision>
  <dcterms:created xsi:type="dcterms:W3CDTF">2023-01-17T07:29:38Z</dcterms:created>
  <dcterms:modified xsi:type="dcterms:W3CDTF">2023-01-22T19:17:56Z</dcterms:modified>
</cp:coreProperties>
</file>