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9" r:id="rId2"/>
    <p:sldId id="256" r:id="rId3"/>
    <p:sldId id="268" r:id="rId4"/>
    <p:sldId id="271" r:id="rId5"/>
    <p:sldId id="272" r:id="rId6"/>
    <p:sldId id="258" r:id="rId7"/>
    <p:sldId id="275" r:id="rId8"/>
    <p:sldId id="259" r:id="rId9"/>
    <p:sldId id="260" r:id="rId10"/>
    <p:sldId id="276" r:id="rId11"/>
    <p:sldId id="263" r:id="rId12"/>
    <p:sldId id="264" r:id="rId13"/>
    <p:sldId id="277" r:id="rId14"/>
    <p:sldId id="265" r:id="rId15"/>
    <p:sldId id="266" r:id="rId16"/>
    <p:sldId id="26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1E2C84E-039C-4ED0-858E-2BFF4BE1367F}" type="datetimeFigureOut">
              <a:rPr lang="it-IT" smtClean="0"/>
              <a:t>13/06/2021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155BD78-42C8-41DD-A53C-D580BEDA6F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52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C84E-039C-4ED0-858E-2BFF4BE1367F}" type="datetimeFigureOut">
              <a:rPr lang="it-IT" smtClean="0"/>
              <a:t>13/06/2021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BD78-42C8-41DD-A53C-D580BEDA6F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6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C84E-039C-4ED0-858E-2BFF4BE1367F}" type="datetimeFigureOut">
              <a:rPr lang="it-IT" smtClean="0"/>
              <a:t>13/06/2021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BD78-42C8-41DD-A53C-D580BEDA6F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5745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C84E-039C-4ED0-858E-2BFF4BE1367F}" type="datetimeFigureOut">
              <a:rPr lang="it-IT" smtClean="0"/>
              <a:t>13/06/2021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BD78-42C8-41DD-A53C-D580BEDA6FEF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241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C84E-039C-4ED0-858E-2BFF4BE1367F}" type="datetimeFigureOut">
              <a:rPr lang="it-IT" smtClean="0"/>
              <a:t>13/06/2021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BD78-42C8-41DD-A53C-D580BEDA6F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924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C84E-039C-4ED0-858E-2BFF4BE1367F}" type="datetimeFigureOut">
              <a:rPr lang="it-IT" smtClean="0"/>
              <a:t>13/06/2021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BD78-42C8-41DD-A53C-D580BEDA6F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9718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C84E-039C-4ED0-858E-2BFF4BE1367F}" type="datetimeFigureOut">
              <a:rPr lang="it-IT" smtClean="0"/>
              <a:t>13/06/2021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BD78-42C8-41DD-A53C-D580BEDA6F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1856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C84E-039C-4ED0-858E-2BFF4BE1367F}" type="datetimeFigureOut">
              <a:rPr lang="it-IT" smtClean="0"/>
              <a:t>13/06/2021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BD78-42C8-41DD-A53C-D580BEDA6F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017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C84E-039C-4ED0-858E-2BFF4BE1367F}" type="datetimeFigureOut">
              <a:rPr lang="it-IT" smtClean="0"/>
              <a:t>13/06/2021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BD78-42C8-41DD-A53C-D580BEDA6F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36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C84E-039C-4ED0-858E-2BFF4BE1367F}" type="datetimeFigureOut">
              <a:rPr lang="it-IT" smtClean="0"/>
              <a:t>13/06/2021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BD78-42C8-41DD-A53C-D580BEDA6F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142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C84E-039C-4ED0-858E-2BFF4BE1367F}" type="datetimeFigureOut">
              <a:rPr lang="it-IT" smtClean="0"/>
              <a:t>13/06/2021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BD78-42C8-41DD-A53C-D580BEDA6F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788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C84E-039C-4ED0-858E-2BFF4BE1367F}" type="datetimeFigureOut">
              <a:rPr lang="it-IT" smtClean="0"/>
              <a:t>13/06/2021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BD78-42C8-41DD-A53C-D580BEDA6F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31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C84E-039C-4ED0-858E-2BFF4BE1367F}" type="datetimeFigureOut">
              <a:rPr lang="it-IT" smtClean="0"/>
              <a:t>13/06/2021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BD78-42C8-41DD-A53C-D580BEDA6F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527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C84E-039C-4ED0-858E-2BFF4BE1367F}" type="datetimeFigureOut">
              <a:rPr lang="it-IT" smtClean="0"/>
              <a:t>13/06/2021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BD78-42C8-41DD-A53C-D580BEDA6F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363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C84E-039C-4ED0-858E-2BFF4BE1367F}" type="datetimeFigureOut">
              <a:rPr lang="it-IT" smtClean="0"/>
              <a:t>13/06/2021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BD78-42C8-41DD-A53C-D580BEDA6F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0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C84E-039C-4ED0-858E-2BFF4BE1367F}" type="datetimeFigureOut">
              <a:rPr lang="it-IT" smtClean="0"/>
              <a:t>13/06/2021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BD78-42C8-41DD-A53C-D580BEDA6F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32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C84E-039C-4ED0-858E-2BFF4BE1367F}" type="datetimeFigureOut">
              <a:rPr lang="it-IT" smtClean="0"/>
              <a:t>13/06/2021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BD78-42C8-41DD-A53C-D580BEDA6F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225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2C84E-039C-4ED0-858E-2BFF4BE1367F}" type="datetimeFigureOut">
              <a:rPr lang="it-IT" smtClean="0"/>
              <a:t>13/06/2021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5BD78-42C8-41DD-A53C-D580BEDA6F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3101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63D5AA-FC02-4122-968E-47A164324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4094" y="1041400"/>
            <a:ext cx="8791575" cy="2387600"/>
          </a:xfrm>
        </p:spPr>
        <p:txBody>
          <a:bodyPr/>
          <a:lstStyle/>
          <a:p>
            <a:r>
              <a:rPr lang="it-IT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Welcome in PROGLEARN: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18484C5-3DCA-47AA-8718-A3AEDDC0E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4094" y="3658134"/>
            <a:ext cx="8791575" cy="1655762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chemeClr val="tx1"/>
                </a:solidFill>
              </a:rPr>
              <a:t>La programmazione come a scuola !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5DC638-0249-4839-B83A-B310DA519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67" y="1270267"/>
            <a:ext cx="3633583" cy="363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D68FB7-B1CA-4735-9B24-97EBF560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70917"/>
            <a:ext cx="9905998" cy="1478570"/>
          </a:xfrm>
        </p:spPr>
        <p:txBody>
          <a:bodyPr/>
          <a:lstStyle/>
          <a:p>
            <a:r>
              <a:rPr lang="it-IT" dirty="0"/>
              <a:t>Lezioni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F1CA0F-F4C0-4CBC-B72F-4B4BB83CD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r>
              <a:rPr lang="it-IT" dirty="0"/>
              <a:t>4 Linguaggi tra cui scegliere</a:t>
            </a:r>
          </a:p>
          <a:p>
            <a:r>
              <a:rPr lang="it-IT" dirty="0"/>
              <a:t>Gestione dell’apprendimento attraverso video di </a:t>
            </a:r>
            <a:r>
              <a:rPr lang="it-IT" dirty="0" err="1"/>
              <a:t>youtube</a:t>
            </a:r>
            <a:endParaRPr lang="it-IT" dirty="0"/>
          </a:p>
          <a:p>
            <a:r>
              <a:rPr lang="it-IT" dirty="0"/>
              <a:t>Metodologia AJAX + JQUERY</a:t>
            </a:r>
          </a:p>
          <a:p>
            <a:r>
              <a:rPr lang="it-IT" dirty="0" err="1"/>
              <a:t>Youtube-search-python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2123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BBD69DC-45BF-4A42-93EE-3EE34F4D5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1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9CFD96E-E45F-416F-BD01-D8B586C9A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1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D68FB7-B1CA-4735-9B24-97EBF560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70917"/>
            <a:ext cx="9905998" cy="1478570"/>
          </a:xfrm>
        </p:spPr>
        <p:txBody>
          <a:bodyPr/>
          <a:lstStyle/>
          <a:p>
            <a:r>
              <a:rPr lang="it-IT" dirty="0"/>
              <a:t>QUIZZES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F1CA0F-F4C0-4CBC-B72F-4B4BB83CD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r>
              <a:rPr lang="it-IT" dirty="0"/>
              <a:t>Suddivisione per argomenti e livelli</a:t>
            </a:r>
          </a:p>
          <a:p>
            <a:r>
              <a:rPr lang="it-IT" dirty="0"/>
              <a:t>Login necessario</a:t>
            </a:r>
          </a:p>
          <a:p>
            <a:r>
              <a:rPr lang="it-IT" dirty="0"/>
              <a:t>Superare un livello per accedere al successivo</a:t>
            </a:r>
          </a:p>
          <a:p>
            <a:r>
              <a:rPr lang="it-IT" dirty="0"/>
              <a:t>Regola del 6/10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3205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8A5FA8-0701-4F3E-9265-3BEE2D69F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375"/>
            <a:ext cx="12192000" cy="59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37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AC95246-A1B8-4623-B1B7-4A2609B67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550"/>
            <a:ext cx="12192000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43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45F9A70-994D-4701-8FEF-0E4A7C358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2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FAB96D-CA56-4EFA-9118-16713B036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GRAZIE MILLE PER L’ATTENZIONE!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4A41766-95D9-4427-8118-4DF13CE4A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chemeClr val="tx1"/>
                </a:solidFill>
              </a:rPr>
              <a:t>Creatori: </a:t>
            </a:r>
          </a:p>
          <a:p>
            <a:r>
              <a:rPr lang="it-IT" dirty="0">
                <a:solidFill>
                  <a:schemeClr val="tx1"/>
                </a:solidFill>
              </a:rPr>
              <a:t>Angelo </a:t>
            </a:r>
            <a:r>
              <a:rPr lang="it-IT" dirty="0" err="1">
                <a:solidFill>
                  <a:schemeClr val="tx1"/>
                </a:solidFill>
              </a:rPr>
              <a:t>polizio</a:t>
            </a:r>
            <a:r>
              <a:rPr lang="it-IT" dirty="0">
                <a:solidFill>
                  <a:schemeClr val="tx1"/>
                </a:solidFill>
              </a:rPr>
              <a:t>: 0124001907</a:t>
            </a:r>
          </a:p>
          <a:p>
            <a:r>
              <a:rPr lang="it-IT" dirty="0">
                <a:solidFill>
                  <a:schemeClr val="tx1"/>
                </a:solidFill>
              </a:rPr>
              <a:t>Vincenzo mele: 0124001933</a:t>
            </a:r>
          </a:p>
          <a:p>
            <a:r>
              <a:rPr lang="it-IT" dirty="0">
                <a:solidFill>
                  <a:schemeClr val="tx1"/>
                </a:solidFill>
              </a:rPr>
              <a:t>Daniele </a:t>
            </a:r>
            <a:r>
              <a:rPr lang="it-IT" dirty="0" err="1">
                <a:solidFill>
                  <a:schemeClr val="tx1"/>
                </a:solidFill>
              </a:rPr>
              <a:t>d’alessandro</a:t>
            </a:r>
            <a:r>
              <a:rPr lang="it-IT" dirty="0">
                <a:solidFill>
                  <a:schemeClr val="tx1"/>
                </a:solidFill>
              </a:rPr>
              <a:t>: 0124001955</a:t>
            </a:r>
          </a:p>
        </p:txBody>
      </p:sp>
    </p:spTree>
    <p:extLst>
      <p:ext uri="{BB962C8B-B14F-4D97-AF65-F5344CB8AC3E}">
        <p14:creationId xmlns:p14="http://schemas.microsoft.com/office/powerpoint/2010/main" val="396282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magine 95">
            <a:extLst>
              <a:ext uri="{FF2B5EF4-FFF2-40B4-BE49-F238E27FC236}">
                <a16:creationId xmlns:a16="http://schemas.microsoft.com/office/drawing/2014/main" id="{F89E622D-A177-49C1-864B-AE74AFBC8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8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6042C5C-78B8-4F01-A070-21727449E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0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4EF052-A286-408B-A641-B17793B9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HOMEPAGE E PROFILO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6FB485-429A-4B80-975C-7E5A3C944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879726"/>
          </a:xfrm>
        </p:spPr>
        <p:txBody>
          <a:bodyPr>
            <a:normAutofit/>
          </a:bodyPr>
          <a:lstStyle/>
          <a:p>
            <a:r>
              <a:rPr lang="it-IT" sz="2800" dirty="0"/>
              <a:t>Che cos’è </a:t>
            </a:r>
            <a:r>
              <a:rPr lang="it-IT" sz="2800" dirty="0" err="1"/>
              <a:t>ProgLearn</a:t>
            </a:r>
            <a:r>
              <a:rPr lang="it-IT" sz="2800" dirty="0"/>
              <a:t>?</a:t>
            </a:r>
          </a:p>
          <a:p>
            <a:r>
              <a:rPr lang="it-IT" sz="2800" dirty="0"/>
              <a:t>Apprendere in maniera semplice</a:t>
            </a:r>
          </a:p>
          <a:p>
            <a:r>
              <a:rPr lang="it-IT" sz="2800" dirty="0"/>
              <a:t>Esercitarsi in maniera divertente</a:t>
            </a:r>
          </a:p>
          <a:p>
            <a:r>
              <a:rPr lang="it-IT" sz="2800" dirty="0"/>
              <a:t>Profilo personale</a:t>
            </a:r>
          </a:p>
        </p:txBody>
      </p:sp>
    </p:spTree>
    <p:extLst>
      <p:ext uri="{BB962C8B-B14F-4D97-AF65-F5344CB8AC3E}">
        <p14:creationId xmlns:p14="http://schemas.microsoft.com/office/powerpoint/2010/main" val="190437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D68FB7-B1CA-4735-9B24-97EBF560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F1CA0F-F4C0-4CBC-B72F-4B4BB83CD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r>
              <a:rPr lang="it-IT" sz="2600" dirty="0"/>
              <a:t>Client side: HTML, CSS, JAVASCRITPT</a:t>
            </a:r>
          </a:p>
          <a:p>
            <a:r>
              <a:rPr lang="it-IT" sz="2600" dirty="0"/>
              <a:t>Libreria JQUERY</a:t>
            </a:r>
          </a:p>
          <a:p>
            <a:r>
              <a:rPr lang="it-IT" sz="2600" dirty="0"/>
              <a:t>Server Side: Python</a:t>
            </a:r>
          </a:p>
          <a:p>
            <a:r>
              <a:rPr lang="it-IT" sz="2600" dirty="0"/>
              <a:t>Librerie Python: </a:t>
            </a:r>
            <a:r>
              <a:rPr lang="it-IT" sz="2600" dirty="0" err="1"/>
              <a:t>Flask</a:t>
            </a:r>
            <a:r>
              <a:rPr lang="it-IT" sz="2600" dirty="0"/>
              <a:t>, </a:t>
            </a:r>
            <a:r>
              <a:rPr lang="it-IT" sz="2600" dirty="0" err="1"/>
              <a:t>bcrypt</a:t>
            </a:r>
            <a:r>
              <a:rPr lang="it-IT" sz="2600" dirty="0"/>
              <a:t>, </a:t>
            </a:r>
            <a:r>
              <a:rPr lang="it-IT" sz="2600" dirty="0" err="1"/>
              <a:t>flask_pymongo</a:t>
            </a:r>
            <a:r>
              <a:rPr lang="it-IT" sz="2600" dirty="0"/>
              <a:t> e </a:t>
            </a:r>
            <a:r>
              <a:rPr lang="it-IT" sz="2600" dirty="0" err="1"/>
              <a:t>youtube-search-python</a:t>
            </a: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11228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4513D12-B7E6-4F6C-880A-DEBC1674A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5889854" cy="331304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395D743-15EE-42D2-BCA3-F05832D7C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854" y="3313042"/>
            <a:ext cx="6302146" cy="354495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EFC8F2-9B10-4D0D-9F61-7350380049D2}"/>
              </a:ext>
            </a:extLst>
          </p:cNvPr>
          <p:cNvSpPr txBox="1"/>
          <p:nvPr/>
        </p:nvSpPr>
        <p:spPr>
          <a:xfrm>
            <a:off x="8395252" y="1248729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dirty="0"/>
              <a:t>LOGIN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6CCBF43-EA56-4964-8B53-7F369B71FB01}"/>
              </a:ext>
            </a:extLst>
          </p:cNvPr>
          <p:cNvSpPr txBox="1"/>
          <p:nvPr/>
        </p:nvSpPr>
        <p:spPr>
          <a:xfrm>
            <a:off x="1070113" y="4646397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dirty="0"/>
              <a:t>REGISTRAZIONE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023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D68FB7-B1CA-4735-9B24-97EBF560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Login e registrazione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F1CA0F-F4C0-4CBC-B72F-4B4BB83CD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r>
              <a:rPr lang="it-IT" sz="2600" dirty="0"/>
              <a:t>Gestione lato server</a:t>
            </a:r>
          </a:p>
          <a:p>
            <a:r>
              <a:rPr lang="it-IT" sz="2600" dirty="0"/>
              <a:t>Inserimento dati ed </a:t>
            </a:r>
            <a:r>
              <a:rPr lang="it-IT" sz="2600" dirty="0" err="1"/>
              <a:t>hashing</a:t>
            </a:r>
            <a:r>
              <a:rPr lang="it-IT" sz="2600" dirty="0"/>
              <a:t> password</a:t>
            </a:r>
          </a:p>
          <a:p>
            <a:r>
              <a:rPr lang="it-IT" sz="2600" dirty="0"/>
              <a:t>Controllo credenziali</a:t>
            </a:r>
          </a:p>
          <a:p>
            <a:r>
              <a:rPr lang="it-IT" sz="2600" dirty="0"/>
              <a:t>Gestione e permanenza della sessione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910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2C4F924-F5C7-4DDA-BBD0-C1CC122BD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84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reenshot, schermo&#10;&#10;Descrizione generata automaticamente">
            <a:extLst>
              <a:ext uri="{FF2B5EF4-FFF2-40B4-BE49-F238E27FC236}">
                <a16:creationId xmlns:a16="http://schemas.microsoft.com/office/drawing/2014/main" id="{EBCFF6CB-2336-4277-B3CD-0AB9150A9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11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72</TotalTime>
  <Words>129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Circuito</vt:lpstr>
      <vt:lpstr>Welcome in PROGLEARN:</vt:lpstr>
      <vt:lpstr>Presentazione standard di PowerPoint</vt:lpstr>
      <vt:lpstr>Presentazione standard di PowerPoint</vt:lpstr>
      <vt:lpstr>HOMEPAGE E PROFILO</vt:lpstr>
      <vt:lpstr>Tecnologie utilizzate</vt:lpstr>
      <vt:lpstr>Presentazione standard di PowerPoint</vt:lpstr>
      <vt:lpstr>Login e registrazione</vt:lpstr>
      <vt:lpstr>Presentazione standard di PowerPoint</vt:lpstr>
      <vt:lpstr>Presentazione standard di PowerPoint</vt:lpstr>
      <vt:lpstr>Lezioni</vt:lpstr>
      <vt:lpstr>Presentazione standard di PowerPoint</vt:lpstr>
      <vt:lpstr>Presentazione standard di PowerPoint</vt:lpstr>
      <vt:lpstr>QUIZZES</vt:lpstr>
      <vt:lpstr>Presentazione standard di PowerPoint</vt:lpstr>
      <vt:lpstr>Presentazione standard di PowerPoint</vt:lpstr>
      <vt:lpstr>Presentazione standard di PowerPoint</vt:lpstr>
      <vt:lpstr>GRAZIE MILLE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danidani2lavendetta danidani2lavendetta</dc:creator>
  <cp:lastModifiedBy>VINCENZO MELE</cp:lastModifiedBy>
  <cp:revision>13</cp:revision>
  <dcterms:created xsi:type="dcterms:W3CDTF">2021-06-13T11:05:05Z</dcterms:created>
  <dcterms:modified xsi:type="dcterms:W3CDTF">2021-06-13T15:39:12Z</dcterms:modified>
</cp:coreProperties>
</file>