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02438" cy="99345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2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9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3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7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7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2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2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2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1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7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9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7"/>
            </a:lvl2pPr>
            <a:lvl3pPr marL="742927" indent="0">
              <a:buNone/>
              <a:defRPr sz="975"/>
            </a:lvl3pPr>
            <a:lvl4pPr marL="1114391" indent="0">
              <a:buNone/>
              <a:defRPr sz="812"/>
            </a:lvl4pPr>
            <a:lvl5pPr marL="1485854" indent="0">
              <a:buNone/>
              <a:defRPr sz="812"/>
            </a:lvl5pPr>
            <a:lvl6pPr marL="1857318" indent="0">
              <a:buNone/>
              <a:defRPr sz="812"/>
            </a:lvl6pPr>
            <a:lvl7pPr marL="2228781" indent="0">
              <a:buNone/>
              <a:defRPr sz="812"/>
            </a:lvl7pPr>
            <a:lvl8pPr marL="2600245" indent="0">
              <a:buNone/>
              <a:defRPr sz="812"/>
            </a:lvl8pPr>
            <a:lvl9pPr marL="2971709" indent="0">
              <a:buNone/>
              <a:defRPr sz="81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2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64" indent="0">
              <a:buNone/>
              <a:defRPr sz="2275"/>
            </a:lvl2pPr>
            <a:lvl3pPr marL="742927" indent="0">
              <a:buNone/>
              <a:defRPr sz="1950"/>
            </a:lvl3pPr>
            <a:lvl4pPr marL="1114391" indent="0">
              <a:buNone/>
              <a:defRPr sz="1625"/>
            </a:lvl4pPr>
            <a:lvl5pPr marL="1485854" indent="0">
              <a:buNone/>
              <a:defRPr sz="1625"/>
            </a:lvl5pPr>
            <a:lvl6pPr marL="1857318" indent="0">
              <a:buNone/>
              <a:defRPr sz="1625"/>
            </a:lvl6pPr>
            <a:lvl7pPr marL="2228781" indent="0">
              <a:buNone/>
              <a:defRPr sz="1625"/>
            </a:lvl7pPr>
            <a:lvl8pPr marL="2600245" indent="0">
              <a:buNone/>
              <a:defRPr sz="1625"/>
            </a:lvl8pPr>
            <a:lvl9pPr marL="2971709" indent="0">
              <a:buNone/>
              <a:defRPr sz="1625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7"/>
            </a:lvl2pPr>
            <a:lvl3pPr marL="742927" indent="0">
              <a:buNone/>
              <a:defRPr sz="975"/>
            </a:lvl3pPr>
            <a:lvl4pPr marL="1114391" indent="0">
              <a:buNone/>
              <a:defRPr sz="812"/>
            </a:lvl4pPr>
            <a:lvl5pPr marL="1485854" indent="0">
              <a:buNone/>
              <a:defRPr sz="812"/>
            </a:lvl5pPr>
            <a:lvl6pPr marL="1857318" indent="0">
              <a:buNone/>
              <a:defRPr sz="812"/>
            </a:lvl6pPr>
            <a:lvl7pPr marL="2228781" indent="0">
              <a:buNone/>
              <a:defRPr sz="812"/>
            </a:lvl7pPr>
            <a:lvl8pPr marL="2600245" indent="0">
              <a:buNone/>
              <a:defRPr sz="812"/>
            </a:lvl8pPr>
            <a:lvl9pPr marL="2971709" indent="0">
              <a:buNone/>
              <a:defRPr sz="81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08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12B3-A033-4CF5-8416-E8CFD3802FF3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2" indent="-185732" algn="l" defTabSz="742927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5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59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2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6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3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0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7003"/>
              </p:ext>
            </p:extLst>
          </p:nvPr>
        </p:nvGraphicFramePr>
        <p:xfrm>
          <a:off x="424014" y="342710"/>
          <a:ext cx="9190501" cy="618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251">
                  <a:extLst>
                    <a:ext uri="{9D8B030D-6E8A-4147-A177-3AD203B41FA5}">
                      <a16:colId xmlns:a16="http://schemas.microsoft.com/office/drawing/2014/main" val="3311583861"/>
                    </a:ext>
                  </a:extLst>
                </a:gridCol>
                <a:gridCol w="2404076">
                  <a:extLst>
                    <a:ext uri="{9D8B030D-6E8A-4147-A177-3AD203B41FA5}">
                      <a16:colId xmlns:a16="http://schemas.microsoft.com/office/drawing/2014/main" val="3178502442"/>
                    </a:ext>
                  </a:extLst>
                </a:gridCol>
                <a:gridCol w="1746836">
                  <a:extLst>
                    <a:ext uri="{9D8B030D-6E8A-4147-A177-3AD203B41FA5}">
                      <a16:colId xmlns:a16="http://schemas.microsoft.com/office/drawing/2014/main" val="3451675209"/>
                    </a:ext>
                  </a:extLst>
                </a:gridCol>
                <a:gridCol w="1719549">
                  <a:extLst>
                    <a:ext uri="{9D8B030D-6E8A-4147-A177-3AD203B41FA5}">
                      <a16:colId xmlns:a16="http://schemas.microsoft.com/office/drawing/2014/main" val="3152895747"/>
                    </a:ext>
                  </a:extLst>
                </a:gridCol>
                <a:gridCol w="2319789">
                  <a:extLst>
                    <a:ext uri="{9D8B030D-6E8A-4147-A177-3AD203B41FA5}">
                      <a16:colId xmlns:a16="http://schemas.microsoft.com/office/drawing/2014/main" val="12361195"/>
                    </a:ext>
                  </a:extLst>
                </a:gridCol>
              </a:tblGrid>
              <a:tr h="627898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Caratteristica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095986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Lanterna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89027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469709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Bancarella Gruppo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Rosone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642304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58290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591014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Bancarella Gruppo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Campanile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037432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Case Gruppo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96248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Effetto</a:t>
                      </a:r>
                      <a:r>
                        <a:rPr lang="it-IT" b="1" baseline="0" dirty="0"/>
                        <a:t> scuro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36813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0427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Lanterna Esterno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Capanna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350923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Case Gruppo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Norcino superiore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77337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Norcino inferiore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28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72</Words>
  <Application>Microsoft Office PowerPoint</Application>
  <PresentationFormat>A4 (21x29,7 cm)</PresentationFormat>
  <Paragraphs>47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De Sano</dc:creator>
  <cp:lastModifiedBy>Daniele De Sano</cp:lastModifiedBy>
  <cp:revision>71</cp:revision>
  <cp:lastPrinted>2017-12-21T17:36:13Z</cp:lastPrinted>
  <dcterms:created xsi:type="dcterms:W3CDTF">2016-12-10T10:00:31Z</dcterms:created>
  <dcterms:modified xsi:type="dcterms:W3CDTF">2017-12-21T17:40:14Z</dcterms:modified>
</cp:coreProperties>
</file>