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906000" cy="6858000" type="A4"/>
  <p:notesSz cx="6802438" cy="993457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64" indent="0" algn="ctr">
              <a:buNone/>
              <a:defRPr sz="1625"/>
            </a:lvl2pPr>
            <a:lvl3pPr marL="742927" indent="0" algn="ctr">
              <a:buNone/>
              <a:defRPr sz="1462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1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99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34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2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44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64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27" indent="0">
              <a:buNone/>
              <a:defRPr sz="1462">
                <a:solidFill>
                  <a:schemeClr val="tx1">
                    <a:tint val="75000"/>
                  </a:schemeClr>
                </a:solidFill>
              </a:defRPr>
            </a:lvl3pPr>
            <a:lvl4pPr marL="11143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8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1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7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24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7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25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8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64" indent="0">
              <a:buNone/>
              <a:defRPr sz="1625" b="1"/>
            </a:lvl2pPr>
            <a:lvl3pPr marL="742927" indent="0">
              <a:buNone/>
              <a:defRPr sz="1462" b="1"/>
            </a:lvl3pPr>
            <a:lvl4pPr marL="1114391" indent="0">
              <a:buNone/>
              <a:defRPr sz="1300" b="1"/>
            </a:lvl4pPr>
            <a:lvl5pPr marL="1485854" indent="0">
              <a:buNone/>
              <a:defRPr sz="1300" b="1"/>
            </a:lvl5pPr>
            <a:lvl6pPr marL="1857318" indent="0">
              <a:buNone/>
              <a:defRPr sz="1300" b="1"/>
            </a:lvl6pPr>
            <a:lvl7pPr marL="2228781" indent="0">
              <a:buNone/>
              <a:defRPr sz="1300" b="1"/>
            </a:lvl7pPr>
            <a:lvl8pPr marL="2600245" indent="0">
              <a:buNone/>
              <a:defRPr sz="1300" b="1"/>
            </a:lvl8pPr>
            <a:lvl9pPr marL="2971709" indent="0">
              <a:buNone/>
              <a:defRPr sz="13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64" indent="0">
              <a:buNone/>
              <a:defRPr sz="1625" b="1"/>
            </a:lvl2pPr>
            <a:lvl3pPr marL="742927" indent="0">
              <a:buNone/>
              <a:defRPr sz="1462" b="1"/>
            </a:lvl3pPr>
            <a:lvl4pPr marL="1114391" indent="0">
              <a:buNone/>
              <a:defRPr sz="1300" b="1"/>
            </a:lvl4pPr>
            <a:lvl5pPr marL="1485854" indent="0">
              <a:buNone/>
              <a:defRPr sz="1300" b="1"/>
            </a:lvl5pPr>
            <a:lvl6pPr marL="1857318" indent="0">
              <a:buNone/>
              <a:defRPr sz="1300" b="1"/>
            </a:lvl6pPr>
            <a:lvl7pPr marL="2228781" indent="0">
              <a:buNone/>
              <a:defRPr sz="1300" b="1"/>
            </a:lvl7pPr>
            <a:lvl8pPr marL="2600245" indent="0">
              <a:buNone/>
              <a:defRPr sz="1300" b="1"/>
            </a:lvl8pPr>
            <a:lvl9pPr marL="2971709" indent="0">
              <a:buNone/>
              <a:defRPr sz="13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16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673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996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64" indent="0">
              <a:buNone/>
              <a:defRPr sz="1137"/>
            </a:lvl2pPr>
            <a:lvl3pPr marL="742927" indent="0">
              <a:buNone/>
              <a:defRPr sz="975"/>
            </a:lvl3pPr>
            <a:lvl4pPr marL="1114391" indent="0">
              <a:buNone/>
              <a:defRPr sz="812"/>
            </a:lvl4pPr>
            <a:lvl5pPr marL="1485854" indent="0">
              <a:buNone/>
              <a:defRPr sz="812"/>
            </a:lvl5pPr>
            <a:lvl6pPr marL="1857318" indent="0">
              <a:buNone/>
              <a:defRPr sz="812"/>
            </a:lvl6pPr>
            <a:lvl7pPr marL="2228781" indent="0">
              <a:buNone/>
              <a:defRPr sz="812"/>
            </a:lvl7pPr>
            <a:lvl8pPr marL="2600245" indent="0">
              <a:buNone/>
              <a:defRPr sz="812"/>
            </a:lvl8pPr>
            <a:lvl9pPr marL="2971709" indent="0">
              <a:buNone/>
              <a:defRPr sz="812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2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64" indent="0">
              <a:buNone/>
              <a:defRPr sz="2275"/>
            </a:lvl2pPr>
            <a:lvl3pPr marL="742927" indent="0">
              <a:buNone/>
              <a:defRPr sz="1950"/>
            </a:lvl3pPr>
            <a:lvl4pPr marL="1114391" indent="0">
              <a:buNone/>
              <a:defRPr sz="1625"/>
            </a:lvl4pPr>
            <a:lvl5pPr marL="1485854" indent="0">
              <a:buNone/>
              <a:defRPr sz="1625"/>
            </a:lvl5pPr>
            <a:lvl6pPr marL="1857318" indent="0">
              <a:buNone/>
              <a:defRPr sz="1625"/>
            </a:lvl6pPr>
            <a:lvl7pPr marL="2228781" indent="0">
              <a:buNone/>
              <a:defRPr sz="1625"/>
            </a:lvl7pPr>
            <a:lvl8pPr marL="2600245" indent="0">
              <a:buNone/>
              <a:defRPr sz="1625"/>
            </a:lvl8pPr>
            <a:lvl9pPr marL="2971709" indent="0">
              <a:buNone/>
              <a:defRPr sz="1625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64" indent="0">
              <a:buNone/>
              <a:defRPr sz="1137"/>
            </a:lvl2pPr>
            <a:lvl3pPr marL="742927" indent="0">
              <a:buNone/>
              <a:defRPr sz="975"/>
            </a:lvl3pPr>
            <a:lvl4pPr marL="1114391" indent="0">
              <a:buNone/>
              <a:defRPr sz="812"/>
            </a:lvl4pPr>
            <a:lvl5pPr marL="1485854" indent="0">
              <a:buNone/>
              <a:defRPr sz="812"/>
            </a:lvl5pPr>
            <a:lvl6pPr marL="1857318" indent="0">
              <a:buNone/>
              <a:defRPr sz="812"/>
            </a:lvl6pPr>
            <a:lvl7pPr marL="2228781" indent="0">
              <a:buNone/>
              <a:defRPr sz="812"/>
            </a:lvl7pPr>
            <a:lvl8pPr marL="2600245" indent="0">
              <a:buNone/>
              <a:defRPr sz="812"/>
            </a:lvl8pPr>
            <a:lvl9pPr marL="2971709" indent="0">
              <a:buNone/>
              <a:defRPr sz="812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2B3-A033-4CF5-8416-E8CFD3802F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08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612B3-A033-4CF5-8416-E8CFD3802F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B6250-1675-47A6-B6A7-18D4209D0B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91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42927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2" indent="-185732" algn="l" defTabSz="742927" rtl="0" eaLnBrk="1" latinLnBrk="0" hangingPunct="1">
        <a:lnSpc>
          <a:spcPct val="90000"/>
        </a:lnSpc>
        <a:spcBef>
          <a:spcPts val="812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195" indent="-185732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59" indent="-185732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22" indent="-185732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671586" indent="-185732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2043050" indent="-185732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3" indent="-185732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785977" indent="-185732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3157440" indent="-185732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1pPr>
      <a:lvl2pPr marL="371464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2pPr>
      <a:lvl3pPr marL="742927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3pPr>
      <a:lvl4pPr marL="1114391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485854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1857318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1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600245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2971709" algn="l" defTabSz="742927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82895"/>
              </p:ext>
            </p:extLst>
          </p:nvPr>
        </p:nvGraphicFramePr>
        <p:xfrm>
          <a:off x="424014" y="342710"/>
          <a:ext cx="9190501" cy="61823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0251">
                  <a:extLst>
                    <a:ext uri="{9D8B030D-6E8A-4147-A177-3AD203B41FA5}">
                      <a16:colId xmlns:a16="http://schemas.microsoft.com/office/drawing/2014/main" val="3311583861"/>
                    </a:ext>
                  </a:extLst>
                </a:gridCol>
                <a:gridCol w="2404076">
                  <a:extLst>
                    <a:ext uri="{9D8B030D-6E8A-4147-A177-3AD203B41FA5}">
                      <a16:colId xmlns:a16="http://schemas.microsoft.com/office/drawing/2014/main" val="3178502442"/>
                    </a:ext>
                  </a:extLst>
                </a:gridCol>
                <a:gridCol w="1746836">
                  <a:extLst>
                    <a:ext uri="{9D8B030D-6E8A-4147-A177-3AD203B41FA5}">
                      <a16:colId xmlns:a16="http://schemas.microsoft.com/office/drawing/2014/main" val="3451675209"/>
                    </a:ext>
                  </a:extLst>
                </a:gridCol>
                <a:gridCol w="2689934">
                  <a:extLst>
                    <a:ext uri="{9D8B030D-6E8A-4147-A177-3AD203B41FA5}">
                      <a16:colId xmlns:a16="http://schemas.microsoft.com/office/drawing/2014/main" val="3152895747"/>
                    </a:ext>
                  </a:extLst>
                </a:gridCol>
                <a:gridCol w="1349404">
                  <a:extLst>
                    <a:ext uri="{9D8B030D-6E8A-4147-A177-3AD203B41FA5}">
                      <a16:colId xmlns:a16="http://schemas.microsoft.com/office/drawing/2014/main" val="12361195"/>
                    </a:ext>
                  </a:extLst>
                </a:gridCol>
              </a:tblGrid>
              <a:tr h="627898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PIN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Luce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Caratteristica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095986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On / 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Spot / Lanterna interno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289027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Sfumato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469709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429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On / 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Rosone / Bancarella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642304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429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Sfumato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582908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429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Sfumato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591014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429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429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On / 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Campanile / Bancarella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037432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On / 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Case / Case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0962488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Effetto</a:t>
                      </a:r>
                      <a:r>
                        <a:rPr lang="it-IT" b="1" baseline="0" dirty="0"/>
                        <a:t> scuro</a:t>
                      </a:r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Sfumato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368138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Sole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Sfumato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604278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ARCHI in parallelo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Sfumato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Capanna / Lampada esterno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350923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On / 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Norcino sup. / Case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77337"/>
                  </a:ext>
                </a:extLst>
              </a:tr>
              <a:tr h="462873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Faretti frontali</a:t>
                      </a:r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On / 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Norcino inferiore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28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938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85</Words>
  <Application>Microsoft Office PowerPoint</Application>
  <PresentationFormat>A4 (21x29,7 cm)</PresentationFormat>
  <Paragraphs>48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De Sano</dc:creator>
  <cp:lastModifiedBy>Daniele De Sano</cp:lastModifiedBy>
  <cp:revision>76</cp:revision>
  <cp:lastPrinted>2017-12-21T17:36:13Z</cp:lastPrinted>
  <dcterms:created xsi:type="dcterms:W3CDTF">2016-12-10T10:00:31Z</dcterms:created>
  <dcterms:modified xsi:type="dcterms:W3CDTF">2018-12-28T22:48:11Z</dcterms:modified>
</cp:coreProperties>
</file>