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62" r:id="rId8"/>
    <p:sldId id="269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Daniele Di Primo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1000001110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30/03/2020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719145-0DDF-464E-B110-5D6236EF2060}"/>
              </a:ext>
            </a:extLst>
          </p:cNvPr>
          <p:cNvSpPr txBox="1"/>
          <p:nvPr/>
        </p:nvSpPr>
        <p:spPr>
          <a:xfrm>
            <a:off x="5473145" y="10138"/>
            <a:ext cx="494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CODICE HTML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A244ADE-518A-4DA9-98B4-16CC5763062E}"/>
              </a:ext>
            </a:extLst>
          </p:cNvPr>
          <p:cNvSpPr txBox="1"/>
          <p:nvPr/>
        </p:nvSpPr>
        <p:spPr>
          <a:xfrm>
            <a:off x="4163627" y="3429000"/>
            <a:ext cx="785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footer in HTML è definito tramite &lt;footer&gt;, si trova all’interno del body e contiene un blocco div identificato con #foot e una nav bar in cui si trovano link utili e un elemento span in cui vi è la firma del developer.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C826E0A-90B2-4A4A-95A1-86F9B103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181" y="501039"/>
            <a:ext cx="5418290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719145-0DDF-464E-B110-5D6236EF2060}"/>
              </a:ext>
            </a:extLst>
          </p:cNvPr>
          <p:cNvSpPr txBox="1"/>
          <p:nvPr/>
        </p:nvSpPr>
        <p:spPr>
          <a:xfrm>
            <a:off x="5473145" y="10138"/>
            <a:ext cx="494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CODICE CSS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A244ADE-518A-4DA9-98B4-16CC5763062E}"/>
              </a:ext>
            </a:extLst>
          </p:cNvPr>
          <p:cNvSpPr txBox="1"/>
          <p:nvPr/>
        </p:nvSpPr>
        <p:spPr>
          <a:xfrm>
            <a:off x="4134810" y="3472795"/>
            <a:ext cx="7856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CSS troviamo il codice che descrive l’elemento div identificato con #foot. Esso sarà quindi un blocco nero di altezza 100 px e margini di 0px in tutte le direzioni.</a:t>
            </a:r>
          </a:p>
          <a:p>
            <a:r>
              <a:rPr lang="it-IT" dirty="0"/>
              <a:t>#foot nav per finire è il codice che descrive la nav bar all’interno del blocco div. La nav bar è di tipo flex con direzione colonna con testo centrato rispetto al contenitore. 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B4F9002-B728-4E1D-91D8-CB721BB2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47" y="379470"/>
            <a:ext cx="3547312" cy="29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0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sito è stato creato secondo le specifiche rilasciate dal professore Palazzo. E’ formato da un header con menù di navigazione, una sezione di contenuti e per finire un footer ove vi sono link utili e firma del developer.</a:t>
            </a:r>
          </a:p>
          <a:p>
            <a:pPr lvl="1"/>
            <a:r>
              <a:rPr lang="it-IT" sz="2000" dirty="0"/>
              <a:t>Il sito contiene una lista dei miei 5 videogiochi preferiti. 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E858B7-6E07-4080-8AD8-5B8CC915A35B}"/>
              </a:ext>
            </a:extLst>
          </p:cNvPr>
          <p:cNvSpPr txBox="1"/>
          <p:nvPr/>
        </p:nvSpPr>
        <p:spPr>
          <a:xfrm>
            <a:off x="9117366" y="586856"/>
            <a:ext cx="2345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anticipato la pagina presenta un header caratterizzato da un’immagine in cui sono visibili il «titolo» principale e una nav bar in alto a sinistra. Nella sezione dei contenuti vi è una lista composta da 5 videogiochi descritti tramite titolo, voto, descrizione e sunto. In fondo troviamo il footer con link utili e firma del developer.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8C22C970-5ACE-4407-ADDA-BE5AA29AA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12" y="0"/>
            <a:ext cx="1638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2674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21" name="Segnaposto contenuto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01B815D-64F1-4F14-93FF-062E629A8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176333"/>
            <a:ext cx="6849252" cy="2749699"/>
          </a:xfr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F820EB9-FEDC-4BEC-85BF-A0075BD83D1D}"/>
              </a:ext>
            </a:extLst>
          </p:cNvPr>
          <p:cNvSpPr txBox="1"/>
          <p:nvPr/>
        </p:nvSpPr>
        <p:spPr>
          <a:xfrm>
            <a:off x="8362765" y="3102365"/>
            <a:ext cx="38261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Codice HTML</a:t>
            </a:r>
            <a:r>
              <a:rPr lang="it-IT" dirty="0"/>
              <a:t>. &lt;header&gt; è definito all’interno di &lt;body&gt;. Esso presenta un menù di navigazione &lt;nav&gt; con all’interno un blocco di vari link. </a:t>
            </a:r>
          </a:p>
          <a:p>
            <a:r>
              <a:rPr lang="it-IT" dirty="0"/>
              <a:t>Oltre  alla nav bar è presente un’intestazione &lt;h1&gt; che al proprio interno contiene un blocco &lt;div id = «titolo» che rappresenta il titolo dell’argomento principale della pagina.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333C2DD-D4C0-4F58-B93F-71D27C6ED0D7}"/>
              </a:ext>
            </a:extLst>
          </p:cNvPr>
          <p:cNvSpPr txBox="1"/>
          <p:nvPr/>
        </p:nvSpPr>
        <p:spPr>
          <a:xfrm>
            <a:off x="4128939" y="5607005"/>
            <a:ext cx="4136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NOTA: l’immagine del «profilo» con nome ed ultimo aggiornamento non fa parte dell’header ma della sezione dei contenuti. L’immagine è sovrapposta. </a:t>
            </a: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A3962C7D-5BE8-4E1E-B11A-19B65B2D1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716" y="2976715"/>
            <a:ext cx="4306048" cy="26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9A8118-1CE0-4839-AD00-A32B2D88B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925" y="130388"/>
            <a:ext cx="3524250" cy="381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</a:rPr>
              <a:t>Codice CSS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2F8C1874-4386-49EA-80FB-03745613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769085"/>
            <a:ext cx="3682016" cy="458022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B7E791D-39EC-4BDB-BB8E-DBE0E927071F}"/>
              </a:ext>
            </a:extLst>
          </p:cNvPr>
          <p:cNvSpPr txBox="1"/>
          <p:nvPr/>
        </p:nvSpPr>
        <p:spPr>
          <a:xfrm>
            <a:off x="8016447" y="769085"/>
            <a:ext cx="41725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#overlay fa riferimento all’overlay situato nell’header per migliorare la visibilità di #titolo e della nav bar. Per applicare questo concetto setto per #overlay z-index = -1 e per il resto dell’header z-index = 1; inoltre l’header ha posizione relativa (si muove rispetto alla posizione che detiene in html) mentre l’overlay assoluta (fissa rispetto al contenitore che lo contiene). </a:t>
            </a:r>
          </a:p>
          <a:p>
            <a:r>
              <a:rPr lang="it-IT" dirty="0"/>
              <a:t>Il layout dell’header è di tipo flex, in questo modo tramite align-items e justify-content posso controllare ove gli elementi dell’header sono collocati all’interno dell’header stesso. In questo caso sono in riga e centrati rispetto al contenitore.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1CADACB-06F5-411D-AC7B-17E44A4149CC}"/>
              </a:ext>
            </a:extLst>
          </p:cNvPr>
          <p:cNvSpPr txBox="1"/>
          <p:nvPr/>
        </p:nvSpPr>
        <p:spPr>
          <a:xfrm>
            <a:off x="4131762" y="5521911"/>
            <a:ext cx="368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L’immagine dell’header è inserita attraverso il suo URL e gestita in posizione e taglia tramite background-position , size e height.</a:t>
            </a:r>
          </a:p>
        </p:txBody>
      </p:sp>
    </p:spTree>
    <p:extLst>
      <p:ext uri="{BB962C8B-B14F-4D97-AF65-F5344CB8AC3E}">
        <p14:creationId xmlns:p14="http://schemas.microsoft.com/office/powerpoint/2010/main" val="399269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C5F92467-44E7-424D-8848-395860984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014" y="4384667"/>
            <a:ext cx="6420741" cy="2210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menù di navigazione è definito in HTML con &lt;nav&gt;. L’elemento nav ha posizione assoluta all’interno del proprio contenitore (header), una font-size ed è di tipo flex. In questo modo controllo che i link siano disposti al centro dell’header (text-align: center) e con spazio tra loro (justify-content: space-around). Il codice relativo ai links identificato attraverso l’id #NavLinks hanno colore bianco, margine (quindi effettiva distanza tra loro) pari a 60px e un bordo in cui ho modificato gli angoli attraverso border-radius.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C8C4DB53-C438-4F14-ACF3-462214E9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891" y="277433"/>
            <a:ext cx="4103669" cy="395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6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6949C35-676D-4A54-8429-C5AE1B52E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46" y="95303"/>
            <a:ext cx="1791438" cy="675255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C3D5E50-7268-47C5-A699-92BB97B5214E}"/>
              </a:ext>
            </a:extLst>
          </p:cNvPr>
          <p:cNvSpPr txBox="1"/>
          <p:nvPr/>
        </p:nvSpPr>
        <p:spPr>
          <a:xfrm>
            <a:off x="6454065" y="2677574"/>
            <a:ext cx="556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sezione dei contenuti del sito si presenta in questo modo.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013FDD-9E1D-461D-B689-4FD20F7F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18" y="685070"/>
            <a:ext cx="8057534" cy="295683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F7A68B-6E76-409B-9C27-862145463BE5}"/>
              </a:ext>
            </a:extLst>
          </p:cNvPr>
          <p:cNvSpPr txBox="1"/>
          <p:nvPr/>
        </p:nvSpPr>
        <p:spPr>
          <a:xfrm>
            <a:off x="4084618" y="56484"/>
            <a:ext cx="805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CODICE 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E9764FE-A765-4FB6-BA38-08D747F35433}"/>
              </a:ext>
            </a:extLst>
          </p:cNvPr>
          <p:cNvSpPr txBox="1"/>
          <p:nvPr/>
        </p:nvSpPr>
        <p:spPr>
          <a:xfrm>
            <a:off x="4084618" y="3974352"/>
            <a:ext cx="7917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sezione dei contenuti in HTML è contenuta all’interno del &lt;body&gt; e definito attraverso &lt;section&gt;. Essa contiene un div con id #profilo formato da un paragrafo e una lista ordinata &lt;ol&gt;. L’elemento i-esimo della lista viene gestito attraverso &lt;li&gt;. Ogni elemento i-esimo è formato da 3 paragrafi che identificano titolo, descrizione, e sunto e da un blocco div in cui è contenuta l’immagine. All’interno del primo paragrafo definisco il titolo come &lt;strong&gt; e il voto (che fa parte del blocco titolo) come span ai fini di una più facile modifica in CSS. Il resto del codice è semplicemente formato da altri 4 elementi &lt;li&gt;.</a:t>
            </a:r>
          </a:p>
        </p:txBody>
      </p:sp>
    </p:spTree>
    <p:extLst>
      <p:ext uri="{BB962C8B-B14F-4D97-AF65-F5344CB8AC3E}">
        <p14:creationId xmlns:p14="http://schemas.microsoft.com/office/powerpoint/2010/main" val="350303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F7A68B-6E76-409B-9C27-862145463BE5}"/>
              </a:ext>
            </a:extLst>
          </p:cNvPr>
          <p:cNvSpPr txBox="1"/>
          <p:nvPr/>
        </p:nvSpPr>
        <p:spPr>
          <a:xfrm>
            <a:off x="4084618" y="109746"/>
            <a:ext cx="805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CODICE CSS.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CC2F2A-6591-4D41-8B4B-6D3ACE2C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155" y="938065"/>
            <a:ext cx="3482642" cy="531922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C0B90AD-5465-4914-B646-8DD8FB14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770" y="938064"/>
            <a:ext cx="3101609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717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Header</vt:lpstr>
      <vt:lpstr>Menù navigazione</vt:lpstr>
      <vt:lpstr>Sezione contenuti</vt:lpstr>
      <vt:lpstr>Sezione contenuti</vt:lpstr>
      <vt:lpstr>Sezione contenuti</vt:lpstr>
      <vt:lpstr>Footer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Daniele Di Primo</cp:lastModifiedBy>
  <cp:revision>4</cp:revision>
  <dcterms:created xsi:type="dcterms:W3CDTF">2021-03-24T16:57:46Z</dcterms:created>
  <dcterms:modified xsi:type="dcterms:W3CDTF">2022-03-30T17:24:33Z</dcterms:modified>
</cp:coreProperties>
</file>