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B313D-9F3A-CC4B-1D3C-B4F727567845}" v="7" dt="2024-12-15T16:26:45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ark hallway with red carpet&#10;&#10;Description automatically generated">
            <a:extLst>
              <a:ext uri="{FF2B5EF4-FFF2-40B4-BE49-F238E27FC236}">
                <a16:creationId xmlns:a16="http://schemas.microsoft.com/office/drawing/2014/main" id="{6A9F37DD-7D24-6B85-E3E1-29F688B11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80" y="304800"/>
            <a:ext cx="7748693" cy="4358640"/>
          </a:xfrm>
          <a:prstGeom prst="rect">
            <a:avLst/>
          </a:prstGeom>
          <a:noFill/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B47208FA-57B0-EE22-5C39-F9E007536578}"/>
              </a:ext>
            </a:extLst>
          </p:cNvPr>
          <p:cNvSpPr/>
          <p:nvPr/>
        </p:nvSpPr>
        <p:spPr>
          <a:xfrm rot="600000" flipV="1">
            <a:off x="1193801" y="4148666"/>
            <a:ext cx="1862666" cy="206586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7" name="Graphic 6" descr="Abacus with solid fill">
            <a:extLst>
              <a:ext uri="{FF2B5EF4-FFF2-40B4-BE49-F238E27FC236}">
                <a16:creationId xmlns:a16="http://schemas.microsoft.com/office/drawing/2014/main" id="{1C407D40-8A1E-5FA7-3106-BE25A2FC6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333" y="4003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6802-5197-692E-4E0D-D1F5074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cebergs">
            <a:extLst>
              <a:ext uri="{FF2B5EF4-FFF2-40B4-BE49-F238E27FC236}">
                <a16:creationId xmlns:a16="http://schemas.microsoft.com/office/drawing/2014/main" id="{9749CA23-8FE9-8F3D-4DB4-FA633A724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73" y="1871117"/>
            <a:ext cx="7513946" cy="4351338"/>
          </a:xfrm>
        </p:spPr>
      </p:pic>
    </p:spTree>
    <p:extLst>
      <p:ext uri="{BB962C8B-B14F-4D97-AF65-F5344CB8AC3E}">
        <p14:creationId xmlns:p14="http://schemas.microsoft.com/office/powerpoint/2010/main" val="32329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6C77-7B45-DE67-F129-96115581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Content Placeholder 6" descr="A road with a circle in the sky&#10;&#10;Description automatically generated">
            <a:extLst>
              <a:ext uri="{FF2B5EF4-FFF2-40B4-BE49-F238E27FC236}">
                <a16:creationId xmlns:a16="http://schemas.microsoft.com/office/drawing/2014/main" id="{006E4DE5-0165-EA16-F788-3B35511B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04060" y="2266936"/>
            <a:ext cx="5857627" cy="3294915"/>
          </a:xfrm>
        </p:spPr>
      </p:pic>
    </p:spTree>
    <p:extLst>
      <p:ext uri="{BB962C8B-B14F-4D97-AF65-F5344CB8AC3E}">
        <p14:creationId xmlns:p14="http://schemas.microsoft.com/office/powerpoint/2010/main" val="111333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DANIELE ERCOLE PELIZZONI</cp:lastModifiedBy>
  <cp:revision>16</cp:revision>
  <dcterms:created xsi:type="dcterms:W3CDTF">2024-12-15T16:23:14Z</dcterms:created>
  <dcterms:modified xsi:type="dcterms:W3CDTF">2025-01-05T18:28:56Z</dcterms:modified>
</cp:coreProperties>
</file>