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DB313D-9F3A-CC4B-1D3C-B4F727567845}" v="7" dt="2024-12-15T16:26:45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dark hallway with red carpet&#10;&#10;Description automatically generated">
            <a:extLst>
              <a:ext uri="{FF2B5EF4-FFF2-40B4-BE49-F238E27FC236}">
                <a16:creationId xmlns:a16="http://schemas.microsoft.com/office/drawing/2014/main" id="{50E43AF3-751E-CFC4-0422-89B853009F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80" y="243840"/>
            <a:ext cx="8561493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6802-5197-692E-4E0D-D1F5074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cebergs">
            <a:extLst>
              <a:ext uri="{FF2B5EF4-FFF2-40B4-BE49-F238E27FC236}">
                <a16:creationId xmlns:a16="http://schemas.microsoft.com/office/drawing/2014/main" id="{9749CA23-8FE9-8F3D-4DB4-FA633A724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773" y="1871117"/>
            <a:ext cx="7513946" cy="4351338"/>
          </a:xfrm>
        </p:spPr>
      </p:pic>
    </p:spTree>
    <p:extLst>
      <p:ext uri="{BB962C8B-B14F-4D97-AF65-F5344CB8AC3E}">
        <p14:creationId xmlns:p14="http://schemas.microsoft.com/office/powerpoint/2010/main" val="323297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6C77-7B45-DE67-F129-96115581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Content Placeholder 6" descr="A road with a circle in the sky&#10;&#10;Description automatically generated">
            <a:extLst>
              <a:ext uri="{FF2B5EF4-FFF2-40B4-BE49-F238E27FC236}">
                <a16:creationId xmlns:a16="http://schemas.microsoft.com/office/drawing/2014/main" id="{006E4DE5-0165-EA16-F788-3B35511B8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06" y="2140476"/>
            <a:ext cx="5857627" cy="3294915"/>
          </a:xfrm>
        </p:spPr>
      </p:pic>
    </p:spTree>
    <p:extLst>
      <p:ext uri="{BB962C8B-B14F-4D97-AF65-F5344CB8AC3E}">
        <p14:creationId xmlns:p14="http://schemas.microsoft.com/office/powerpoint/2010/main" val="111333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DANIELE ERCOLE PELIZZONI</cp:lastModifiedBy>
  <cp:revision>11</cp:revision>
  <dcterms:created xsi:type="dcterms:W3CDTF">2024-12-15T16:23:14Z</dcterms:created>
  <dcterms:modified xsi:type="dcterms:W3CDTF">2024-12-28T11:11:13Z</dcterms:modified>
</cp:coreProperties>
</file>