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68" r:id="rId7"/>
    <p:sldId id="269" r:id="rId8"/>
    <p:sldId id="271" r:id="rId9"/>
    <p:sldId id="259" r:id="rId10"/>
    <p:sldId id="260" r:id="rId11"/>
    <p:sldId id="261" r:id="rId12"/>
    <p:sldId id="263" r:id="rId13"/>
  </p:sldIdLst>
  <p:sldSz cx="12188825" cy="6858000"/>
  <p:notesSz cx="6858000" cy="9144000"/>
  <p:defaultTextStyle>
    <a:defPPr rtl="0">
      <a:defRPr lang="en-gb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92" autoAdjust="0"/>
  </p:normalViewPr>
  <p:slideViewPr>
    <p:cSldViewPr>
      <p:cViewPr varScale="1">
        <p:scale>
          <a:sx n="79" d="100"/>
          <a:sy n="79" d="100"/>
        </p:scale>
        <p:origin x="173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E786D0-548C-4CFE-853B-4B1B30B2C31E}" type="datetime1">
              <a:rPr lang="en-GB" smtClean="0"/>
              <a:t>10/01/2020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E322BB-75AD-4A1E-9661-2724167329F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C682304-5951-4026-B66A-9DEE841739F4}" type="datetime1">
              <a:rPr lang="en-GB" noProof="0" smtClean="0"/>
              <a:t>10/01/2020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45B7DE-1198-4F2F-B574-CA8CAE34164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188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1113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6763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9140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6183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8754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0845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1491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242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 rtlCol="0"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4844A-55AC-45BA-BB42-31E7C33CC8E4}" type="datetime1">
              <a:rPr lang="en-GB" noProof="0" smtClean="0"/>
              <a:t>10/01/2020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F996BD-E8FE-41A5-BA74-FD137A8E248F}" type="datetime1">
              <a:rPr lang="en-GB" noProof="0" smtClean="0"/>
              <a:t>10/01/2020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n-GB" noProof="0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67CF82-6822-4068-A6D3-FCC4185CB529}" type="datetime1">
              <a:rPr lang="en-GB" noProof="0" smtClean="0"/>
              <a:t>10/01/2020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60A638-8F60-4246-93EE-FA1667BD2079}" type="datetime1">
              <a:rPr lang="en-GB" noProof="0" smtClean="0"/>
              <a:t>10/01/2020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n-GB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rtlCol="0" anchor="b">
            <a:normAutofit/>
          </a:bodyPr>
          <a:lstStyle>
            <a:lvl1pPr algn="l">
              <a:defRPr sz="6000" b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285E98-5B77-4CF6-9F07-0CE7FA15309C}" type="datetime1">
              <a:rPr lang="en-GB" noProof="0" smtClean="0"/>
              <a:t>10/01/2020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AE5CF9-0CD5-425D-AA9F-08EB8D24C5BC}" type="datetime1">
              <a:rPr lang="en-GB" noProof="0" smtClean="0"/>
              <a:t>10/01/2020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9C8F92-28F7-4702-9219-37AA202576EB}" type="datetime1">
              <a:rPr lang="en-GB" noProof="0" smtClean="0"/>
              <a:t>10/01/2020</a:t>
            </a:fld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B79782-7497-4390-A06E-444E32DFD46D}" type="datetime1">
              <a:rPr lang="en-GB" noProof="0" smtClean="0"/>
              <a:t>10/01/2020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n-GB" noProof="0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3869A7-0E20-48BB-8C1E-EE5B964C7688}" type="datetime1">
              <a:rPr lang="en-GB" noProof="0" smtClean="0"/>
              <a:t>10/01/2020</a:t>
            </a:fld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8F997E-7364-4E7B-A6FE-1E729559B9A9}" type="datetime1">
              <a:rPr lang="en-GB" noProof="0" smtClean="0"/>
              <a:t>10/01/2020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57E278-1351-48C9-9605-2D393D876B6B}" type="datetime1">
              <a:rPr lang="en-GB" noProof="0" smtClean="0"/>
              <a:t>10/01/2020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n-GB" noProof="0" dirty="0"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500400D0-6917-41A8-A37B-B5DE7A2F754E}" type="datetime1">
              <a:rPr lang="en-GB" noProof="0" smtClean="0"/>
              <a:t>10/01/2020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34C99D79-8A4B-4031-B1E0-AF26F8EDF2B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unning4thereason.com/2014/08/15/training-with-whole-foods-nike-sf-entry-giveaway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pleasurepalate.blogspot.com/2010/05/pre-grand-opening-party-at-mendocino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List_of_salad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goaheadtakeabite.blogspot.com/2011/07/seasonal-food-friday-week-eight.html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lanaspantry.com/how-to-boil-eggs/" TargetMode="External"/><Relationship Id="rId5" Type="http://schemas.openxmlformats.org/officeDocument/2006/relationships/image" Target="../media/image6.jpg"/><Relationship Id="rId10" Type="http://schemas.openxmlformats.org/officeDocument/2006/relationships/hyperlink" Target="https://www.flickr.com/photos/shardsofblue/5516101054" TargetMode="External"/><Relationship Id="rId4" Type="http://schemas.openxmlformats.org/officeDocument/2006/relationships/hyperlink" Target="http://www.foodista.com/blog/2014/11/07/pantry-friendly-recipes-tuna-pesto-pasta" TargetMode="External"/><Relationship Id="rId9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foodandspice.blogspot.com/2008/05/indian-style-split-pea-soup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lickr.com/photos/bill_roehl/2899809529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ixabay.com/en/coffee-beans-coffee-cup-cup-coffee-108221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Mr Chef Catering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3201">
        <p14:reveal/>
      </p:transition>
    </mc:Choice>
    <mc:Fallback xmlns="">
      <p:transition spd="slow" advTm="320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Fresh Food Suited To Your Business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Busy? Grab &amp; Go!!</a:t>
            </a:r>
          </a:p>
          <a:p>
            <a:pPr rtl="0"/>
            <a:r>
              <a:rPr lang="en-GB" dirty="0"/>
              <a:t>Chill with a Freshly made Tea or Coffee</a:t>
            </a:r>
          </a:p>
          <a:p>
            <a:pPr rtl="0"/>
            <a:r>
              <a:rPr lang="en-GB" dirty="0"/>
              <a:t>Missed Breakfast? Fruit, Yoghurts or Muffins on the Go</a:t>
            </a:r>
          </a:p>
          <a:p>
            <a:pPr rtl="0"/>
            <a:r>
              <a:rPr lang="en-GB" dirty="0"/>
              <a:t>Treat yourself to a Cake </a:t>
            </a:r>
          </a:p>
          <a:p>
            <a:pPr rtl="0"/>
            <a:r>
              <a:rPr lang="en-GB" dirty="0"/>
              <a:t>Sit in with a Freshly made Rustic Baguette or Roll</a:t>
            </a:r>
          </a:p>
          <a:p>
            <a:pPr rtl="0"/>
            <a:r>
              <a:rPr lang="en-GB" dirty="0"/>
              <a:t>Eat Healthy, Feel Healthy, build your own Salad  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753">
        <p:fade/>
      </p:transition>
    </mc:Choice>
    <mc:Fallback xmlns="">
      <p:transition spd="med" advTm="14753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Grab and Go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08084-2CFD-484A-AD90-BFD79FA36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Assorted Sandwiches </a:t>
            </a:r>
          </a:p>
          <a:p>
            <a:r>
              <a:rPr lang="en-GB" dirty="0"/>
              <a:t>Various Salad Boxes</a:t>
            </a:r>
          </a:p>
          <a:p>
            <a:r>
              <a:rPr lang="en-GB" dirty="0"/>
              <a:t>Protein Pots</a:t>
            </a:r>
          </a:p>
          <a:p>
            <a:r>
              <a:rPr lang="en-GB" dirty="0"/>
              <a:t>Flavoured Yoghurt Pots </a:t>
            </a:r>
          </a:p>
          <a:p>
            <a:r>
              <a:rPr lang="en-GB" dirty="0"/>
              <a:t>Melon Pots </a:t>
            </a:r>
          </a:p>
          <a:p>
            <a:r>
              <a:rPr lang="en-GB" dirty="0"/>
              <a:t>Grape Pots </a:t>
            </a:r>
          </a:p>
          <a:p>
            <a:r>
              <a:rPr lang="en-GB" dirty="0"/>
              <a:t>Muffins &amp; Cakes </a:t>
            </a:r>
          </a:p>
          <a:p>
            <a:endParaRPr lang="en-GB" dirty="0"/>
          </a:p>
        </p:txBody>
      </p:sp>
      <p:pic>
        <p:nvPicPr>
          <p:cNvPr id="6" name="Picture 5" descr="A display in a store filled with lots of food&#10;&#10;Description automatically generated">
            <a:extLst>
              <a:ext uri="{FF2B5EF4-FFF2-40B4-BE49-F238E27FC236}">
                <a16:creationId xmlns:a16="http://schemas.microsoft.com/office/drawing/2014/main" id="{A3610CAA-CF51-44D2-95E6-74538B469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590356" y="1052736"/>
            <a:ext cx="612068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36">
        <p:fade/>
      </p:transition>
    </mc:Choice>
    <mc:Fallback xmlns="">
      <p:transition spd="med" advTm="8236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Premium Sandwiches </a:t>
            </a:r>
            <a:r>
              <a:rPr lang="en-GB" sz="2000" dirty="0"/>
              <a:t>(Made to Order)</a:t>
            </a:r>
            <a:endParaRPr lang="en-GB" dirty="0"/>
          </a:p>
        </p:txBody>
      </p:sp>
      <p:pic>
        <p:nvPicPr>
          <p:cNvPr id="13" name="Content Placeholder 12" descr="A sandwich cut in half&#10;&#10;Description automatically generated">
            <a:extLst>
              <a:ext uri="{FF2B5EF4-FFF2-40B4-BE49-F238E27FC236}">
                <a16:creationId xmlns:a16="http://schemas.microsoft.com/office/drawing/2014/main" id="{163E6528-610A-4BDD-B287-FE4D10877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26"/>
          <a:stretch/>
        </p:blipFill>
        <p:spPr>
          <a:xfrm>
            <a:off x="6094412" y="1600202"/>
            <a:ext cx="5000447" cy="3751312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type="body" sz="half" idx="2"/>
          </p:nvPr>
        </p:nvSpPr>
        <p:spPr>
          <a:xfrm>
            <a:off x="1218882" y="1600202"/>
            <a:ext cx="4803521" cy="4571999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/>
            <a:r>
              <a:rPr lang="en-GB" sz="2400" dirty="0">
                <a:solidFill>
                  <a:schemeClr val="tx1"/>
                </a:solidFill>
              </a:rPr>
              <a:t>Beetroot Bread, Multi seed Bread, Ciabatta &amp; Many More..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Rare Beef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Honey Roast Ham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Brie, Goats cheese &amp; Mozzarella </a:t>
            </a:r>
            <a:r>
              <a:rPr lang="en-GB" sz="1600" dirty="0">
                <a:solidFill>
                  <a:schemeClr val="accent1"/>
                </a:solidFill>
              </a:rPr>
              <a:t>(v)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 Flavoured Chicken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Hummus (</a:t>
            </a:r>
            <a:r>
              <a:rPr lang="en-GB" sz="1600" dirty="0" err="1">
                <a:solidFill>
                  <a:schemeClr val="tx1"/>
                </a:solidFill>
              </a:rPr>
              <a:t>Ve</a:t>
            </a:r>
            <a:r>
              <a:rPr lang="en-GB" sz="1600" dirty="0">
                <a:solidFill>
                  <a:schemeClr val="tx1"/>
                </a:solidFill>
              </a:rPr>
              <a:t>)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Falafel, Onion Bhaji &amp; Mint Yoghurt</a:t>
            </a:r>
            <a:r>
              <a:rPr lang="en-GB" sz="1600" dirty="0">
                <a:solidFill>
                  <a:schemeClr val="accent1"/>
                </a:solidFill>
              </a:rPr>
              <a:t> (v)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Flavoured Mayonnaises, Chutneys and Relishes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Salad items </a:t>
            </a:r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542">
        <p:fade/>
      </p:transition>
    </mc:Choice>
    <mc:Fallback xmlns="">
      <p:transition spd="med" advTm="11542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Salad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/>
              <a:t>Tuna Niçoise</a:t>
            </a:r>
          </a:p>
          <a:p>
            <a:pPr rtl="0"/>
            <a:r>
              <a:rPr lang="en-GB" dirty="0"/>
              <a:t>Chicken Caesar Salad</a:t>
            </a:r>
          </a:p>
          <a:p>
            <a:pPr rtl="0"/>
            <a:r>
              <a:rPr lang="en-GB" dirty="0"/>
              <a:t>Caesar Salad </a:t>
            </a:r>
            <a:r>
              <a:rPr lang="en-GB" dirty="0">
                <a:solidFill>
                  <a:schemeClr val="accent1"/>
                </a:solidFill>
              </a:rPr>
              <a:t>(v)</a:t>
            </a:r>
          </a:p>
          <a:p>
            <a:pPr rtl="0"/>
            <a:r>
              <a:rPr lang="en-GB" sz="2600" dirty="0"/>
              <a:t>Roasted Vegetable Salad (</a:t>
            </a:r>
            <a:r>
              <a:rPr lang="en-GB" sz="2600" dirty="0" err="1"/>
              <a:t>Ve</a:t>
            </a:r>
            <a:r>
              <a:rPr lang="en-GB" sz="2600" dirty="0"/>
              <a:t>)</a:t>
            </a:r>
            <a:r>
              <a:rPr lang="en-GB" sz="2600" dirty="0">
                <a:solidFill>
                  <a:schemeClr val="accent1"/>
                </a:solidFill>
              </a:rPr>
              <a:t> </a:t>
            </a:r>
          </a:p>
          <a:p>
            <a:pPr rtl="0"/>
            <a:r>
              <a:rPr lang="en-GB" sz="2600" dirty="0"/>
              <a:t>Quinoa &amp; Beetroot Salad (</a:t>
            </a:r>
            <a:r>
              <a:rPr lang="en-GB" sz="2600" dirty="0" err="1"/>
              <a:t>Ve</a:t>
            </a:r>
            <a:r>
              <a:rPr lang="en-GB" sz="2600" dirty="0"/>
              <a:t>)</a:t>
            </a:r>
          </a:p>
          <a:p>
            <a:pPr rtl="0"/>
            <a:r>
              <a:rPr lang="en-GB" dirty="0"/>
              <a:t>Greek Salad </a:t>
            </a:r>
            <a:r>
              <a:rPr lang="en-GB" dirty="0">
                <a:solidFill>
                  <a:schemeClr val="accent1"/>
                </a:solidFill>
              </a:rPr>
              <a:t>(v)</a:t>
            </a:r>
          </a:p>
          <a:p>
            <a:pPr rtl="0"/>
            <a:r>
              <a:rPr lang="en-GB" dirty="0"/>
              <a:t>Build Your Own Salad Box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pic>
        <p:nvPicPr>
          <p:cNvPr id="8" name="Content Placeholder 7" descr="A plate of food&#10;&#10;Description automatically generated">
            <a:extLst>
              <a:ext uri="{FF2B5EF4-FFF2-40B4-BE49-F238E27FC236}">
                <a16:creationId xmlns:a16="http://schemas.microsoft.com/office/drawing/2014/main" id="{A9F81757-AA89-48A9-A71B-508274C28B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71884" y="1659052"/>
            <a:ext cx="4875212" cy="3744416"/>
          </a:xfrm>
        </p:spPr>
      </p:pic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665">
        <p:fade/>
      </p:transition>
    </mc:Choice>
    <mc:Fallback xmlns="">
      <p:transition spd="med" advTm="10665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owl of salad&#10;&#10;Description automatically generated">
            <a:extLst>
              <a:ext uri="{FF2B5EF4-FFF2-40B4-BE49-F238E27FC236}">
                <a16:creationId xmlns:a16="http://schemas.microsoft.com/office/drawing/2014/main" id="{A32DF264-B4CC-4013-9331-59BC64E95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758708" y="340395"/>
            <a:ext cx="2890838" cy="1905000"/>
          </a:xfrm>
          <a:prstGeom prst="rect">
            <a:avLst/>
          </a:prstGeom>
        </p:spPr>
      </p:pic>
      <p:pic>
        <p:nvPicPr>
          <p:cNvPr id="8" name="Picture 7" descr="An egg on a plate&#10;&#10;Description automatically generated">
            <a:extLst>
              <a:ext uri="{FF2B5EF4-FFF2-40B4-BE49-F238E27FC236}">
                <a16:creationId xmlns:a16="http://schemas.microsoft.com/office/drawing/2014/main" id="{DCC841A9-C0BC-4B74-9FE7-8BF024390D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61764" y="340395"/>
            <a:ext cx="2874999" cy="1905000"/>
          </a:xfrm>
          <a:prstGeom prst="rect">
            <a:avLst/>
          </a:prstGeom>
        </p:spPr>
      </p:pic>
      <p:pic>
        <p:nvPicPr>
          <p:cNvPr id="11" name="Picture 10" descr="A slice of pizza sitting on top of a wooden cutting board&#10;&#10;Description automatically generated">
            <a:extLst>
              <a:ext uri="{FF2B5EF4-FFF2-40B4-BE49-F238E27FC236}">
                <a16:creationId xmlns:a16="http://schemas.microsoft.com/office/drawing/2014/main" id="{C7E96C10-CAF7-4D52-AFE9-7A72DEB850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222204" y="340395"/>
            <a:ext cx="3456384" cy="190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E918E3-5963-4012-83D9-A99F77102AD7}"/>
              </a:ext>
            </a:extLst>
          </p:cNvPr>
          <p:cNvSpPr txBox="1"/>
          <p:nvPr/>
        </p:nvSpPr>
        <p:spPr>
          <a:xfrm>
            <a:off x="1917948" y="2636912"/>
            <a:ext cx="43204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Protein Pots</a:t>
            </a:r>
          </a:p>
          <a:p>
            <a:endParaRPr lang="en-GB" sz="3200" dirty="0"/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800" dirty="0"/>
              <a:t>Boiled Eggs 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800" dirty="0"/>
              <a:t>Tuna Mayonnaise 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800" dirty="0"/>
              <a:t>Mature Cheddar Cheese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800" dirty="0"/>
              <a:t>Roast Chicken</a:t>
            </a:r>
          </a:p>
        </p:txBody>
      </p:sp>
      <p:pic>
        <p:nvPicPr>
          <p:cNvPr id="7" name="Picture 6" descr="A close up of pasta&#10;&#10;Description automatically generated">
            <a:extLst>
              <a:ext uri="{FF2B5EF4-FFF2-40B4-BE49-F238E27FC236}">
                <a16:creationId xmlns:a16="http://schemas.microsoft.com/office/drawing/2014/main" id="{B4DB6D3B-BA58-4EC6-804F-47DE53CCD6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598468" y="3006118"/>
            <a:ext cx="4582564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69">
        <p:fade/>
      </p:transition>
    </mc:Choice>
    <mc:Fallback xmlns="">
      <p:transition spd="med" advTm="676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Freshly Made Soup</a:t>
            </a:r>
          </a:p>
        </p:txBody>
      </p:sp>
      <p:pic>
        <p:nvPicPr>
          <p:cNvPr id="4" name="Picture 3" descr="A bowl of soup&#10;&#10;Description automatically generated">
            <a:extLst>
              <a:ext uri="{FF2B5EF4-FFF2-40B4-BE49-F238E27FC236}">
                <a16:creationId xmlns:a16="http://schemas.microsoft.com/office/drawing/2014/main" id="{B37EF42B-0AB6-4B36-93FE-B6259BB61C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6"/>
          <a:stretch/>
        </p:blipFill>
        <p:spPr>
          <a:xfrm>
            <a:off x="5518348" y="1583578"/>
            <a:ext cx="5864318" cy="4399384"/>
          </a:xfrm>
          <a:prstGeom prst="rect">
            <a:avLst/>
          </a:prstGeo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D937CBC-26A1-4DBE-B123-9AC48EE2E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1447800"/>
            <a:ext cx="3453500" cy="4571999"/>
          </a:xfrm>
        </p:spPr>
        <p:txBody>
          <a:bodyPr>
            <a:normAutofit/>
          </a:bodyPr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All Vegan Friendly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Butternut Squash &amp; Chilli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Tomato &amp; Basil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Leek &amp; Potato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Spinach &amp; Watercress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Sweet Potato &amp; Thyme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Pea &amp; Mint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Mulligatawny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Vegetable &amp; Lentil</a:t>
            </a:r>
          </a:p>
        </p:txBody>
      </p:sp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718">
        <p:fade/>
      </p:transition>
    </mc:Choice>
    <mc:Fallback xmlns="">
      <p:transition spd="med" advTm="10718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20688"/>
            <a:ext cx="9751060" cy="827112"/>
          </a:xfrm>
          <a:prstGeom prst="rect">
            <a:avLst/>
          </a:prstGeom>
        </p:spPr>
        <p:txBody>
          <a:bodyPr rtlCol="0" anchor="b">
            <a:normAutofit fontScale="90000"/>
          </a:bodyPr>
          <a:lstStyle/>
          <a:p>
            <a:pPr rtl="0"/>
            <a:r>
              <a:rPr lang="en-GB" dirty="0"/>
              <a:t>Panini’s  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  Paninis &amp; Toasties </a:t>
            </a:r>
          </a:p>
        </p:txBody>
      </p:sp>
      <p:pic>
        <p:nvPicPr>
          <p:cNvPr id="4" name="Picture 3" descr="A close up of a sandwich&#10;&#10;Description automatically generated">
            <a:extLst>
              <a:ext uri="{FF2B5EF4-FFF2-40B4-BE49-F238E27FC236}">
                <a16:creationId xmlns:a16="http://schemas.microsoft.com/office/drawing/2014/main" id="{48310072-8C5F-4F41-AEFF-0F3CCE1CD3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4423" r="5598"/>
          <a:stretch/>
        </p:blipFill>
        <p:spPr>
          <a:xfrm>
            <a:off x="1053852" y="1556792"/>
            <a:ext cx="4638844" cy="4350049"/>
          </a:xfrm>
          <a:prstGeom prst="rect">
            <a:avLst/>
          </a:prstGeo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1136537-666B-427E-87A6-8AA9416F6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1883" y="1447800"/>
            <a:ext cx="4875530" cy="4202596"/>
          </a:xfrm>
        </p:spPr>
        <p:txBody>
          <a:bodyPr/>
          <a:lstStyle/>
          <a:p>
            <a:r>
              <a:rPr lang="en-US" sz="2400" dirty="0"/>
              <a:t>Mozzarella, Pesto &amp; Tomato </a:t>
            </a:r>
            <a:r>
              <a:rPr lang="en-US" sz="2400" dirty="0">
                <a:solidFill>
                  <a:schemeClr val="accent1"/>
                </a:solidFill>
              </a:rPr>
              <a:t>(v)</a:t>
            </a:r>
          </a:p>
          <a:p>
            <a:r>
              <a:rPr lang="en-US" sz="2400" dirty="0"/>
              <a:t>Roasted Vegetable &amp; Cheddar Cheese </a:t>
            </a:r>
            <a:r>
              <a:rPr lang="en-US" sz="2400" dirty="0">
                <a:solidFill>
                  <a:schemeClr val="accent1"/>
                </a:solidFill>
              </a:rPr>
              <a:t>(v)</a:t>
            </a:r>
          </a:p>
          <a:p>
            <a:r>
              <a:rPr lang="en-US" sz="2400" dirty="0"/>
              <a:t>Tuna Melt </a:t>
            </a:r>
          </a:p>
          <a:p>
            <a:r>
              <a:rPr lang="en-US" sz="2400" dirty="0"/>
              <a:t>Chicken, Pesto &amp; Goats Cheese</a:t>
            </a:r>
          </a:p>
          <a:p>
            <a:r>
              <a:rPr lang="en-US" sz="2400" dirty="0"/>
              <a:t>Ham, Tomato &amp; Cheddar Cheese</a:t>
            </a:r>
          </a:p>
          <a:p>
            <a:r>
              <a:rPr lang="en-US" sz="2400" dirty="0"/>
              <a:t>Cheese &amp; Red Onion </a:t>
            </a:r>
            <a:r>
              <a:rPr lang="en-US" sz="2400" dirty="0">
                <a:solidFill>
                  <a:schemeClr val="accent1"/>
                </a:solidFill>
              </a:rPr>
              <a:t>(v)</a:t>
            </a:r>
          </a:p>
        </p:txBody>
      </p:sp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898">
        <p:fade/>
      </p:transition>
    </mc:Choice>
    <mc:Fallback xmlns="">
      <p:transition spd="med" advTm="13898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Freshly Made Hot Drinks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CC3D582-C540-405C-89C0-42EEC834F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/>
          <a:lstStyle/>
          <a:p>
            <a:r>
              <a:rPr lang="en-US" dirty="0"/>
              <a:t>Americano</a:t>
            </a:r>
          </a:p>
          <a:p>
            <a:r>
              <a:rPr lang="en-US" dirty="0"/>
              <a:t>Flat White</a:t>
            </a:r>
          </a:p>
          <a:p>
            <a:r>
              <a:rPr lang="en-US" dirty="0"/>
              <a:t>Cappuccino</a:t>
            </a:r>
          </a:p>
          <a:p>
            <a:r>
              <a:rPr lang="en-US" dirty="0"/>
              <a:t>Latte</a:t>
            </a:r>
          </a:p>
          <a:p>
            <a:r>
              <a:rPr lang="en-US" dirty="0"/>
              <a:t>Mocha</a:t>
            </a:r>
          </a:p>
          <a:p>
            <a:r>
              <a:rPr lang="en-US" dirty="0"/>
              <a:t>Tea </a:t>
            </a:r>
          </a:p>
          <a:p>
            <a:r>
              <a:rPr lang="en-US" dirty="0"/>
              <a:t>Specialty Tea’s</a:t>
            </a:r>
          </a:p>
          <a:p>
            <a:endParaRPr lang="en-US" dirty="0"/>
          </a:p>
        </p:txBody>
      </p:sp>
      <p:pic>
        <p:nvPicPr>
          <p:cNvPr id="6" name="Content Placeholder 5" descr="A cup of coffee&#10;&#10;Description automatically generated">
            <a:extLst>
              <a:ext uri="{FF2B5EF4-FFF2-40B4-BE49-F238E27FC236}">
                <a16:creationId xmlns:a16="http://schemas.microsoft.com/office/drawing/2014/main" id="{877653DF-8F44-4C60-92BF-80E8A9E46C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4250" r="41096" b="-2"/>
          <a:stretch/>
        </p:blipFill>
        <p:spPr>
          <a:xfrm>
            <a:off x="5878388" y="1600200"/>
            <a:ext cx="4803522" cy="41719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2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951">
        <p:fade/>
      </p:transition>
    </mc:Choice>
    <mc:Fallback xmlns="">
      <p:transition spd="med" advTm="6951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1651_TF02787942" id="{5A3533FD-60C4-4C2B-99BB-0D66D5713359}" vid="{1EA87725-3652-40BD-8CDF-B7707655928A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tf02787942</Template>
  <TotalTime>199</TotalTime>
  <Words>286</Words>
  <Application>Microsoft Office PowerPoint</Application>
  <PresentationFormat>Custom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Constantia</vt:lpstr>
      <vt:lpstr>Cooking 16x9</vt:lpstr>
      <vt:lpstr>Mr Chef Catering</vt:lpstr>
      <vt:lpstr>Fresh Food Suited To Your Business </vt:lpstr>
      <vt:lpstr>Grab and Go !</vt:lpstr>
      <vt:lpstr>Premium Sandwiches (Made to Order)</vt:lpstr>
      <vt:lpstr>Salad Boxes</vt:lpstr>
      <vt:lpstr>PowerPoint Presentation</vt:lpstr>
      <vt:lpstr>Freshly Made Soup</vt:lpstr>
      <vt:lpstr>Panini’s           Paninis &amp; Toasties </vt:lpstr>
      <vt:lpstr>Freshly Made Hot Drinks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 Chef Catering</dc:title>
  <dc:creator>STUART HOPE</dc:creator>
  <cp:lastModifiedBy>STUART HOPE</cp:lastModifiedBy>
  <cp:revision>16</cp:revision>
  <dcterms:created xsi:type="dcterms:W3CDTF">2020-01-08T20:46:51Z</dcterms:created>
  <dcterms:modified xsi:type="dcterms:W3CDTF">2020-01-10T12:08:00Z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