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60" r:id="rId3"/>
    <p:sldId id="261" r:id="rId4"/>
    <p:sldId id="259" r:id="rId5"/>
    <p:sldId id="271" r:id="rId6"/>
    <p:sldId id="257" r:id="rId7"/>
  </p:sldIdLst>
  <p:sldSz cx="9144000" cy="5143500" type="screen16x9"/>
  <p:notesSz cx="6858000" cy="9144000"/>
  <p:embeddedFontLst>
    <p:embeddedFont>
      <p:font typeface="Nunito Light" pitchFamily="2" charset="0"/>
      <p:regular r:id="rId9"/>
      <p: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edium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7F8A2-E03C-4E41-8EAE-B8AB9E969AAD}">
  <a:tblStyle styleId="{98B7F8A2-E03C-4E41-8EAE-B8AB9E969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D8B5BF-3904-44EA-8675-6807D337E0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4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932f86bbf8_0_19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932f86bbf8_0_19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4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427" name="Google Shape;427;p14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428" name="Google Shape;428;p14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14"/>
            <p:cNvGrpSpPr/>
            <p:nvPr/>
          </p:nvGrpSpPr>
          <p:grpSpPr>
            <a:xfrm>
              <a:off x="-187189" y="139313"/>
              <a:ext cx="9083616" cy="5226445"/>
              <a:chOff x="-187189" y="139313"/>
              <a:chExt cx="9083616" cy="5226445"/>
            </a:xfrm>
          </p:grpSpPr>
          <p:grpSp>
            <p:nvGrpSpPr>
              <p:cNvPr id="441" name="Google Shape;441;p14"/>
              <p:cNvGrpSpPr/>
              <p:nvPr/>
            </p:nvGrpSpPr>
            <p:grpSpPr>
              <a:xfrm>
                <a:off x="-187189" y="139313"/>
                <a:ext cx="1065901" cy="619495"/>
                <a:chOff x="-192639" y="64613"/>
                <a:chExt cx="1065901" cy="619495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9" name="Google Shape;449;p14"/>
              <p:cNvGrpSpPr/>
              <p:nvPr/>
            </p:nvGrpSpPr>
            <p:grpSpPr>
              <a:xfrm flipH="1">
                <a:off x="7830526" y="4746263"/>
                <a:ext cx="1065901" cy="619495"/>
                <a:chOff x="-192639" y="64613"/>
                <a:chExt cx="1065901" cy="619495"/>
              </a:xfrm>
            </p:grpSpPr>
            <p:sp>
              <p:nvSpPr>
                <p:cNvPr id="450" name="Google Shape;450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57" name="Google Shape;457;p14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458" name="Google Shape;458;p14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459" name="Google Shape;459;p14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14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14"/>
          <p:cNvGrpSpPr/>
          <p:nvPr/>
        </p:nvGrpSpPr>
        <p:grpSpPr>
          <a:xfrm>
            <a:off x="-467813" y="-389062"/>
            <a:ext cx="9963094" cy="2657430"/>
            <a:chOff x="-467813" y="-389062"/>
            <a:chExt cx="9963094" cy="2657430"/>
          </a:xfrm>
        </p:grpSpPr>
        <p:sp>
          <p:nvSpPr>
            <p:cNvPr id="463" name="Google Shape;463;p14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64225" y="19914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5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195" name="Google Shape;195;p5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5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200" name="Google Shape;200;p5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5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5882956" y="910538"/>
            <a:ext cx="1759500" cy="3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8289679" y="1474553"/>
            <a:ext cx="1215118" cy="3764197"/>
            <a:chOff x="8289679" y="1474553"/>
            <a:chExt cx="1215118" cy="3764197"/>
          </a:xfrm>
        </p:grpSpPr>
        <p:sp>
          <p:nvSpPr>
            <p:cNvPr id="256" name="Google Shape;256;p7"/>
            <p:cNvSpPr/>
            <p:nvPr/>
          </p:nvSpPr>
          <p:spPr>
            <a:xfrm>
              <a:off x="8608123" y="2667026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89679" y="4535103"/>
              <a:ext cx="644490" cy="703646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2" y="55"/>
                    <a:pt x="272" y="0"/>
                    <a:pt x="209" y="0"/>
                  </a:cubicBezTo>
                  <a:cubicBezTo>
                    <a:pt x="146" y="0"/>
                    <a:pt x="95" y="54"/>
                    <a:pt x="95" y="121"/>
                  </a:cubicBezTo>
                  <a:cubicBezTo>
                    <a:pt x="94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3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8474933" y="1474553"/>
              <a:ext cx="501270" cy="501270"/>
              <a:chOff x="8474933" y="1474553"/>
              <a:chExt cx="501270" cy="50127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8474933" y="1474553"/>
                <a:ext cx="501270" cy="50127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61" y="322"/>
                    </a:moveTo>
                    <a:lnTo>
                      <a:pt x="246" y="322"/>
                    </a:lnTo>
                    <a:cubicBezTo>
                      <a:pt x="288" y="322"/>
                      <a:pt x="322" y="288"/>
                      <a:pt x="322" y="246"/>
                    </a:cubicBezTo>
                    <a:lnTo>
                      <a:pt x="322" y="76"/>
                    </a:lnTo>
                    <a:cubicBezTo>
                      <a:pt x="322" y="34"/>
                      <a:pt x="288" y="0"/>
                      <a:pt x="246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246"/>
                    </a:lnTo>
                    <a:cubicBezTo>
                      <a:pt x="0" y="288"/>
                      <a:pt x="34" y="322"/>
                      <a:pt x="76" y="322"/>
                    </a:cubicBezTo>
                    <a:lnTo>
                      <a:pt x="161" y="3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643061" y="1673816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643061" y="1718961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8643061" y="1762550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trello.com/b/WBCqqAyc/connectedx" TargetMode="External"/><Relationship Id="rId4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6"/>
          <p:cNvSpPr txBox="1">
            <a:spLocks noGrp="1"/>
          </p:cNvSpPr>
          <p:nvPr>
            <p:ph type="subTitle" idx="1"/>
          </p:nvPr>
        </p:nvSpPr>
        <p:spPr>
          <a:xfrm>
            <a:off x="3220065" y="2772509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Inspirating ideas, connecting people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6" name="Google Shape;826;p26"/>
          <p:cNvGrpSpPr/>
          <p:nvPr/>
        </p:nvGrpSpPr>
        <p:grpSpPr>
          <a:xfrm>
            <a:off x="488808" y="370717"/>
            <a:ext cx="3232319" cy="5109021"/>
            <a:chOff x="488808" y="370717"/>
            <a:chExt cx="3232319" cy="5109021"/>
          </a:xfrm>
        </p:grpSpPr>
        <p:sp>
          <p:nvSpPr>
            <p:cNvPr id="827" name="Google Shape;827;p26"/>
            <p:cNvSpPr/>
            <p:nvPr/>
          </p:nvSpPr>
          <p:spPr>
            <a:xfrm>
              <a:off x="1047185" y="771567"/>
              <a:ext cx="1656246" cy="3496504"/>
            </a:xfrm>
            <a:custGeom>
              <a:avLst/>
              <a:gdLst/>
              <a:ahLst/>
              <a:cxnLst/>
              <a:rect l="l" t="t" r="r" b="b"/>
              <a:pathLst>
                <a:path w="909" h="1919" extrusionOk="0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046626" y="769745"/>
              <a:ext cx="1658068" cy="3498326"/>
            </a:xfrm>
            <a:custGeom>
              <a:avLst/>
              <a:gdLst/>
              <a:ahLst/>
              <a:cxnLst/>
              <a:rect l="l" t="t" r="r" b="b"/>
              <a:pathLst>
                <a:path w="910" h="1920" extrusionOk="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387385" y="1084959"/>
              <a:ext cx="142120" cy="3644"/>
            </a:xfrm>
            <a:custGeom>
              <a:avLst/>
              <a:gdLst/>
              <a:ahLst/>
              <a:cxnLst/>
              <a:rect l="l" t="t" r="r" b="b"/>
              <a:pathLst>
                <a:path w="78" h="2" extrusionOk="0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387385" y="1121400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387385" y="1157841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1228561" y="1081315"/>
              <a:ext cx="116611" cy="120255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1172077" y="1394707"/>
              <a:ext cx="1350141" cy="245976"/>
            </a:xfrm>
            <a:custGeom>
              <a:avLst/>
              <a:gdLst/>
              <a:ahLst/>
              <a:cxnLst/>
              <a:rect l="l" t="t" r="r" b="b"/>
              <a:pathLst>
                <a:path w="741" h="135" extrusionOk="0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1170255" y="1391063"/>
              <a:ext cx="1353785" cy="251442"/>
            </a:xfrm>
            <a:custGeom>
              <a:avLst/>
              <a:gdLst/>
              <a:ahLst/>
              <a:cxnLst/>
              <a:rect l="l" t="t" r="r" b="b"/>
              <a:pathLst>
                <a:path w="743" h="138" extrusionOk="0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349122" y="1465767"/>
              <a:ext cx="91103" cy="9110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25648" y="1544115"/>
              <a:ext cx="38263" cy="43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330596" y="1485810"/>
              <a:ext cx="56484" cy="69238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1385257" y="1502208"/>
              <a:ext cx="51017" cy="52839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439919" y="1504030"/>
              <a:ext cx="49195" cy="51017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1492758" y="1491276"/>
              <a:ext cx="34619" cy="63772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651277" y="187208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653099" y="1961364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653099" y="202695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653099" y="208890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651277" y="2364037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53099" y="2455139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653099" y="2518911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653099" y="2580860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651277" y="2855989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653099" y="2947092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653099" y="3012685"/>
              <a:ext cx="783483" cy="3644"/>
            </a:xfrm>
            <a:custGeom>
              <a:avLst/>
              <a:gdLst/>
              <a:ahLst/>
              <a:cxnLst/>
              <a:rect l="l" t="t" r="r" b="b"/>
              <a:pathLst>
                <a:path w="430" h="2" extrusionOk="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653099" y="3072813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651277" y="334976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653099" y="3439045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653099" y="350463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653099" y="3566588"/>
              <a:ext cx="462801" cy="3644"/>
            </a:xfrm>
            <a:custGeom>
              <a:avLst/>
              <a:gdLst/>
              <a:ahLst/>
              <a:cxnLst/>
              <a:rect l="l" t="t" r="r" b="b"/>
              <a:pathLst>
                <a:path w="254" h="2" extrusionOk="0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651277" y="3838073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653099" y="3929175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653099" y="3992947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653099" y="405489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177544" y="1870262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177544" y="2356748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177544" y="2843235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177544" y="3329722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177544" y="3812564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6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7" name="Google Shape;867;p26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6"/>
            <p:cNvSpPr/>
            <p:nvPr/>
          </p:nvSpPr>
          <p:spPr>
            <a:xfrm>
              <a:off x="3265614" y="4040320"/>
              <a:ext cx="455513" cy="455511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409905" y="4177323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26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72" name="Google Shape;872;p26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6"/>
            <p:cNvSpPr/>
            <p:nvPr/>
          </p:nvSpPr>
          <p:spPr>
            <a:xfrm>
              <a:off x="927923" y="2178188"/>
              <a:ext cx="245977" cy="377163"/>
            </a:xfrm>
            <a:custGeom>
              <a:avLst/>
              <a:gdLst/>
              <a:ahLst/>
              <a:cxnLst/>
              <a:rect l="l" t="t" r="r" b="b"/>
              <a:pathLst>
                <a:path w="135" h="207" extrusionOk="0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40677" y="2280222"/>
              <a:ext cx="12754" cy="47373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57075" y="2220095"/>
              <a:ext cx="38263" cy="107501"/>
            </a:xfrm>
            <a:custGeom>
              <a:avLst/>
              <a:gdLst/>
              <a:ahLst/>
              <a:cxnLst/>
              <a:rect l="l" t="t" r="r" b="b"/>
              <a:pathLst>
                <a:path w="21" h="59" extrusionOk="0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97160" y="2231027"/>
              <a:ext cx="12754" cy="25509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1026313" y="2398656"/>
              <a:ext cx="371699" cy="553902"/>
            </a:xfrm>
            <a:custGeom>
              <a:avLst/>
              <a:gdLst/>
              <a:ahLst/>
              <a:cxnLst/>
              <a:rect l="l" t="t" r="r" b="b"/>
              <a:pathLst>
                <a:path w="204" h="304" extrusionOk="0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013865" y="5100752"/>
              <a:ext cx="215002" cy="375341"/>
            </a:xfrm>
            <a:custGeom>
              <a:avLst/>
              <a:gdLst/>
              <a:ahLst/>
              <a:cxnLst/>
              <a:rect l="l" t="t" r="r" b="b"/>
              <a:pathLst>
                <a:path w="118" h="206" extrusionOk="0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104968" y="5098930"/>
              <a:ext cx="21865" cy="360765"/>
            </a:xfrm>
            <a:custGeom>
              <a:avLst/>
              <a:gdLst/>
              <a:ahLst/>
              <a:cxnLst/>
              <a:rect l="l" t="t" r="r" b="b"/>
              <a:pathLst>
                <a:path w="12" h="198" extrusionOk="0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028441" y="5445119"/>
              <a:ext cx="200426" cy="30975"/>
            </a:xfrm>
            <a:custGeom>
              <a:avLst/>
              <a:gdLst/>
              <a:ahLst/>
              <a:cxnLst/>
              <a:rect l="l" t="t" r="r" b="b"/>
              <a:pathLst>
                <a:path w="110" h="17" extrusionOk="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026619" y="5297533"/>
              <a:ext cx="196782" cy="69238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17509" y="5206430"/>
              <a:ext cx="202248" cy="43729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1326952" y="5126260"/>
              <a:ext cx="435471" cy="353477"/>
            </a:xfrm>
            <a:custGeom>
              <a:avLst/>
              <a:gdLst/>
              <a:ahLst/>
              <a:cxnLst/>
              <a:rect l="l" t="t" r="r" b="b"/>
              <a:pathLst>
                <a:path w="239" h="194" extrusionOk="0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662209" y="5332152"/>
              <a:ext cx="36441" cy="34619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1323308" y="5441475"/>
              <a:ext cx="439115" cy="38263"/>
            </a:xfrm>
            <a:custGeom>
              <a:avLst/>
              <a:gdLst/>
              <a:ahLst/>
              <a:cxnLst/>
              <a:rect l="l" t="t" r="r" b="b"/>
              <a:pathLst>
                <a:path w="241" h="21" extrusionOk="0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1549242" y="5352194"/>
              <a:ext cx="40085" cy="27331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1503691" y="5372237"/>
              <a:ext cx="29153" cy="34619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1459961" y="5392279"/>
              <a:ext cx="20043" cy="3644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1552886" y="5293889"/>
              <a:ext cx="45551" cy="10932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1545598" y="5219185"/>
              <a:ext cx="65594" cy="36441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1518267" y="5188210"/>
              <a:ext cx="34619" cy="69238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1551064" y="5261092"/>
              <a:ext cx="211358" cy="49195"/>
            </a:xfrm>
            <a:custGeom>
              <a:avLst/>
              <a:gdLst/>
              <a:ahLst/>
              <a:cxnLst/>
              <a:rect l="l" t="t" r="r" b="b"/>
              <a:pathLst>
                <a:path w="116" h="27" extrusionOk="0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401962" y="1483988"/>
              <a:ext cx="273308" cy="428181"/>
            </a:xfrm>
            <a:custGeom>
              <a:avLst/>
              <a:gdLst/>
              <a:ahLst/>
              <a:cxnLst/>
              <a:rect l="l" t="t" r="r" b="b"/>
              <a:pathLst>
                <a:path w="150" h="235" extrusionOk="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36794" y="1582378"/>
              <a:ext cx="36441" cy="83814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67768" y="1609709"/>
              <a:ext cx="27331" cy="43729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1636700" y="1616997"/>
              <a:ext cx="362588" cy="623139"/>
            </a:xfrm>
            <a:custGeom>
              <a:avLst/>
              <a:gdLst/>
              <a:ahLst/>
              <a:cxnLst/>
              <a:rect l="l" t="t" r="r" b="b"/>
              <a:pathLst>
                <a:path w="199" h="342" extrusionOk="0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1602081" y="1815600"/>
              <a:ext cx="69238" cy="102035"/>
            </a:xfrm>
            <a:custGeom>
              <a:avLst/>
              <a:gdLst/>
              <a:ahLst/>
              <a:cxnLst/>
              <a:rect l="l" t="t" r="r" b="b"/>
              <a:pathLst>
                <a:path w="38" h="56" extrusionOk="0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73780" y="1802846"/>
              <a:ext cx="69238" cy="103857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1645811" y="1607887"/>
              <a:ext cx="362588" cy="481020"/>
            </a:xfrm>
            <a:custGeom>
              <a:avLst/>
              <a:gdLst/>
              <a:ahLst/>
              <a:cxnLst/>
              <a:rect l="l" t="t" r="r" b="b"/>
              <a:pathLst>
                <a:path w="199" h="264" extrusionOk="0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797041" y="2094374"/>
              <a:ext cx="74704" cy="12754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627590" y="1514963"/>
              <a:ext cx="413606" cy="391740"/>
            </a:xfrm>
            <a:custGeom>
              <a:avLst/>
              <a:gdLst/>
              <a:ahLst/>
              <a:cxnLst/>
              <a:rect l="l" t="t" r="r" b="b"/>
              <a:pathLst>
                <a:path w="227" h="215" extrusionOk="0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1676786" y="1675303"/>
              <a:ext cx="284240" cy="72882"/>
            </a:xfrm>
            <a:custGeom>
              <a:avLst/>
              <a:gdLst/>
              <a:ahLst/>
              <a:cxnLst/>
              <a:rect l="l" t="t" r="r" b="b"/>
              <a:pathLst>
                <a:path w="156" h="40" extrusionOk="0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1798863" y="1575090"/>
              <a:ext cx="162163" cy="96568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1793397" y="1622463"/>
              <a:ext cx="30975" cy="51017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1691362" y="1562336"/>
              <a:ext cx="65594" cy="27331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1693184" y="1782804"/>
              <a:ext cx="32797" cy="91102"/>
            </a:xfrm>
            <a:custGeom>
              <a:avLst/>
              <a:gdLst/>
              <a:ahLst/>
              <a:cxnLst/>
              <a:rect l="l" t="t" r="r" b="b"/>
              <a:pathLst>
                <a:path w="18" h="50" extrusionOk="0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729625" y="1826533"/>
              <a:ext cx="25509" cy="63772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899076" y="1893948"/>
              <a:ext cx="40085" cy="109323"/>
            </a:xfrm>
            <a:custGeom>
              <a:avLst/>
              <a:gdLst/>
              <a:ahLst/>
              <a:cxnLst/>
              <a:rect l="l" t="t" r="r" b="b"/>
              <a:pathLst>
                <a:path w="22" h="60" extrusionOk="0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950093" y="1846575"/>
              <a:ext cx="25509" cy="100212"/>
            </a:xfrm>
            <a:custGeom>
              <a:avLst/>
              <a:gdLst/>
              <a:ahLst/>
              <a:cxnLst/>
              <a:rect l="l" t="t" r="r" b="b"/>
              <a:pathLst>
                <a:path w="14" h="55" extrusionOk="0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394368" y="3262306"/>
              <a:ext cx="854543" cy="2011538"/>
            </a:xfrm>
            <a:custGeom>
              <a:avLst/>
              <a:gdLst/>
              <a:ahLst/>
              <a:cxnLst/>
              <a:rect l="l" t="t" r="r" b="b"/>
              <a:pathLst>
                <a:path w="469" h="1104" extrusionOk="0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784287" y="3697775"/>
              <a:ext cx="100213" cy="89280"/>
            </a:xfrm>
            <a:custGeom>
              <a:avLst/>
              <a:gdLst/>
              <a:ahLst/>
              <a:cxnLst/>
              <a:rect l="l" t="t" r="r" b="b"/>
              <a:pathLst>
                <a:path w="55" h="49" extrusionOk="0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880855" y="3524681"/>
              <a:ext cx="9110" cy="160340"/>
            </a:xfrm>
            <a:custGeom>
              <a:avLst/>
              <a:gdLst/>
              <a:ahLst/>
              <a:cxnLst/>
              <a:rect l="l" t="t" r="r" b="b"/>
              <a:pathLst>
                <a:path w="5" h="88" extrusionOk="0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964670" y="3442689"/>
              <a:ext cx="233223" cy="225934"/>
            </a:xfrm>
            <a:custGeom>
              <a:avLst/>
              <a:gdLst/>
              <a:ahLst/>
              <a:cxnLst/>
              <a:rect l="l" t="t" r="r" b="b"/>
              <a:pathLst>
                <a:path w="128" h="124" extrusionOk="0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602081" y="3449977"/>
              <a:ext cx="218646" cy="251442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1946449" y="3706885"/>
              <a:ext cx="225935" cy="30975"/>
            </a:xfrm>
            <a:custGeom>
              <a:avLst/>
              <a:gdLst/>
              <a:ahLst/>
              <a:cxnLst/>
              <a:rect l="l" t="t" r="r" b="b"/>
              <a:pathLst>
                <a:path w="124" h="17" extrusionOk="0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997466" y="4295407"/>
              <a:ext cx="169451" cy="151230"/>
            </a:xfrm>
            <a:custGeom>
              <a:avLst/>
              <a:gdLst/>
              <a:ahLst/>
              <a:cxnLst/>
              <a:rect l="l" t="t" r="r" b="b"/>
              <a:pathLst>
                <a:path w="93" h="83" extrusionOk="0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521911" y="4384687"/>
              <a:ext cx="156697" cy="100212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541954" y="4359178"/>
              <a:ext cx="153052" cy="23687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021153" y="1855685"/>
              <a:ext cx="734287" cy="712420"/>
            </a:xfrm>
            <a:custGeom>
              <a:avLst/>
              <a:gdLst/>
              <a:ahLst/>
              <a:cxnLst/>
              <a:rect l="l" t="t" r="r" b="b"/>
              <a:pathLst>
                <a:path w="403" h="391" extrusionOk="0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162967" y="2263824"/>
              <a:ext cx="368055" cy="714242"/>
            </a:xfrm>
            <a:custGeom>
              <a:avLst/>
              <a:gdLst/>
              <a:ahLst/>
              <a:cxnLst/>
              <a:rect l="l" t="t" r="r" b="b"/>
              <a:pathLst>
                <a:path w="202" h="392" extrusionOk="0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487292" y="2156323"/>
              <a:ext cx="767084" cy="1202550"/>
            </a:xfrm>
            <a:custGeom>
              <a:avLst/>
              <a:gdLst/>
              <a:ahLst/>
              <a:cxnLst/>
              <a:rect l="l" t="t" r="r" b="b"/>
              <a:pathLst>
                <a:path w="421" h="660" extrusionOk="0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487292" y="2453317"/>
              <a:ext cx="81992" cy="708776"/>
            </a:xfrm>
            <a:custGeom>
              <a:avLst/>
              <a:gdLst/>
              <a:ahLst/>
              <a:cxnLst/>
              <a:rect l="l" t="t" r="r" b="b"/>
              <a:pathLst>
                <a:path w="45" h="389" extrusionOk="0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185138" y="2345816"/>
              <a:ext cx="58306" cy="624961"/>
            </a:xfrm>
            <a:custGeom>
              <a:avLst/>
              <a:gdLst/>
              <a:ahLst/>
              <a:cxnLst/>
              <a:rect l="l" t="t" r="r" b="b"/>
              <a:pathLst>
                <a:path w="32" h="343" extrusionOk="0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98650" y="3052771"/>
              <a:ext cx="419072" cy="142120"/>
            </a:xfrm>
            <a:custGeom>
              <a:avLst/>
              <a:gdLst/>
              <a:ahLst/>
              <a:cxnLst/>
              <a:rect l="l" t="t" r="r" b="b"/>
              <a:pathLst>
                <a:path w="230" h="78" extrusionOk="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163273" y="2178188"/>
              <a:ext cx="67416" cy="94746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483648" y="2163611"/>
              <a:ext cx="654117" cy="160340"/>
            </a:xfrm>
            <a:custGeom>
              <a:avLst/>
              <a:gdLst/>
              <a:ahLst/>
              <a:cxnLst/>
              <a:rect l="l" t="t" r="r" b="b"/>
              <a:pathLst>
                <a:path w="359" h="88" extrusionOk="0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498225" y="2313019"/>
              <a:ext cx="721533" cy="118433"/>
            </a:xfrm>
            <a:custGeom>
              <a:avLst/>
              <a:gdLst/>
              <a:ahLst/>
              <a:cxnLst/>
              <a:rect l="l" t="t" r="r" b="b"/>
              <a:pathLst>
                <a:path w="396" h="65" extrusionOk="0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510979" y="2517089"/>
              <a:ext cx="710600" cy="74704"/>
            </a:xfrm>
            <a:custGeom>
              <a:avLst/>
              <a:gdLst/>
              <a:ahLst/>
              <a:cxnLst/>
              <a:rect l="l" t="t" r="r" b="b"/>
              <a:pathLst>
                <a:path w="390" h="41" extrusionOk="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534666" y="2748489"/>
              <a:ext cx="659583" cy="36441"/>
            </a:xfrm>
            <a:custGeom>
              <a:avLst/>
              <a:gdLst/>
              <a:ahLst/>
              <a:cxnLst/>
              <a:rect l="l" t="t" r="r" b="b"/>
              <a:pathLst>
                <a:path w="362" h="20" extrusionOk="0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554708" y="2927049"/>
              <a:ext cx="617676" cy="56483"/>
            </a:xfrm>
            <a:custGeom>
              <a:avLst/>
              <a:gdLst/>
              <a:ahLst/>
              <a:cxnLst/>
              <a:rect l="l" t="t" r="r" b="b"/>
              <a:pathLst>
                <a:path w="339" h="31" extrusionOk="0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1571107" y="2992643"/>
              <a:ext cx="624964" cy="127543"/>
            </a:xfrm>
            <a:custGeom>
              <a:avLst/>
              <a:gdLst/>
              <a:ahLst/>
              <a:cxnLst/>
              <a:rect l="l" t="t" r="r" b="b"/>
              <a:pathLst>
                <a:path w="343" h="70" extrusionOk="0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551064" y="3187602"/>
              <a:ext cx="683270" cy="85636"/>
            </a:xfrm>
            <a:custGeom>
              <a:avLst/>
              <a:gdLst/>
              <a:ahLst/>
              <a:cxnLst/>
              <a:rect l="l" t="t" r="r" b="b"/>
              <a:pathLst>
                <a:path w="375" h="47" extrusionOk="0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338190" y="2176366"/>
              <a:ext cx="27331" cy="291527"/>
            </a:xfrm>
            <a:custGeom>
              <a:avLst/>
              <a:gdLst/>
              <a:ahLst/>
              <a:cxnLst/>
              <a:rect l="l" t="t" r="r" b="b"/>
              <a:pathLst>
                <a:path w="15" h="160" extrusionOk="0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460267" y="2172722"/>
              <a:ext cx="60128" cy="253264"/>
            </a:xfrm>
            <a:custGeom>
              <a:avLst/>
              <a:gdLst/>
              <a:ahLst/>
              <a:cxnLst/>
              <a:rect l="l" t="t" r="r" b="b"/>
              <a:pathLst>
                <a:path w="33" h="139" extrusionOk="0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498531" y="2161789"/>
              <a:ext cx="255087" cy="182204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09463" y="2006915"/>
              <a:ext cx="191316" cy="5466"/>
            </a:xfrm>
            <a:custGeom>
              <a:avLst/>
              <a:gdLst/>
              <a:ahLst/>
              <a:cxnLst/>
              <a:rect l="l" t="t" r="r" b="b"/>
              <a:pathLst>
                <a:path w="105" h="3" extrusionOk="0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365215" y="2477004"/>
              <a:ext cx="131188" cy="96568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414410" y="2382257"/>
              <a:ext cx="69238" cy="51017"/>
            </a:xfrm>
            <a:custGeom>
              <a:avLst/>
              <a:gdLst/>
              <a:ahLst/>
              <a:cxnLst/>
              <a:rect l="l" t="t" r="r" b="b"/>
              <a:pathLst>
                <a:path w="38" h="28" extrusionOk="0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01443" y="2595437"/>
              <a:ext cx="196782" cy="189493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168433" y="2595437"/>
              <a:ext cx="133010" cy="311570"/>
            </a:xfrm>
            <a:custGeom>
              <a:avLst/>
              <a:gdLst/>
              <a:ahLst/>
              <a:cxnLst/>
              <a:rect l="l" t="t" r="r" b="b"/>
              <a:pathLst>
                <a:path w="73" h="171" extrusionOk="0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550" rIns="90000" bIns="16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195764" y="2772175"/>
              <a:ext cx="182205" cy="182205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110128" y="2551707"/>
              <a:ext cx="149408" cy="187671"/>
            </a:xfrm>
            <a:custGeom>
              <a:avLst/>
              <a:gdLst/>
              <a:ahLst/>
              <a:cxnLst/>
              <a:rect l="l" t="t" r="r" b="b"/>
              <a:pathLst>
                <a:path w="82" h="103" extrusionOk="0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053644" y="2464249"/>
              <a:ext cx="140298" cy="109323"/>
            </a:xfrm>
            <a:custGeom>
              <a:avLst/>
              <a:gdLst/>
              <a:ahLst/>
              <a:cxnLst/>
              <a:rect l="l" t="t" r="r" b="b"/>
              <a:pathLst>
                <a:path w="77" h="60" extrusionOk="0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369165" y="370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1244CF-0AF6-B467-EFE2-8687A7A582C6}"/>
              </a:ext>
            </a:extLst>
          </p:cNvPr>
          <p:cNvSpPr txBox="1"/>
          <p:nvPr/>
        </p:nvSpPr>
        <p:spPr>
          <a:xfrm>
            <a:off x="6398810" y="4434793"/>
            <a:ext cx="321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Daniele Gotti - 1079011</a:t>
            </a:r>
          </a:p>
          <a:p>
            <a:r>
              <a:rPr lang="it-IT" dirty="0"/>
              <a:t>Filippo Bolis - 1079493</a:t>
            </a:r>
          </a:p>
        </p:txBody>
      </p:sp>
      <p:pic>
        <p:nvPicPr>
          <p:cNvPr id="9" name="Immagine 8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FDD4D78A-AC28-27FF-4255-FF3773D5C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6" t="22741" r="9549" b="10560"/>
          <a:stretch/>
        </p:blipFill>
        <p:spPr>
          <a:xfrm>
            <a:off x="3434002" y="1616997"/>
            <a:ext cx="5238000" cy="1237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3694842" y="2243267"/>
            <a:ext cx="4644105" cy="2083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600" dirty="0"/>
            </a:br>
            <a:r>
              <a:rPr lang="it-IT" sz="1600" dirty="0" err="1">
                <a:solidFill>
                  <a:srgbClr val="017DC8"/>
                </a:solidFill>
              </a:rPr>
              <a:t>ConnecTEDx</a:t>
            </a:r>
            <a:r>
              <a:rPr lang="it-IT" sz="1600" dirty="0"/>
              <a:t> rappresenta un'innovativa soluzione </a:t>
            </a:r>
            <a:r>
              <a:rPr lang="it-IT" sz="1600" dirty="0">
                <a:solidFill>
                  <a:schemeClr val="bg2"/>
                </a:solidFill>
              </a:rPr>
              <a:t>per unire persone con interessi affini</a:t>
            </a:r>
            <a:br>
              <a:rPr lang="it-IT" sz="1600" dirty="0"/>
            </a:br>
            <a:br>
              <a:rPr lang="it-IT" sz="1600" dirty="0"/>
            </a:br>
            <a:r>
              <a:rPr lang="it-IT" sz="1600" dirty="0"/>
              <a:t>L'app analizza la tua attività durante la visione dei video TEDx, schematizzando i tuoi interessi in un </a:t>
            </a:r>
            <a:r>
              <a:rPr lang="it-IT" sz="1600" dirty="0">
                <a:solidFill>
                  <a:schemeClr val="bg2"/>
                </a:solidFill>
              </a:rPr>
              <a:t>profilo pubblico </a:t>
            </a:r>
            <a:r>
              <a:rPr lang="it-IT" sz="1600" dirty="0">
                <a:solidFill>
                  <a:schemeClr val="tx1"/>
                </a:solidFill>
              </a:rPr>
              <a:t>p</a:t>
            </a:r>
            <a:r>
              <a:rPr lang="it-IT" sz="1600" dirty="0"/>
              <a:t>ersonalizzato</a:t>
            </a:r>
            <a:br>
              <a:rPr lang="it-IT" sz="1600" dirty="0"/>
            </a:br>
            <a:endParaRPr sz="1600" dirty="0"/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5723725" y="1045377"/>
            <a:ext cx="2521611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grpSp>
        <p:nvGrpSpPr>
          <p:cNvPr id="1008" name="Google Shape;1008;p30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009" name="Google Shape;1009;p30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518" extrusionOk="0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20" extrusionOk="0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" extrusionOk="0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" extrusionOk="0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" extrusionOk="0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0" extrusionOk="0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2" extrusionOk="0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3" extrusionOk="0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" extrusionOk="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" extrusionOk="0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" extrusionOk="0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86" h="2" extrusionOk="0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" extrusionOk="0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" extrusionOk="0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512" extrusionOk="0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32" extrusionOk="0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74" h="55" extrusionOk="0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29" h="7" extrusionOk="0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1" extrusionOk="0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2" extrusionOk="0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54" extrusionOk="0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36" extrusionOk="0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38" extrusionOk="0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6" extrusionOk="0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5" extrusionOk="0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9" extrusionOk="0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55" h="53" extrusionOk="0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6" extrusionOk="0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9" extrusionOk="0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81" extrusionOk="0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avLst/>
                <a:gdLst/>
                <a:ahLst/>
                <a:cxnLst/>
                <a:rect l="l" t="t" r="r" b="b"/>
                <a:pathLst>
                  <a:path w="64" h="92" extrusionOk="0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2" extrusionOk="0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avLst/>
                <a:gdLst/>
                <a:ahLst/>
                <a:cxnLst/>
                <a:rect l="l" t="t" r="r" b="b"/>
                <a:pathLst>
                  <a:path w="88" h="62" extrusionOk="0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2" extrusionOk="0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2" extrusionOk="0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avLst/>
                <a:gdLst/>
                <a:ahLst/>
                <a:cxnLst/>
                <a:rect l="l" t="t" r="r" b="b"/>
                <a:pathLst>
                  <a:path w="28" h="76" extrusionOk="0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7" extrusionOk="0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4" extrusionOk="0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89" extrusionOk="0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avLst/>
                <a:gdLst/>
                <a:ahLst/>
                <a:cxnLst/>
                <a:rect l="l" t="t" r="r" b="b"/>
                <a:pathLst>
                  <a:path w="93" h="108" extrusionOk="0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avLst/>
                <a:gdLst/>
                <a:ahLst/>
                <a:cxnLst/>
                <a:rect l="l" t="t" r="r" b="b"/>
                <a:pathLst>
                  <a:path w="20" h="46" extrusionOk="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avLst/>
                <a:gdLst/>
                <a:ahLst/>
                <a:cxnLst/>
                <a:rect l="l" t="t" r="r" b="b"/>
                <a:pathLst>
                  <a:path w="69" h="48" extrusionOk="0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04" extrusionOk="0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7" extrusionOk="0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avLst/>
                <a:gdLst/>
                <a:ahLst/>
                <a:cxnLst/>
                <a:rect l="l" t="t" r="r" b="b"/>
                <a:pathLst>
                  <a:path w="621" h="717" extrusionOk="0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6" extrusionOk="0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5" extrusionOk="0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4" extrusionOk="0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025" rIns="90000" bIns="32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9" extrusionOk="0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15" extrusionOk="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4" extrusionOk="0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9" extrusionOk="0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" extrusionOk="0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6" extrusionOk="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30"/>
            <p:cNvSpPr/>
            <p:nvPr/>
          </p:nvSpPr>
          <p:spPr>
            <a:xfrm>
              <a:off x="3217675" y="4092079"/>
              <a:ext cx="426624" cy="426624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0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074" name="Google Shape;1074;p30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075" name="Google Shape;1075;p30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076" name="Google Shape;1076;p30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981" extrusionOk="0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983" extrusionOk="0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30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p30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Google Shape;1083;p30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30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3" extrusionOk="0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0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5" extrusionOk="0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30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093" extrusionOk="0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30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" h="1096" extrusionOk="0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30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30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0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0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2" extrusionOk="0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27700" rIns="90000" bIns="277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0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43" extrusionOk="0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0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41" extrusionOk="0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0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0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30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69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30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70" extrusionOk="0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30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7" extrusionOk="0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30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3" extrusionOk="0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30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2" extrusionOk="0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30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2" extrusionOk="0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2" name="Google Shape;1102;p30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5" extrusionOk="0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30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30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39" extrusionOk="0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5" name="Google Shape;1105;p30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30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107" name="Google Shape;1107;p30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7" extrusionOk="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1"/>
          <p:cNvSpPr/>
          <p:nvPr/>
        </p:nvSpPr>
        <p:spPr>
          <a:xfrm>
            <a:off x="5854489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1"/>
          <p:cNvSpPr/>
          <p:nvPr/>
        </p:nvSpPr>
        <p:spPr>
          <a:xfrm>
            <a:off x="2424313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31"/>
          <p:cNvSpPr txBox="1">
            <a:spLocks noGrp="1"/>
          </p:cNvSpPr>
          <p:nvPr>
            <p:ph type="subTitle" idx="4"/>
          </p:nvPr>
        </p:nvSpPr>
        <p:spPr>
          <a:xfrm>
            <a:off x="4983888" y="2410480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17DC8"/>
                </a:solidFill>
              </a:rPr>
              <a:t>Eventi</a:t>
            </a:r>
            <a:endParaRPr sz="2000" b="1" dirty="0">
              <a:solidFill>
                <a:srgbClr val="017DC8"/>
              </a:solidFill>
            </a:endParaRPr>
          </a:p>
        </p:txBody>
      </p:sp>
      <p:sp>
        <p:nvSpPr>
          <p:cNvPr id="1116" name="Google Shape;11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/>
              <a:t>Come connettersi?</a:t>
            </a:r>
            <a:endParaRPr sz="3600" b="1" dirty="0"/>
          </a:p>
        </p:txBody>
      </p:sp>
      <p:sp>
        <p:nvSpPr>
          <p:cNvPr id="1117" name="Google Shape;1117;p31"/>
          <p:cNvSpPr txBox="1">
            <a:spLocks noGrp="1"/>
          </p:cNvSpPr>
          <p:nvPr>
            <p:ph type="subTitle" idx="1"/>
          </p:nvPr>
        </p:nvSpPr>
        <p:spPr>
          <a:xfrm>
            <a:off x="4983887" y="2878945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Affidandoci ad </a:t>
            </a:r>
            <a:r>
              <a:rPr lang="it-IT" sz="1400" i="1" dirty="0" err="1">
                <a:solidFill>
                  <a:schemeClr val="bg2"/>
                </a:solidFill>
              </a:rPr>
              <a:t>Eventbrite</a:t>
            </a:r>
            <a:r>
              <a:rPr lang="it-IT" sz="1400" dirty="0"/>
              <a:t> (sito di terzi), l’applicazione propone ritrovi e eventi in linea alle caratteristiche del profilo</a:t>
            </a:r>
            <a:endParaRPr sz="1400" dirty="0"/>
          </a:p>
        </p:txBody>
      </p:sp>
      <p:sp>
        <p:nvSpPr>
          <p:cNvPr id="1118" name="Google Shape;1118;p31"/>
          <p:cNvSpPr txBox="1">
            <a:spLocks noGrp="1"/>
          </p:cNvSpPr>
          <p:nvPr>
            <p:ph type="subTitle" idx="2"/>
          </p:nvPr>
        </p:nvSpPr>
        <p:spPr>
          <a:xfrm>
            <a:off x="1553713" y="2878945"/>
            <a:ext cx="2606400" cy="1880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Attraverso il profilo pubblico generato, è possibile identificare individui con interessi simili nella stessa zona geografica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consentendo l'invio di richieste di chat</a:t>
            </a:r>
          </a:p>
        </p:txBody>
      </p:sp>
      <p:sp>
        <p:nvSpPr>
          <p:cNvPr id="1119" name="Google Shape;1119;p31"/>
          <p:cNvSpPr txBox="1">
            <a:spLocks noGrp="1"/>
          </p:cNvSpPr>
          <p:nvPr>
            <p:ph type="subTitle" idx="3"/>
          </p:nvPr>
        </p:nvSpPr>
        <p:spPr>
          <a:xfrm>
            <a:off x="1553713" y="2410480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17DC8"/>
                </a:solidFill>
              </a:rPr>
              <a:t>Social</a:t>
            </a:r>
            <a:endParaRPr sz="2000" b="1" dirty="0">
              <a:solidFill>
                <a:srgbClr val="017DC8"/>
              </a:solidFill>
            </a:endParaRPr>
          </a:p>
        </p:txBody>
      </p:sp>
      <p:grpSp>
        <p:nvGrpSpPr>
          <p:cNvPr id="1129" name="Google Shape;1129;p31"/>
          <p:cNvGrpSpPr/>
          <p:nvPr/>
        </p:nvGrpSpPr>
        <p:grpSpPr>
          <a:xfrm>
            <a:off x="2630499" y="1696686"/>
            <a:ext cx="452827" cy="419854"/>
            <a:chOff x="6543825" y="3202075"/>
            <a:chExt cx="296975" cy="275350"/>
          </a:xfrm>
        </p:grpSpPr>
        <p:sp>
          <p:nvSpPr>
            <p:cNvPr id="1130" name="Google Shape;1130;p31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98;p33">
            <a:extLst>
              <a:ext uri="{FF2B5EF4-FFF2-40B4-BE49-F238E27FC236}">
                <a16:creationId xmlns:a16="http://schemas.microsoft.com/office/drawing/2014/main" id="{53A39216-B184-B7A8-7855-9E600AC65376}"/>
              </a:ext>
            </a:extLst>
          </p:cNvPr>
          <p:cNvGrpSpPr/>
          <p:nvPr/>
        </p:nvGrpSpPr>
        <p:grpSpPr>
          <a:xfrm>
            <a:off x="6076164" y="1724053"/>
            <a:ext cx="447100" cy="391787"/>
            <a:chOff x="899850" y="871450"/>
            <a:chExt cx="483175" cy="423400"/>
          </a:xfrm>
        </p:grpSpPr>
        <p:sp>
          <p:nvSpPr>
            <p:cNvPr id="3" name="Google Shape;1199;p33">
              <a:extLst>
                <a:ext uri="{FF2B5EF4-FFF2-40B4-BE49-F238E27FC236}">
                  <a16:creationId xmlns:a16="http://schemas.microsoft.com/office/drawing/2014/main" id="{D55C5C85-F3EA-3D05-46B3-D5B475067012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1200;p33">
              <a:extLst>
                <a:ext uri="{FF2B5EF4-FFF2-40B4-BE49-F238E27FC236}">
                  <a16:creationId xmlns:a16="http://schemas.microsoft.com/office/drawing/2014/main" id="{C2E4CAA9-82F1-7901-1F8B-052E589C8860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201;p33">
              <a:extLst>
                <a:ext uri="{FF2B5EF4-FFF2-40B4-BE49-F238E27FC236}">
                  <a16:creationId xmlns:a16="http://schemas.microsoft.com/office/drawing/2014/main" id="{3F64B3AA-2D0D-CFFF-9813-9D08D95090C1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1202;p33">
              <a:extLst>
                <a:ext uri="{FF2B5EF4-FFF2-40B4-BE49-F238E27FC236}">
                  <a16:creationId xmlns:a16="http://schemas.microsoft.com/office/drawing/2014/main" id="{9A3C3153-CE76-D590-A216-E4148BF4EB69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9"/>
          <p:cNvSpPr txBox="1">
            <a:spLocks noGrp="1"/>
          </p:cNvSpPr>
          <p:nvPr>
            <p:ph type="title"/>
          </p:nvPr>
        </p:nvSpPr>
        <p:spPr>
          <a:xfrm>
            <a:off x="953150" y="527322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Perchè usare </a:t>
            </a:r>
            <a:endParaRPr sz="3600" b="1" dirty="0"/>
          </a:p>
        </p:txBody>
      </p:sp>
      <p:sp>
        <p:nvSpPr>
          <p:cNvPr id="977" name="Google Shape;977;p29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b="1" dirty="0">
                <a:solidFill>
                  <a:srgbClr val="017DC8"/>
                </a:solidFill>
              </a:rPr>
              <a:t>SVAGO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" dirty="0">
              <a:solidFill>
                <a:srgbClr val="017DC8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Gli utenti possono guardare video in base ai propri interessi, interagire con altri utenti e informarsi su eventi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dirty="0"/>
          </a:p>
          <a:p>
            <a:r>
              <a:rPr lang="en" sz="1600" b="1" dirty="0">
                <a:solidFill>
                  <a:srgbClr val="017DC8"/>
                </a:solidFill>
              </a:rPr>
              <a:t>COLLABORAZIONI ED INNOVAZIONI</a:t>
            </a:r>
          </a:p>
          <a:p>
            <a:endParaRPr lang="en" dirty="0">
              <a:solidFill>
                <a:srgbClr val="017DC8"/>
              </a:solidFill>
            </a:endParaRPr>
          </a:p>
          <a:p>
            <a:pPr marL="152400" indent="0">
              <a:buNone/>
            </a:pPr>
            <a:r>
              <a:rPr lang="en" dirty="0"/>
              <a:t>Dall’interazione tra utenti con interessi simili può nascere un ambiente favorevole allo sviluppo di collaborazioni ed innovazioni anche </a:t>
            </a:r>
            <a:r>
              <a:rPr lang="en" dirty="0">
                <a:solidFill>
                  <a:schemeClr val="bg2"/>
                </a:solidFill>
              </a:rPr>
              <a:t>a livello lavorativo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978" name="Google Shape;978;p29"/>
          <p:cNvGrpSpPr/>
          <p:nvPr/>
        </p:nvGrpSpPr>
        <p:grpSpPr>
          <a:xfrm>
            <a:off x="4990776" y="173915"/>
            <a:ext cx="3565103" cy="4781911"/>
            <a:chOff x="4990776" y="173915"/>
            <a:chExt cx="3565103" cy="4781911"/>
          </a:xfrm>
        </p:grpSpPr>
        <p:grpSp>
          <p:nvGrpSpPr>
            <p:cNvPr id="979" name="Google Shape;979;p29"/>
            <p:cNvGrpSpPr/>
            <p:nvPr/>
          </p:nvGrpSpPr>
          <p:grpSpPr>
            <a:xfrm rot="-5400000">
              <a:off x="7792297" y="3706921"/>
              <a:ext cx="367390" cy="638263"/>
              <a:chOff x="5914097" y="1631784"/>
              <a:chExt cx="367390" cy="638263"/>
            </a:xfrm>
          </p:grpSpPr>
          <p:sp>
            <p:nvSpPr>
              <p:cNvPr id="980" name="Google Shape;980;p29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29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7" extrusionOk="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2" name="Google Shape;982;p29"/>
            <p:cNvSpPr/>
            <p:nvPr/>
          </p:nvSpPr>
          <p:spPr>
            <a:xfrm>
              <a:off x="7232649" y="173915"/>
              <a:ext cx="1095950" cy="1095950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90" y="109"/>
                  </a:moveTo>
                  <a:cubicBezTo>
                    <a:pt x="102" y="95"/>
                    <a:pt x="115" y="84"/>
                    <a:pt x="130" y="74"/>
                  </a:cubicBezTo>
                  <a:lnTo>
                    <a:pt x="125" y="26"/>
                  </a:lnTo>
                  <a:lnTo>
                    <a:pt x="201" y="0"/>
                  </a:lnTo>
                  <a:lnTo>
                    <a:pt x="226" y="41"/>
                  </a:lnTo>
                  <a:cubicBezTo>
                    <a:pt x="243" y="40"/>
                    <a:pt x="261" y="41"/>
                    <a:pt x="278" y="45"/>
                  </a:cubicBezTo>
                  <a:lnTo>
                    <a:pt x="309" y="7"/>
                  </a:lnTo>
                  <a:lnTo>
                    <a:pt x="381" y="43"/>
                  </a:lnTo>
                  <a:lnTo>
                    <a:pt x="369" y="90"/>
                  </a:lnTo>
                  <a:cubicBezTo>
                    <a:pt x="383" y="101"/>
                    <a:pt x="394" y="115"/>
                    <a:pt x="404" y="129"/>
                  </a:cubicBezTo>
                  <a:lnTo>
                    <a:pt x="452" y="124"/>
                  </a:lnTo>
                  <a:lnTo>
                    <a:pt x="478" y="200"/>
                  </a:lnTo>
                  <a:lnTo>
                    <a:pt x="437" y="226"/>
                  </a:lnTo>
                  <a:cubicBezTo>
                    <a:pt x="438" y="243"/>
                    <a:pt x="437" y="260"/>
                    <a:pt x="433" y="278"/>
                  </a:cubicBezTo>
                  <a:lnTo>
                    <a:pt x="471" y="308"/>
                  </a:lnTo>
                  <a:lnTo>
                    <a:pt x="435" y="380"/>
                  </a:lnTo>
                  <a:lnTo>
                    <a:pt x="388" y="369"/>
                  </a:lnTo>
                  <a:cubicBezTo>
                    <a:pt x="377" y="382"/>
                    <a:pt x="363" y="394"/>
                    <a:pt x="349" y="404"/>
                  </a:cubicBezTo>
                  <a:lnTo>
                    <a:pt x="354" y="452"/>
                  </a:lnTo>
                  <a:lnTo>
                    <a:pt x="278" y="478"/>
                  </a:lnTo>
                  <a:lnTo>
                    <a:pt x="252" y="436"/>
                  </a:lnTo>
                  <a:cubicBezTo>
                    <a:pt x="235" y="438"/>
                    <a:pt x="218" y="436"/>
                    <a:pt x="200" y="433"/>
                  </a:cubicBezTo>
                  <a:lnTo>
                    <a:pt x="170" y="471"/>
                  </a:lnTo>
                  <a:lnTo>
                    <a:pt x="98" y="435"/>
                  </a:lnTo>
                  <a:lnTo>
                    <a:pt x="109" y="388"/>
                  </a:lnTo>
                  <a:cubicBezTo>
                    <a:pt x="96" y="376"/>
                    <a:pt x="84" y="363"/>
                    <a:pt x="74" y="349"/>
                  </a:cubicBezTo>
                  <a:lnTo>
                    <a:pt x="26" y="354"/>
                  </a:lnTo>
                  <a:lnTo>
                    <a:pt x="0" y="278"/>
                  </a:lnTo>
                  <a:lnTo>
                    <a:pt x="42" y="252"/>
                  </a:lnTo>
                  <a:cubicBezTo>
                    <a:pt x="41" y="235"/>
                    <a:pt x="42" y="217"/>
                    <a:pt x="45" y="200"/>
                  </a:cubicBezTo>
                  <a:lnTo>
                    <a:pt x="7" y="169"/>
                  </a:lnTo>
                  <a:lnTo>
                    <a:pt x="43" y="97"/>
                  </a:lnTo>
                  <a:lnTo>
                    <a:pt x="90" y="109"/>
                  </a:lnTo>
                  <a:moveTo>
                    <a:pt x="164" y="197"/>
                  </a:moveTo>
                  <a:cubicBezTo>
                    <a:pt x="143" y="240"/>
                    <a:pt x="160" y="292"/>
                    <a:pt x="203" y="313"/>
                  </a:cubicBezTo>
                  <a:cubicBezTo>
                    <a:pt x="246" y="334"/>
                    <a:pt x="297" y="317"/>
                    <a:pt x="318" y="274"/>
                  </a:cubicBezTo>
                  <a:cubicBezTo>
                    <a:pt x="339" y="232"/>
                    <a:pt x="322" y="179"/>
                    <a:pt x="279" y="158"/>
                  </a:cubicBezTo>
                  <a:cubicBezTo>
                    <a:pt x="236" y="137"/>
                    <a:pt x="185" y="155"/>
                    <a:pt x="164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3" name="Google Shape;983;p29"/>
            <p:cNvGrpSpPr/>
            <p:nvPr/>
          </p:nvGrpSpPr>
          <p:grpSpPr>
            <a:xfrm rot="10800000" flipH="1">
              <a:off x="5259180" y="972000"/>
              <a:ext cx="1629907" cy="509054"/>
              <a:chOff x="5401930" y="789587"/>
              <a:chExt cx="1629907" cy="509054"/>
            </a:xfrm>
          </p:grpSpPr>
          <p:sp>
            <p:nvSpPr>
              <p:cNvPr id="984" name="Google Shape;984;p29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6" name="Google Shape;986;p29"/>
            <p:cNvSpPr/>
            <p:nvPr/>
          </p:nvSpPr>
          <p:spPr>
            <a:xfrm>
              <a:off x="5458047" y="1631785"/>
              <a:ext cx="516838" cy="516838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62" y="75"/>
                  </a:moveTo>
                  <a:cubicBezTo>
                    <a:pt x="70" y="66"/>
                    <a:pt x="80" y="58"/>
                    <a:pt x="90" y="51"/>
                  </a:cubicBezTo>
                  <a:lnTo>
                    <a:pt x="86" y="18"/>
                  </a:lnTo>
                  <a:lnTo>
                    <a:pt x="139" y="0"/>
                  </a:lnTo>
                  <a:lnTo>
                    <a:pt x="157" y="28"/>
                  </a:lnTo>
                  <a:cubicBezTo>
                    <a:pt x="169" y="28"/>
                    <a:pt x="181" y="28"/>
                    <a:pt x="193" y="31"/>
                  </a:cubicBezTo>
                  <a:lnTo>
                    <a:pt x="214" y="5"/>
                  </a:lnTo>
                  <a:lnTo>
                    <a:pt x="265" y="29"/>
                  </a:lnTo>
                  <a:lnTo>
                    <a:pt x="257" y="62"/>
                  </a:lnTo>
                  <a:cubicBezTo>
                    <a:pt x="266" y="70"/>
                    <a:pt x="274" y="80"/>
                    <a:pt x="281" y="90"/>
                  </a:cubicBezTo>
                  <a:lnTo>
                    <a:pt x="314" y="86"/>
                  </a:lnTo>
                  <a:lnTo>
                    <a:pt x="332" y="139"/>
                  </a:lnTo>
                  <a:lnTo>
                    <a:pt x="304" y="157"/>
                  </a:lnTo>
                  <a:cubicBezTo>
                    <a:pt x="304" y="169"/>
                    <a:pt x="304" y="181"/>
                    <a:pt x="301" y="193"/>
                  </a:cubicBezTo>
                  <a:lnTo>
                    <a:pt x="327" y="214"/>
                  </a:lnTo>
                  <a:lnTo>
                    <a:pt x="303" y="264"/>
                  </a:lnTo>
                  <a:lnTo>
                    <a:pt x="270" y="257"/>
                  </a:lnTo>
                  <a:cubicBezTo>
                    <a:pt x="262" y="266"/>
                    <a:pt x="252" y="274"/>
                    <a:pt x="242" y="281"/>
                  </a:cubicBezTo>
                  <a:lnTo>
                    <a:pt x="246" y="314"/>
                  </a:lnTo>
                  <a:lnTo>
                    <a:pt x="193" y="332"/>
                  </a:lnTo>
                  <a:lnTo>
                    <a:pt x="175" y="303"/>
                  </a:lnTo>
                  <a:cubicBezTo>
                    <a:pt x="163" y="304"/>
                    <a:pt x="151" y="303"/>
                    <a:pt x="139" y="301"/>
                  </a:cubicBezTo>
                  <a:lnTo>
                    <a:pt x="118" y="327"/>
                  </a:lnTo>
                  <a:lnTo>
                    <a:pt x="68" y="303"/>
                  </a:lnTo>
                  <a:lnTo>
                    <a:pt x="75" y="270"/>
                  </a:lnTo>
                  <a:cubicBezTo>
                    <a:pt x="66" y="262"/>
                    <a:pt x="58" y="252"/>
                    <a:pt x="51" y="242"/>
                  </a:cubicBezTo>
                  <a:lnTo>
                    <a:pt x="18" y="246"/>
                  </a:lnTo>
                  <a:lnTo>
                    <a:pt x="0" y="193"/>
                  </a:lnTo>
                  <a:lnTo>
                    <a:pt x="29" y="175"/>
                  </a:lnTo>
                  <a:cubicBezTo>
                    <a:pt x="28" y="163"/>
                    <a:pt x="29" y="151"/>
                    <a:pt x="31" y="139"/>
                  </a:cubicBezTo>
                  <a:lnTo>
                    <a:pt x="5" y="117"/>
                  </a:lnTo>
                  <a:lnTo>
                    <a:pt x="29" y="67"/>
                  </a:lnTo>
                  <a:lnTo>
                    <a:pt x="62" y="75"/>
                  </a:lnTo>
                  <a:moveTo>
                    <a:pt x="113" y="137"/>
                  </a:moveTo>
                  <a:cubicBezTo>
                    <a:pt x="99" y="167"/>
                    <a:pt x="112" y="203"/>
                    <a:pt x="141" y="217"/>
                  </a:cubicBezTo>
                  <a:cubicBezTo>
                    <a:pt x="171" y="232"/>
                    <a:pt x="206" y="220"/>
                    <a:pt x="221" y="190"/>
                  </a:cubicBezTo>
                  <a:cubicBezTo>
                    <a:pt x="236" y="160"/>
                    <a:pt x="224" y="125"/>
                    <a:pt x="194" y="110"/>
                  </a:cubicBezTo>
                  <a:cubicBezTo>
                    <a:pt x="164" y="96"/>
                    <a:pt x="128" y="107"/>
                    <a:pt x="113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29"/>
            <p:cNvGrpSpPr/>
            <p:nvPr/>
          </p:nvGrpSpPr>
          <p:grpSpPr>
            <a:xfrm>
              <a:off x="5743507" y="539743"/>
              <a:ext cx="2038446" cy="4064645"/>
              <a:chOff x="6019955" y="1071357"/>
              <a:chExt cx="1927244" cy="3627204"/>
            </a:xfrm>
          </p:grpSpPr>
          <p:sp>
            <p:nvSpPr>
              <p:cNvPr id="988" name="Google Shape;988;p29"/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327" extrusionOk="0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9"/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330" extrusionOk="0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0" name="Google Shape;990;p29"/>
            <p:cNvGrpSpPr/>
            <p:nvPr/>
          </p:nvGrpSpPr>
          <p:grpSpPr>
            <a:xfrm>
              <a:off x="5106775" y="4252177"/>
              <a:ext cx="726166" cy="703650"/>
              <a:chOff x="5259175" y="4018652"/>
              <a:chExt cx="726166" cy="703650"/>
            </a:xfrm>
          </p:grpSpPr>
          <p:sp>
            <p:nvSpPr>
              <p:cNvPr id="991" name="Google Shape;991;p29"/>
              <p:cNvSpPr/>
              <p:nvPr/>
            </p:nvSpPr>
            <p:spPr>
              <a:xfrm>
                <a:off x="5259175" y="4018652"/>
                <a:ext cx="726166" cy="7036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6" extrusionOk="0">
                    <a:moveTo>
                      <a:pt x="0" y="0"/>
                    </a:moveTo>
                    <a:lnTo>
                      <a:pt x="419" y="0"/>
                    </a:lnTo>
                    <a:lnTo>
                      <a:pt x="419" y="406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9"/>
              <p:cNvSpPr/>
              <p:nvPr/>
            </p:nvSpPr>
            <p:spPr>
              <a:xfrm>
                <a:off x="5333698" y="4280354"/>
                <a:ext cx="615248" cy="36222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09" extrusionOk="0">
                    <a:moveTo>
                      <a:pt x="0" y="209"/>
                    </a:moveTo>
                    <a:lnTo>
                      <a:pt x="116" y="0"/>
                    </a:lnTo>
                    <a:lnTo>
                      <a:pt x="211" y="133"/>
                    </a:lnTo>
                    <a:lnTo>
                      <a:pt x="269" y="63"/>
                    </a:lnTo>
                    <a:lnTo>
                      <a:pt x="355" y="209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0225" rIns="90000" bIns="30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9"/>
              <p:cNvSpPr/>
              <p:nvPr/>
            </p:nvSpPr>
            <p:spPr>
              <a:xfrm>
                <a:off x="5664718" y="4157302"/>
                <a:ext cx="105719" cy="1039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0" extrusionOk="0">
                    <a:moveTo>
                      <a:pt x="61" y="30"/>
                    </a:moveTo>
                    <a:cubicBezTo>
                      <a:pt x="61" y="47"/>
                      <a:pt x="48" y="60"/>
                      <a:pt x="31" y="60"/>
                    </a:cubicBezTo>
                    <a:cubicBezTo>
                      <a:pt x="15" y="60"/>
                      <a:pt x="0" y="47"/>
                      <a:pt x="0" y="30"/>
                    </a:cubicBezTo>
                    <a:cubicBezTo>
                      <a:pt x="0" y="14"/>
                      <a:pt x="15" y="0"/>
                      <a:pt x="31" y="0"/>
                    </a:cubicBezTo>
                    <a:cubicBezTo>
                      <a:pt x="48" y="0"/>
                      <a:pt x="61" y="14"/>
                      <a:pt x="6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9"/>
              <p:cNvSpPr/>
              <p:nvPr/>
            </p:nvSpPr>
            <p:spPr>
              <a:xfrm>
                <a:off x="5312901" y="4072379"/>
                <a:ext cx="620447" cy="5944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43" extrusionOk="0">
                    <a:moveTo>
                      <a:pt x="356" y="341"/>
                    </a:moveTo>
                    <a:lnTo>
                      <a:pt x="356" y="339"/>
                    </a:lnTo>
                    <a:cubicBezTo>
                      <a:pt x="356" y="338"/>
                      <a:pt x="356" y="337"/>
                      <a:pt x="356" y="335"/>
                    </a:cubicBezTo>
                    <a:cubicBezTo>
                      <a:pt x="356" y="330"/>
                      <a:pt x="356" y="324"/>
                      <a:pt x="356" y="316"/>
                    </a:cubicBezTo>
                    <a:cubicBezTo>
                      <a:pt x="355" y="300"/>
                      <a:pt x="355" y="277"/>
                      <a:pt x="355" y="247"/>
                    </a:cubicBezTo>
                    <a:cubicBezTo>
                      <a:pt x="355" y="188"/>
                      <a:pt x="355" y="104"/>
                      <a:pt x="354" y="2"/>
                    </a:cubicBezTo>
                    <a:lnTo>
                      <a:pt x="356" y="4"/>
                    </a:lnTo>
                    <a:cubicBezTo>
                      <a:pt x="253" y="4"/>
                      <a:pt x="131" y="4"/>
                      <a:pt x="1" y="4"/>
                    </a:cubicBezTo>
                    <a:cubicBezTo>
                      <a:pt x="1" y="5"/>
                      <a:pt x="5" y="0"/>
                      <a:pt x="3" y="2"/>
                    </a:cubicBezTo>
                    <a:lnTo>
                      <a:pt x="3" y="2"/>
                    </a:lnTo>
                    <a:lnTo>
                      <a:pt x="3" y="48"/>
                    </a:lnTo>
                    <a:cubicBezTo>
                      <a:pt x="3" y="63"/>
                      <a:pt x="3" y="79"/>
                      <a:pt x="3" y="93"/>
                    </a:cubicBezTo>
                    <a:cubicBezTo>
                      <a:pt x="3" y="123"/>
                      <a:pt x="3" y="152"/>
                      <a:pt x="3" y="181"/>
                    </a:cubicBezTo>
                    <a:cubicBezTo>
                      <a:pt x="3" y="238"/>
                      <a:pt x="3" y="292"/>
                      <a:pt x="3" y="341"/>
                    </a:cubicBezTo>
                    <a:lnTo>
                      <a:pt x="1" y="339"/>
                    </a:lnTo>
                    <a:cubicBezTo>
                      <a:pt x="107" y="340"/>
                      <a:pt x="196" y="340"/>
                      <a:pt x="258" y="340"/>
                    </a:cubicBezTo>
                    <a:cubicBezTo>
                      <a:pt x="289" y="340"/>
                      <a:pt x="313" y="340"/>
                      <a:pt x="330" y="341"/>
                    </a:cubicBezTo>
                    <a:cubicBezTo>
                      <a:pt x="338" y="341"/>
                      <a:pt x="345" y="341"/>
                      <a:pt x="349" y="341"/>
                    </a:cubicBezTo>
                    <a:cubicBezTo>
                      <a:pt x="351" y="341"/>
                      <a:pt x="353" y="341"/>
                      <a:pt x="354" y="341"/>
                    </a:cubicBezTo>
                    <a:cubicBezTo>
                      <a:pt x="355" y="341"/>
                      <a:pt x="356" y="341"/>
                      <a:pt x="356" y="341"/>
                    </a:cubicBezTo>
                    <a:lnTo>
                      <a:pt x="354" y="341"/>
                    </a:lnTo>
                    <a:cubicBezTo>
                      <a:pt x="353" y="341"/>
                      <a:pt x="352" y="341"/>
                      <a:pt x="350" y="341"/>
                    </a:cubicBezTo>
                    <a:cubicBezTo>
                      <a:pt x="345" y="341"/>
                      <a:pt x="339" y="341"/>
                      <a:pt x="331" y="341"/>
                    </a:cubicBezTo>
                    <a:cubicBezTo>
                      <a:pt x="314" y="342"/>
                      <a:pt x="290" y="342"/>
                      <a:pt x="259" y="342"/>
                    </a:cubicBezTo>
                    <a:cubicBezTo>
                      <a:pt x="197" y="342"/>
                      <a:pt x="108" y="342"/>
                      <a:pt x="1" y="343"/>
                    </a:cubicBezTo>
                    <a:lnTo>
                      <a:pt x="0" y="343"/>
                    </a:lnTo>
                    <a:lnTo>
                      <a:pt x="0" y="341"/>
                    </a:lnTo>
                    <a:cubicBezTo>
                      <a:pt x="0" y="292"/>
                      <a:pt x="0" y="238"/>
                      <a:pt x="0" y="181"/>
                    </a:cubicBezTo>
                    <a:cubicBezTo>
                      <a:pt x="0" y="152"/>
                      <a:pt x="0" y="123"/>
                      <a:pt x="0" y="93"/>
                    </a:cubicBezTo>
                    <a:cubicBezTo>
                      <a:pt x="0" y="78"/>
                      <a:pt x="0" y="63"/>
                      <a:pt x="0" y="48"/>
                    </a:cubicBezTo>
                    <a:lnTo>
                      <a:pt x="0" y="2"/>
                    </a:lnTo>
                    <a:lnTo>
                      <a:pt x="0" y="2"/>
                    </a:lnTo>
                    <a:cubicBezTo>
                      <a:pt x="-2" y="4"/>
                      <a:pt x="2" y="0"/>
                      <a:pt x="2" y="0"/>
                    </a:cubicBezTo>
                    <a:cubicBezTo>
                      <a:pt x="132" y="0"/>
                      <a:pt x="253" y="0"/>
                      <a:pt x="356" y="0"/>
                    </a:cubicBezTo>
                    <a:lnTo>
                      <a:pt x="358" y="0"/>
                    </a:lnTo>
                    <a:lnTo>
                      <a:pt x="358" y="2"/>
                    </a:lnTo>
                    <a:cubicBezTo>
                      <a:pt x="358" y="104"/>
                      <a:pt x="357" y="189"/>
                      <a:pt x="357" y="249"/>
                    </a:cubicBezTo>
                    <a:cubicBezTo>
                      <a:pt x="357" y="278"/>
                      <a:pt x="357" y="301"/>
                      <a:pt x="357" y="317"/>
                    </a:cubicBezTo>
                    <a:cubicBezTo>
                      <a:pt x="356" y="325"/>
                      <a:pt x="356" y="331"/>
                      <a:pt x="356" y="335"/>
                    </a:cubicBezTo>
                    <a:cubicBezTo>
                      <a:pt x="356" y="337"/>
                      <a:pt x="356" y="338"/>
                      <a:pt x="356" y="340"/>
                    </a:cubicBezTo>
                    <a:cubicBezTo>
                      <a:pt x="356" y="341"/>
                      <a:pt x="356" y="341"/>
                      <a:pt x="356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5" name="Google Shape;995;p29"/>
            <p:cNvSpPr/>
            <p:nvPr/>
          </p:nvSpPr>
          <p:spPr>
            <a:xfrm>
              <a:off x="8155796" y="3367253"/>
              <a:ext cx="400082" cy="400082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2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5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8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20" y="197"/>
                  </a:lnTo>
                  <a:lnTo>
                    <a:pt x="35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2" y="174"/>
                    <a:pt x="174" y="154"/>
                    <a:pt x="175" y="129"/>
                  </a:cubicBezTo>
                  <a:cubicBezTo>
                    <a:pt x="177" y="104"/>
                    <a:pt x="157" y="82"/>
                    <a:pt x="131" y="81"/>
                  </a:cubicBezTo>
                  <a:cubicBezTo>
                    <a:pt x="106" y="79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8328599" y="1725188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7936301" y="1508801"/>
              <a:ext cx="418763" cy="249078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269" y="160"/>
                  </a:moveTo>
                  <a:lnTo>
                    <a:pt x="211" y="160"/>
                  </a:lnTo>
                  <a:cubicBezTo>
                    <a:pt x="158" y="160"/>
                    <a:pt x="115" y="117"/>
                    <a:pt x="115" y="64"/>
                  </a:cubicBezTo>
                  <a:cubicBezTo>
                    <a:pt x="115" y="29"/>
                    <a:pt x="113" y="7"/>
                    <a:pt x="82" y="7"/>
                  </a:cubicBezTo>
                  <a:lnTo>
                    <a:pt x="0" y="7"/>
                  </a:lnTo>
                  <a:lnTo>
                    <a:pt x="0" y="0"/>
                  </a:lnTo>
                  <a:lnTo>
                    <a:pt x="82" y="0"/>
                  </a:lnTo>
                  <a:cubicBezTo>
                    <a:pt x="122" y="0"/>
                    <a:pt x="122" y="34"/>
                    <a:pt x="122" y="63"/>
                  </a:cubicBezTo>
                  <a:cubicBezTo>
                    <a:pt x="122" y="113"/>
                    <a:pt x="162" y="153"/>
                    <a:pt x="211" y="153"/>
                  </a:cubicBezTo>
                  <a:lnTo>
                    <a:pt x="269" y="153"/>
                  </a:lnTo>
                  <a:lnTo>
                    <a:pt x="269" y="1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8" name="Google Shape;998;p29"/>
            <p:cNvGrpSpPr/>
            <p:nvPr/>
          </p:nvGrpSpPr>
          <p:grpSpPr>
            <a:xfrm>
              <a:off x="4990776" y="257734"/>
              <a:ext cx="563540" cy="563540"/>
              <a:chOff x="4838376" y="257734"/>
              <a:chExt cx="563540" cy="563540"/>
            </a:xfrm>
          </p:grpSpPr>
          <p:sp>
            <p:nvSpPr>
              <p:cNvPr id="999" name="Google Shape;999;p29"/>
              <p:cNvSpPr/>
              <p:nvPr/>
            </p:nvSpPr>
            <p:spPr>
              <a:xfrm>
                <a:off x="4838376" y="257734"/>
                <a:ext cx="563540" cy="56354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2" extrusionOk="0">
                    <a:moveTo>
                      <a:pt x="181" y="362"/>
                    </a:moveTo>
                    <a:lnTo>
                      <a:pt x="285" y="362"/>
                    </a:lnTo>
                    <a:cubicBezTo>
                      <a:pt x="328" y="362"/>
                      <a:pt x="362" y="328"/>
                      <a:pt x="362" y="286"/>
                    </a:cubicBezTo>
                    <a:lnTo>
                      <a:pt x="362" y="77"/>
                    </a:lnTo>
                    <a:cubicBezTo>
                      <a:pt x="362" y="35"/>
                      <a:pt x="328" y="0"/>
                      <a:pt x="285" y="0"/>
                    </a:cubicBezTo>
                    <a:lnTo>
                      <a:pt x="77" y="0"/>
                    </a:lnTo>
                    <a:cubicBezTo>
                      <a:pt x="34" y="0"/>
                      <a:pt x="0" y="35"/>
                      <a:pt x="0" y="77"/>
                    </a:cubicBezTo>
                    <a:lnTo>
                      <a:pt x="0" y="286"/>
                    </a:lnTo>
                    <a:cubicBezTo>
                      <a:pt x="0" y="328"/>
                      <a:pt x="34" y="362"/>
                      <a:pt x="77" y="362"/>
                    </a:cubicBezTo>
                    <a:lnTo>
                      <a:pt x="181" y="3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5029855" y="441429"/>
                <a:ext cx="199263" cy="21638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39" extrusionOk="0">
                    <a:moveTo>
                      <a:pt x="4" y="138"/>
                    </a:moveTo>
                    <a:lnTo>
                      <a:pt x="42" y="138"/>
                    </a:lnTo>
                    <a:cubicBezTo>
                      <a:pt x="44" y="138"/>
                      <a:pt x="46" y="136"/>
                      <a:pt x="46" y="134"/>
                    </a:cubicBezTo>
                    <a:lnTo>
                      <a:pt x="46" y="94"/>
                    </a:lnTo>
                    <a:cubicBezTo>
                      <a:pt x="46" y="92"/>
                      <a:pt x="48" y="90"/>
                      <a:pt x="50" y="90"/>
                    </a:cubicBezTo>
                    <a:lnTo>
                      <a:pt x="77" y="90"/>
                    </a:lnTo>
                    <a:cubicBezTo>
                      <a:pt x="80" y="90"/>
                      <a:pt x="81" y="92"/>
                      <a:pt x="81" y="94"/>
                    </a:cubicBezTo>
                    <a:lnTo>
                      <a:pt x="81" y="135"/>
                    </a:lnTo>
                    <a:cubicBezTo>
                      <a:pt x="81" y="137"/>
                      <a:pt x="83" y="139"/>
                      <a:pt x="86" y="139"/>
                    </a:cubicBezTo>
                    <a:lnTo>
                      <a:pt x="123" y="139"/>
                    </a:lnTo>
                    <a:cubicBezTo>
                      <a:pt x="126" y="139"/>
                      <a:pt x="128" y="137"/>
                      <a:pt x="128" y="135"/>
                    </a:cubicBezTo>
                    <a:lnTo>
                      <a:pt x="128" y="61"/>
                    </a:lnTo>
                    <a:cubicBezTo>
                      <a:pt x="128" y="60"/>
                      <a:pt x="127" y="59"/>
                      <a:pt x="126" y="59"/>
                    </a:cubicBezTo>
                    <a:lnTo>
                      <a:pt x="66" y="1"/>
                    </a:lnTo>
                    <a:cubicBezTo>
                      <a:pt x="65" y="-1"/>
                      <a:pt x="62" y="-1"/>
                      <a:pt x="61" y="1"/>
                    </a:cubicBezTo>
                    <a:lnTo>
                      <a:pt x="1" y="57"/>
                    </a:lnTo>
                    <a:cubicBezTo>
                      <a:pt x="0" y="58"/>
                      <a:pt x="0" y="59"/>
                      <a:pt x="0" y="60"/>
                    </a:cubicBezTo>
                    <a:lnTo>
                      <a:pt x="0" y="134"/>
                    </a:lnTo>
                    <a:cubicBezTo>
                      <a:pt x="0" y="136"/>
                      <a:pt x="2" y="138"/>
                      <a:pt x="4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" name="Segnaposto immagine 7" descr="Immagine che contiene testo, Viso umano, vestiti, uomo&#10;&#10;Descrizione generata automaticamente">
            <a:extLst>
              <a:ext uri="{FF2B5EF4-FFF2-40B4-BE49-F238E27FC236}">
                <a16:creationId xmlns:a16="http://schemas.microsoft.com/office/drawing/2014/main" id="{DB80DFE8-F7C3-05D8-FD3B-8F1DF194DB1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963" r="3963"/>
          <a:stretch>
            <a:fillRect/>
          </a:stretch>
        </p:blipFill>
        <p:spPr/>
      </p:pic>
      <p:sp>
        <p:nvSpPr>
          <p:cNvPr id="5" name="Google Shape;976;p29">
            <a:extLst>
              <a:ext uri="{FF2B5EF4-FFF2-40B4-BE49-F238E27FC236}">
                <a16:creationId xmlns:a16="http://schemas.microsoft.com/office/drawing/2014/main" id="{F605F576-CCA6-10E5-6450-7F57F9EA44C5}"/>
              </a:ext>
            </a:extLst>
          </p:cNvPr>
          <p:cNvSpPr txBox="1">
            <a:spLocks/>
          </p:cNvSpPr>
          <p:nvPr/>
        </p:nvSpPr>
        <p:spPr>
          <a:xfrm>
            <a:off x="4391628" y="741848"/>
            <a:ext cx="523256" cy="9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ctr"/>
            <a:r>
              <a:rPr lang="it-IT" sz="4800" b="1" dirty="0"/>
              <a:t>?</a:t>
            </a:r>
            <a:r>
              <a:rPr lang="it-IT" sz="4800" dirty="0"/>
              <a:t> </a:t>
            </a:r>
          </a:p>
        </p:txBody>
      </p:sp>
      <p:pic>
        <p:nvPicPr>
          <p:cNvPr id="2" name="Immagine 1" descr="Immagine che contiene Elementi grafici, grafica, Carattere, testo&#10;&#10;Descrizione generata automaticamente">
            <a:extLst>
              <a:ext uri="{FF2B5EF4-FFF2-40B4-BE49-F238E27FC236}">
                <a16:creationId xmlns:a16="http://schemas.microsoft.com/office/drawing/2014/main" id="{8F3AAAC4-E943-08E9-695E-50354A8876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391"/>
          <a:stretch/>
        </p:blipFill>
        <p:spPr>
          <a:xfrm>
            <a:off x="278109" y="571252"/>
            <a:ext cx="4194677" cy="13494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schermata, testo, logo, design">
            <a:extLst>
              <a:ext uri="{FF2B5EF4-FFF2-40B4-BE49-F238E27FC236}">
                <a16:creationId xmlns:a16="http://schemas.microsoft.com/office/drawing/2014/main" id="{4F695695-92D5-BBF1-867A-BCB1C288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99" y="992137"/>
            <a:ext cx="5439707" cy="4085100"/>
          </a:xfrm>
          <a:prstGeom prst="rect">
            <a:avLst/>
          </a:prstGeom>
        </p:spPr>
      </p:pic>
      <p:sp>
        <p:nvSpPr>
          <p:cNvPr id="1724" name="Google Shape;1724;p41"/>
          <p:cNvSpPr txBox="1">
            <a:spLocks noGrp="1"/>
          </p:cNvSpPr>
          <p:nvPr>
            <p:ph type="title"/>
          </p:nvPr>
        </p:nvSpPr>
        <p:spPr>
          <a:xfrm>
            <a:off x="720000" y="173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Architettura</a:t>
            </a:r>
            <a:endParaRPr sz="3600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D926B2C-2806-4107-70BC-F00F8AE6369D}"/>
              </a:ext>
            </a:extLst>
          </p:cNvPr>
          <p:cNvSpPr/>
          <p:nvPr/>
        </p:nvSpPr>
        <p:spPr>
          <a:xfrm>
            <a:off x="5995358" y="923026"/>
            <a:ext cx="1802921" cy="85401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13215CF-A7BF-AAA9-29B2-D08F61389C14}"/>
              </a:ext>
            </a:extLst>
          </p:cNvPr>
          <p:cNvCxnSpPr/>
          <p:nvPr/>
        </p:nvCxnSpPr>
        <p:spPr>
          <a:xfrm>
            <a:off x="2901950" y="1308100"/>
            <a:ext cx="24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0F0BA09-D830-0D79-8CD4-EEE10C95E913}"/>
              </a:ext>
            </a:extLst>
          </p:cNvPr>
          <p:cNvCxnSpPr>
            <a:cxnSpLocks/>
          </p:cNvCxnSpPr>
          <p:nvPr/>
        </p:nvCxnSpPr>
        <p:spPr>
          <a:xfrm>
            <a:off x="3721100" y="1308100"/>
            <a:ext cx="45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BE360D6-4EA3-BD2E-11D8-CB15B3C3CAED}"/>
              </a:ext>
            </a:extLst>
          </p:cNvPr>
          <p:cNvCxnSpPr>
            <a:cxnSpLocks/>
          </p:cNvCxnSpPr>
          <p:nvPr/>
        </p:nvCxnSpPr>
        <p:spPr>
          <a:xfrm>
            <a:off x="4857750" y="13081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8EADA52-418E-8DBE-7592-063511C6A9A8}"/>
              </a:ext>
            </a:extLst>
          </p:cNvPr>
          <p:cNvCxnSpPr/>
          <p:nvPr/>
        </p:nvCxnSpPr>
        <p:spPr>
          <a:xfrm>
            <a:off x="5505450" y="1688142"/>
            <a:ext cx="0" cy="426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8922E4D-61F9-2913-947F-98EE162E232F}"/>
              </a:ext>
            </a:extLst>
          </p:cNvPr>
          <p:cNvCxnSpPr>
            <a:cxnSpLocks/>
          </p:cNvCxnSpPr>
          <p:nvPr/>
        </p:nvCxnSpPr>
        <p:spPr>
          <a:xfrm flipV="1">
            <a:off x="6979368" y="2866552"/>
            <a:ext cx="0" cy="45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51BBBE-08AE-40BC-E70E-678E7171E50E}"/>
              </a:ext>
            </a:extLst>
          </p:cNvPr>
          <p:cNvCxnSpPr>
            <a:cxnSpLocks/>
          </p:cNvCxnSpPr>
          <p:nvPr/>
        </p:nvCxnSpPr>
        <p:spPr>
          <a:xfrm flipH="1">
            <a:off x="6083300" y="2647950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6299040-B173-C82A-BAFF-CC2ACABE2941}"/>
              </a:ext>
            </a:extLst>
          </p:cNvPr>
          <p:cNvCxnSpPr>
            <a:cxnSpLocks/>
          </p:cNvCxnSpPr>
          <p:nvPr/>
        </p:nvCxnSpPr>
        <p:spPr>
          <a:xfrm>
            <a:off x="5524500" y="3175000"/>
            <a:ext cx="0" cy="361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E9AED5A-17FE-2435-6706-057A92F05B44}"/>
              </a:ext>
            </a:extLst>
          </p:cNvPr>
          <p:cNvCxnSpPr>
            <a:cxnSpLocks/>
          </p:cNvCxnSpPr>
          <p:nvPr/>
        </p:nvCxnSpPr>
        <p:spPr>
          <a:xfrm>
            <a:off x="3721100" y="2622550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68ABC0-A277-0E9B-87CC-5437850884A8}"/>
              </a:ext>
            </a:extLst>
          </p:cNvPr>
          <p:cNvCxnSpPr/>
          <p:nvPr/>
        </p:nvCxnSpPr>
        <p:spPr>
          <a:xfrm flipV="1">
            <a:off x="4445000" y="3175000"/>
            <a:ext cx="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ED1BFA2-F71C-D2C8-E9DF-FB957F266465}"/>
              </a:ext>
            </a:extLst>
          </p:cNvPr>
          <p:cNvCxnSpPr>
            <a:cxnSpLocks/>
          </p:cNvCxnSpPr>
          <p:nvPr/>
        </p:nvCxnSpPr>
        <p:spPr>
          <a:xfrm flipV="1">
            <a:off x="3435350" y="3093801"/>
            <a:ext cx="0" cy="26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14624EA-821F-D6BC-20E2-E5906F39D09A}"/>
              </a:ext>
            </a:extLst>
          </p:cNvPr>
          <p:cNvCxnSpPr/>
          <p:nvPr/>
        </p:nvCxnSpPr>
        <p:spPr>
          <a:xfrm>
            <a:off x="3762375" y="3778250"/>
            <a:ext cx="40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A90BAFF-9327-9AA3-0F5F-780412543705}"/>
              </a:ext>
            </a:extLst>
          </p:cNvPr>
          <p:cNvCxnSpPr>
            <a:cxnSpLocks/>
          </p:cNvCxnSpPr>
          <p:nvPr/>
        </p:nvCxnSpPr>
        <p:spPr>
          <a:xfrm>
            <a:off x="2638425" y="3778250"/>
            <a:ext cx="44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21A7E0AE-00DE-59BF-3D34-F9E0D4F58EDF}"/>
              </a:ext>
            </a:extLst>
          </p:cNvPr>
          <p:cNvCxnSpPr>
            <a:cxnSpLocks/>
          </p:cNvCxnSpPr>
          <p:nvPr/>
        </p:nvCxnSpPr>
        <p:spPr>
          <a:xfrm>
            <a:off x="2344751" y="4137924"/>
            <a:ext cx="0" cy="281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Criticità</a:t>
            </a:r>
            <a:endParaRPr sz="3600" b="1" dirty="0"/>
          </a:p>
        </p:txBody>
      </p:sp>
      <p:graphicFrame>
        <p:nvGraphicFramePr>
          <p:cNvPr id="951" name="Google Shape;951;p27"/>
          <p:cNvGraphicFramePr/>
          <p:nvPr>
            <p:extLst>
              <p:ext uri="{D42A27DB-BD31-4B8C-83A1-F6EECF244321}">
                <p14:modId xmlns:p14="http://schemas.microsoft.com/office/powerpoint/2010/main" val="1935997477"/>
              </p:ext>
            </p:extLst>
          </p:nvPr>
        </p:nvGraphicFramePr>
        <p:xfrm>
          <a:off x="302217" y="1767223"/>
          <a:ext cx="8516319" cy="2140544"/>
        </p:xfrm>
        <a:graphic>
          <a:graphicData uri="http://schemas.openxmlformats.org/drawingml/2006/table">
            <a:tbl>
              <a:tblPr>
                <a:noFill/>
                <a:tableStyleId>{98B7F8A2-E03C-4E41-8EAE-B8AB9E969AAD}</a:tableStyleId>
              </a:tblPr>
              <a:tblGrid>
                <a:gridCol w="287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Geolocalizzazione</a:t>
                      </a:r>
                      <a:endParaRPr sz="16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Necessità di accesso alla posizione per sfruttare appieno la funzionalità social</a:t>
                      </a:r>
                      <a:endParaRPr sz="14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Dipendenza da servizio esterno</a:t>
                      </a:r>
                      <a:endParaRPr sz="16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Utilizzo di </a:t>
                      </a:r>
                      <a:r>
                        <a:rPr lang="it-IT" sz="1400" i="1" dirty="0" err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Eventbrite</a:t>
                      </a:r>
                      <a:r>
                        <a:rPr lang="it-IT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per la visualizzazione degli eventi consigliati</a:t>
                      </a:r>
                      <a:endParaRPr sz="14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Norme comportamentali</a:t>
                      </a:r>
                      <a:endParaRPr sz="16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Si lascia al buon senso dell’utente l’utilizzo della chat</a:t>
                      </a:r>
                      <a:endParaRPr sz="14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Privacy</a:t>
                      </a:r>
                      <a:endParaRPr sz="16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Gli interessi relativi ai video visualizzati sono pubblici</a:t>
                      </a:r>
                      <a:endParaRPr sz="14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3" name="Google Shape;953;p27"/>
          <p:cNvSpPr txBox="1">
            <a:spLocks/>
          </p:cNvSpPr>
          <p:nvPr/>
        </p:nvSpPr>
        <p:spPr>
          <a:xfrm>
            <a:off x="7105236" y="4169838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more info:</a:t>
            </a:r>
            <a:b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en" sz="1800" b="1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u="sng" dirty="0">
              <a:solidFill>
                <a:srgbClr val="017DC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giallo, triangolo&#10;&#10;Descrizione generata automaticamente">
            <a:extLst>
              <a:ext uri="{FF2B5EF4-FFF2-40B4-BE49-F238E27FC236}">
                <a16:creationId xmlns:a16="http://schemas.microsoft.com/office/drawing/2014/main" id="{5E9ACA59-4036-D3CB-399C-E3B31C8A5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634" y="196986"/>
            <a:ext cx="1068777" cy="10687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200</Words>
  <Application>Microsoft Office PowerPoint</Application>
  <PresentationFormat>Presentazione su schermo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Nunito Light</vt:lpstr>
      <vt:lpstr>Roboto Medium</vt:lpstr>
      <vt:lpstr>Arial</vt:lpstr>
      <vt:lpstr>Roboto</vt:lpstr>
      <vt:lpstr>Team Collaboration App Pitck Deck by Slidesgo</vt:lpstr>
      <vt:lpstr>Presentazione standard di PowerPoint</vt:lpstr>
      <vt:lpstr> ConnecTEDx rappresenta un'innovativa soluzione per unire persone con interessi affini  L'app analizza la tua attività durante la visione dei video TEDx, schematizzando i tuoi interessi in un profilo pubblico personalizzato </vt:lpstr>
      <vt:lpstr>Come connettersi?</vt:lpstr>
      <vt:lpstr>Perchè usare </vt:lpstr>
      <vt:lpstr>Architettura</vt:lpstr>
      <vt:lpstr>Criticità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Asus</cp:lastModifiedBy>
  <cp:revision>9</cp:revision>
  <cp:lastPrinted>2024-05-04T20:45:22Z</cp:lastPrinted>
  <dcterms:modified xsi:type="dcterms:W3CDTF">2024-05-04T20:47:09Z</dcterms:modified>
</cp:coreProperties>
</file>