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96" r:id="rId2"/>
    <p:sldId id="277" r:id="rId3"/>
    <p:sldId id="297" r:id="rId4"/>
    <p:sldId id="298" r:id="rId5"/>
    <p:sldId id="260" r:id="rId6"/>
    <p:sldId id="299" r:id="rId7"/>
    <p:sldId id="257" r:id="rId8"/>
    <p:sldId id="300" r:id="rId9"/>
    <p:sldId id="301" r:id="rId10"/>
    <p:sldId id="302" r:id="rId11"/>
  </p:sldIdLst>
  <p:sldSz cx="9144000" cy="5143500" type="screen16x9"/>
  <p:notesSz cx="6858000" cy="9144000"/>
  <p:embeddedFontLst>
    <p:embeddedFont>
      <p:font typeface="Nunito Light" pitchFamily="2" charset="0"/>
      <p:regular r:id="rId13"/>
      <p: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edium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42E95B-0B0B-4104-B11B-000759F09330}">
  <a:tblStyle styleId="{8242E95B-0B0B-4104-B11B-000759F093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BFEC14-F711-474D-9B29-8DD45594D3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92a91795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92a91795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5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2932f86bbf8_0_20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2932f86bbf8_0_20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2932f86bbf8_0_20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2932f86bbf8_0_20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81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2932f86bbf8_0_20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2932f86bbf8_0_20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98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57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92a91795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92a91795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2932f86bbf8_0_20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2932f86bbf8_0_20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58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92a91795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92a91795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12" name="Google Shape;12;p2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" name="Google Shape;22;p2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3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3424847" y="4620388"/>
              <a:ext cx="816727" cy="81838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02" name="Google Shape;102;p3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0" extrusionOk="0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06" name="Google Shape;106;p3"/>
              <p:cNvGrpSpPr/>
              <p:nvPr/>
            </p:nvGrpSpPr>
            <p:grpSpPr>
              <a:xfrm rot="10800000" flipH="1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5" extrusionOk="0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02" extrusionOk="0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3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name="adj" fmla="val 30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114" name="Google Shape;114;p4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4"/>
          <p:cNvGrpSpPr/>
          <p:nvPr/>
        </p:nvGrpSpPr>
        <p:grpSpPr>
          <a:xfrm>
            <a:off x="-1156756" y="299834"/>
            <a:ext cx="11137385" cy="4198999"/>
            <a:chOff x="-1156756" y="299834"/>
            <a:chExt cx="11137385" cy="4198999"/>
          </a:xfrm>
        </p:grpSpPr>
        <p:grpSp>
          <p:nvGrpSpPr>
            <p:cNvPr id="117" name="Google Shape;117;p4"/>
            <p:cNvGrpSpPr/>
            <p:nvPr/>
          </p:nvGrpSpPr>
          <p:grpSpPr>
            <a:xfrm>
              <a:off x="-1156756" y="299834"/>
              <a:ext cx="1754642" cy="717886"/>
              <a:chOff x="-1340531" y="3895472"/>
              <a:chExt cx="1754642" cy="717886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430063" y="2639212"/>
              <a:ext cx="1550567" cy="1051320"/>
              <a:chOff x="-872012" y="2723887"/>
              <a:chExt cx="1550567" cy="105132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4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145" name="Google Shape;145;p4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" name="Google Shape;152;p4"/>
          <p:cNvGrpSpPr/>
          <p:nvPr/>
        </p:nvGrpSpPr>
        <p:grpSpPr>
          <a:xfrm>
            <a:off x="-191798" y="-451649"/>
            <a:ext cx="9633096" cy="5968389"/>
            <a:chOff x="-191798" y="-451649"/>
            <a:chExt cx="9633096" cy="5968389"/>
          </a:xfrm>
        </p:grpSpPr>
        <p:grpSp>
          <p:nvGrpSpPr>
            <p:cNvPr id="153" name="Google Shape;153;p4"/>
            <p:cNvGrpSpPr/>
            <p:nvPr/>
          </p:nvGrpSpPr>
          <p:grpSpPr>
            <a:xfrm>
              <a:off x="-191798" y="1290000"/>
              <a:ext cx="453184" cy="454844"/>
              <a:chOff x="1030277" y="-800500"/>
              <a:chExt cx="453184" cy="454844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1169718" y="-656079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1030277" y="-800500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" name="Google Shape;156;p4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2" extrusionOk="0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2" hasCustomPrompt="1"/>
          </p:nvPr>
        </p:nvSpPr>
        <p:spPr>
          <a:xfrm>
            <a:off x="155727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3" hasCustomPrompt="1"/>
          </p:nvPr>
        </p:nvSpPr>
        <p:spPr>
          <a:xfrm>
            <a:off x="155727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4" hasCustomPrompt="1"/>
          </p:nvPr>
        </p:nvSpPr>
        <p:spPr>
          <a:xfrm>
            <a:off x="4256550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5" hasCustomPrompt="1"/>
          </p:nvPr>
        </p:nvSpPr>
        <p:spPr>
          <a:xfrm>
            <a:off x="4256550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6" hasCustomPrompt="1"/>
          </p:nvPr>
        </p:nvSpPr>
        <p:spPr>
          <a:xfrm>
            <a:off x="695582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582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1"/>
          </p:nvPr>
        </p:nvSpPr>
        <p:spPr>
          <a:xfrm>
            <a:off x="71997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8"/>
          </p:nvPr>
        </p:nvSpPr>
        <p:spPr>
          <a:xfrm>
            <a:off x="3419250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9"/>
          </p:nvPr>
        </p:nvSpPr>
        <p:spPr>
          <a:xfrm>
            <a:off x="611852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13"/>
          </p:nvPr>
        </p:nvSpPr>
        <p:spPr>
          <a:xfrm>
            <a:off x="71997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14"/>
          </p:nvPr>
        </p:nvSpPr>
        <p:spPr>
          <a:xfrm>
            <a:off x="3419250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5"/>
          </p:nvPr>
        </p:nvSpPr>
        <p:spPr>
          <a:xfrm>
            <a:off x="611852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387" name="Google Shape;387;p13"/>
          <p:cNvGrpSpPr/>
          <p:nvPr/>
        </p:nvGrpSpPr>
        <p:grpSpPr>
          <a:xfrm>
            <a:off x="-1133549" y="822583"/>
            <a:ext cx="10871861" cy="4447925"/>
            <a:chOff x="-1133549" y="822583"/>
            <a:chExt cx="10871861" cy="4447925"/>
          </a:xfrm>
        </p:grpSpPr>
        <p:grpSp>
          <p:nvGrpSpPr>
            <p:cNvPr id="388" name="Google Shape;388;p13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389" name="Google Shape;389;p13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13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392" name="Google Shape;392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13"/>
            <p:cNvGrpSpPr/>
            <p:nvPr/>
          </p:nvGrpSpPr>
          <p:grpSpPr>
            <a:xfrm>
              <a:off x="-1133549" y="822583"/>
              <a:ext cx="1658068" cy="3498326"/>
              <a:chOff x="-1133549" y="822583"/>
              <a:chExt cx="1658068" cy="3498326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13"/>
            <p:cNvGrpSpPr/>
            <p:nvPr/>
          </p:nvGrpSpPr>
          <p:grpSpPr>
            <a:xfrm>
              <a:off x="180286" y="4651013"/>
              <a:ext cx="1065901" cy="619495"/>
              <a:chOff x="-192639" y="64613"/>
              <a:chExt cx="1065901" cy="619495"/>
            </a:xfrm>
          </p:grpSpPr>
          <p:sp>
            <p:nvSpPr>
              <p:cNvPr id="413" name="Google Shape;413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0" name="Google Shape;420;p13"/>
          <p:cNvGrpSpPr/>
          <p:nvPr/>
        </p:nvGrpSpPr>
        <p:grpSpPr>
          <a:xfrm>
            <a:off x="163587" y="135917"/>
            <a:ext cx="8459619" cy="5228424"/>
            <a:chOff x="163587" y="135917"/>
            <a:chExt cx="8459619" cy="5228424"/>
          </a:xfrm>
        </p:grpSpPr>
        <p:sp>
          <p:nvSpPr>
            <p:cNvPr id="421" name="Google Shape;421;p13"/>
            <p:cNvSpPr/>
            <p:nvPr/>
          </p:nvSpPr>
          <p:spPr>
            <a:xfrm>
              <a:off x="7816037" y="45571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rello.com/b/WBCqqAyc/connectedx" TargetMode="External"/><Relationship Id="rId4" Type="http://schemas.openxmlformats.org/officeDocument/2006/relationships/hyperlink" Target="https://bit.ly/3A1uf1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anieleGotti/ConnecTEDx/blob/main/ConnecTEDx/code/aws/glue/Load-Data.py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DanieleGotti/ConnecTEDx/blob/main/ConnecTEDx/code/aws/glue/User-Video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github.com/DanieleGotti/ConnecTEDx/blob/main/ConnecTEDx/code/aws/glue/User-Data.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github.com/DanieleGotti/ConnecTEDx/blob/main/ConnecTEDx/code/aws/glue/Event-Data.p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s://trello.com/b/WBCqqAyc/connectedx" TargetMode="External"/><Relationship Id="rId4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6"/>
          <p:cNvSpPr txBox="1">
            <a:spLocks noGrp="1"/>
          </p:cNvSpPr>
          <p:nvPr>
            <p:ph type="subTitle" idx="1"/>
          </p:nvPr>
        </p:nvSpPr>
        <p:spPr>
          <a:xfrm>
            <a:off x="3220065" y="2772509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Inspirating ideas, connecting people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6" name="Google Shape;826;p26"/>
          <p:cNvGrpSpPr/>
          <p:nvPr/>
        </p:nvGrpSpPr>
        <p:grpSpPr>
          <a:xfrm>
            <a:off x="488808" y="370717"/>
            <a:ext cx="3232319" cy="5109021"/>
            <a:chOff x="488808" y="370717"/>
            <a:chExt cx="3232319" cy="5109021"/>
          </a:xfrm>
        </p:grpSpPr>
        <p:sp>
          <p:nvSpPr>
            <p:cNvPr id="827" name="Google Shape;827;p26"/>
            <p:cNvSpPr/>
            <p:nvPr/>
          </p:nvSpPr>
          <p:spPr>
            <a:xfrm>
              <a:off x="1047185" y="771567"/>
              <a:ext cx="1656246" cy="3496504"/>
            </a:xfrm>
            <a:custGeom>
              <a:avLst/>
              <a:gdLst/>
              <a:ahLst/>
              <a:cxnLst/>
              <a:rect l="l" t="t" r="r" b="b"/>
              <a:pathLst>
                <a:path w="909" h="1919" extrusionOk="0">
                  <a:moveTo>
                    <a:pt x="746" y="0"/>
                  </a:moveTo>
                  <a:cubicBezTo>
                    <a:pt x="727" y="0"/>
                    <a:pt x="704" y="0"/>
                    <a:pt x="677" y="0"/>
                  </a:cubicBezTo>
                  <a:cubicBezTo>
                    <a:pt x="670" y="0"/>
                    <a:pt x="663" y="0"/>
                    <a:pt x="656" y="2"/>
                  </a:cubicBezTo>
                  <a:cubicBezTo>
                    <a:pt x="649" y="5"/>
                    <a:pt x="643" y="10"/>
                    <a:pt x="639" y="17"/>
                  </a:cubicBezTo>
                  <a:cubicBezTo>
                    <a:pt x="638" y="20"/>
                    <a:pt x="636" y="24"/>
                    <a:pt x="636" y="28"/>
                  </a:cubicBezTo>
                  <a:cubicBezTo>
                    <a:pt x="635" y="32"/>
                    <a:pt x="635" y="36"/>
                    <a:pt x="635" y="40"/>
                  </a:cubicBezTo>
                  <a:cubicBezTo>
                    <a:pt x="635" y="45"/>
                    <a:pt x="635" y="49"/>
                    <a:pt x="635" y="53"/>
                  </a:cubicBezTo>
                  <a:cubicBezTo>
                    <a:pt x="635" y="57"/>
                    <a:pt x="635" y="62"/>
                    <a:pt x="634" y="66"/>
                  </a:cubicBezTo>
                  <a:cubicBezTo>
                    <a:pt x="632" y="75"/>
                    <a:pt x="627" y="84"/>
                    <a:pt x="619" y="89"/>
                  </a:cubicBezTo>
                  <a:cubicBezTo>
                    <a:pt x="615" y="91"/>
                    <a:pt x="610" y="93"/>
                    <a:pt x="605" y="93"/>
                  </a:cubicBezTo>
                  <a:cubicBezTo>
                    <a:pt x="600" y="94"/>
                    <a:pt x="596" y="93"/>
                    <a:pt x="591" y="94"/>
                  </a:cubicBezTo>
                  <a:cubicBezTo>
                    <a:pt x="571" y="94"/>
                    <a:pt x="550" y="94"/>
                    <a:pt x="529" y="94"/>
                  </a:cubicBezTo>
                  <a:cubicBezTo>
                    <a:pt x="485" y="94"/>
                    <a:pt x="439" y="94"/>
                    <a:pt x="388" y="94"/>
                  </a:cubicBezTo>
                  <a:cubicBezTo>
                    <a:pt x="375" y="94"/>
                    <a:pt x="363" y="94"/>
                    <a:pt x="350" y="94"/>
                  </a:cubicBezTo>
                  <a:cubicBezTo>
                    <a:pt x="346" y="94"/>
                    <a:pt x="343" y="94"/>
                    <a:pt x="340" y="94"/>
                  </a:cubicBezTo>
                  <a:cubicBezTo>
                    <a:pt x="337" y="94"/>
                    <a:pt x="333" y="93"/>
                    <a:pt x="330" y="93"/>
                  </a:cubicBezTo>
                  <a:cubicBezTo>
                    <a:pt x="323" y="91"/>
                    <a:pt x="317" y="87"/>
                    <a:pt x="313" y="82"/>
                  </a:cubicBezTo>
                  <a:cubicBezTo>
                    <a:pt x="308" y="77"/>
                    <a:pt x="305" y="70"/>
                    <a:pt x="304" y="63"/>
                  </a:cubicBezTo>
                  <a:cubicBezTo>
                    <a:pt x="304" y="60"/>
                    <a:pt x="304" y="56"/>
                    <a:pt x="304" y="53"/>
                  </a:cubicBezTo>
                  <a:lnTo>
                    <a:pt x="304" y="42"/>
                  </a:lnTo>
                  <a:cubicBezTo>
                    <a:pt x="304" y="35"/>
                    <a:pt x="304" y="28"/>
                    <a:pt x="302" y="22"/>
                  </a:cubicBezTo>
                  <a:cubicBezTo>
                    <a:pt x="299" y="16"/>
                    <a:pt x="295" y="10"/>
                    <a:pt x="289" y="6"/>
                  </a:cubicBezTo>
                  <a:cubicBezTo>
                    <a:pt x="284" y="2"/>
                    <a:pt x="277" y="0"/>
                    <a:pt x="269" y="0"/>
                  </a:cubicBezTo>
                  <a:lnTo>
                    <a:pt x="248" y="0"/>
                  </a:lnTo>
                  <a:cubicBezTo>
                    <a:pt x="233" y="0"/>
                    <a:pt x="218" y="0"/>
                    <a:pt x="203" y="0"/>
                  </a:cubicBezTo>
                  <a:cubicBezTo>
                    <a:pt x="173" y="0"/>
                    <a:pt x="142" y="0"/>
                    <a:pt x="110" y="0"/>
                  </a:cubicBezTo>
                  <a:cubicBezTo>
                    <a:pt x="94" y="0"/>
                    <a:pt x="78" y="3"/>
                    <a:pt x="64" y="9"/>
                  </a:cubicBezTo>
                  <a:cubicBezTo>
                    <a:pt x="49" y="16"/>
                    <a:pt x="35" y="26"/>
                    <a:pt x="25" y="38"/>
                  </a:cubicBezTo>
                  <a:cubicBezTo>
                    <a:pt x="14" y="51"/>
                    <a:pt x="7" y="66"/>
                    <a:pt x="3" y="82"/>
                  </a:cubicBezTo>
                  <a:cubicBezTo>
                    <a:pt x="2" y="86"/>
                    <a:pt x="2" y="91"/>
                    <a:pt x="1" y="95"/>
                  </a:cubicBezTo>
                  <a:cubicBezTo>
                    <a:pt x="1" y="98"/>
                    <a:pt x="0" y="102"/>
                    <a:pt x="0" y="105"/>
                  </a:cubicBezTo>
                  <a:lnTo>
                    <a:pt x="0" y="798"/>
                  </a:lnTo>
                  <a:cubicBezTo>
                    <a:pt x="0" y="807"/>
                    <a:pt x="0" y="816"/>
                    <a:pt x="0" y="825"/>
                  </a:cubicBezTo>
                  <a:cubicBezTo>
                    <a:pt x="0" y="853"/>
                    <a:pt x="0" y="882"/>
                    <a:pt x="0" y="910"/>
                  </a:cubicBezTo>
                  <a:lnTo>
                    <a:pt x="0" y="1810"/>
                  </a:lnTo>
                  <a:cubicBezTo>
                    <a:pt x="0" y="1821"/>
                    <a:pt x="1" y="1833"/>
                    <a:pt x="5" y="1844"/>
                  </a:cubicBezTo>
                  <a:cubicBezTo>
                    <a:pt x="11" y="1866"/>
                    <a:pt x="26" y="1887"/>
                    <a:pt x="46" y="1900"/>
                  </a:cubicBezTo>
                  <a:cubicBezTo>
                    <a:pt x="65" y="1914"/>
                    <a:pt x="89" y="1920"/>
                    <a:pt x="113" y="1919"/>
                  </a:cubicBezTo>
                  <a:cubicBezTo>
                    <a:pt x="137" y="1919"/>
                    <a:pt x="161" y="1919"/>
                    <a:pt x="185" y="1919"/>
                  </a:cubicBezTo>
                  <a:cubicBezTo>
                    <a:pt x="233" y="1919"/>
                    <a:pt x="281" y="1919"/>
                    <a:pt x="328" y="1919"/>
                  </a:cubicBezTo>
                  <a:cubicBezTo>
                    <a:pt x="422" y="1919"/>
                    <a:pt x="515" y="1919"/>
                    <a:pt x="606" y="1919"/>
                  </a:cubicBezTo>
                  <a:cubicBezTo>
                    <a:pt x="652" y="1919"/>
                    <a:pt x="697" y="1919"/>
                    <a:pt x="742" y="1919"/>
                  </a:cubicBezTo>
                  <a:cubicBezTo>
                    <a:pt x="764" y="1919"/>
                    <a:pt x="787" y="1920"/>
                    <a:pt x="809" y="1919"/>
                  </a:cubicBezTo>
                  <a:cubicBezTo>
                    <a:pt x="831" y="1918"/>
                    <a:pt x="852" y="1909"/>
                    <a:pt x="869" y="1896"/>
                  </a:cubicBezTo>
                  <a:cubicBezTo>
                    <a:pt x="877" y="1889"/>
                    <a:pt x="884" y="1881"/>
                    <a:pt x="890" y="1872"/>
                  </a:cubicBezTo>
                  <a:cubicBezTo>
                    <a:pt x="896" y="1863"/>
                    <a:pt x="900" y="1853"/>
                    <a:pt x="903" y="1843"/>
                  </a:cubicBezTo>
                  <a:cubicBezTo>
                    <a:pt x="907" y="1832"/>
                    <a:pt x="907" y="1822"/>
                    <a:pt x="907" y="1811"/>
                  </a:cubicBezTo>
                  <a:cubicBezTo>
                    <a:pt x="907" y="1800"/>
                    <a:pt x="907" y="1789"/>
                    <a:pt x="907" y="1779"/>
                  </a:cubicBezTo>
                  <a:cubicBezTo>
                    <a:pt x="907" y="1736"/>
                    <a:pt x="907" y="1693"/>
                    <a:pt x="907" y="1651"/>
                  </a:cubicBezTo>
                  <a:cubicBezTo>
                    <a:pt x="908" y="1316"/>
                    <a:pt x="908" y="1014"/>
                    <a:pt x="908" y="760"/>
                  </a:cubicBezTo>
                  <a:cubicBezTo>
                    <a:pt x="908" y="507"/>
                    <a:pt x="908" y="301"/>
                    <a:pt x="909" y="159"/>
                  </a:cubicBezTo>
                  <a:cubicBezTo>
                    <a:pt x="909" y="142"/>
                    <a:pt x="909" y="125"/>
                    <a:pt x="909" y="109"/>
                  </a:cubicBezTo>
                  <a:cubicBezTo>
                    <a:pt x="909" y="93"/>
                    <a:pt x="906" y="79"/>
                    <a:pt x="901" y="66"/>
                  </a:cubicBezTo>
                  <a:cubicBezTo>
                    <a:pt x="896" y="54"/>
                    <a:pt x="889" y="43"/>
                    <a:pt x="881" y="35"/>
                  </a:cubicBezTo>
                  <a:cubicBezTo>
                    <a:pt x="873" y="26"/>
                    <a:pt x="865" y="20"/>
                    <a:pt x="857" y="15"/>
                  </a:cubicBezTo>
                  <a:cubicBezTo>
                    <a:pt x="841" y="5"/>
                    <a:pt x="826" y="2"/>
                    <a:pt x="817" y="1"/>
                  </a:cubicBezTo>
                  <a:cubicBezTo>
                    <a:pt x="812" y="0"/>
                    <a:pt x="809" y="0"/>
                    <a:pt x="806" y="0"/>
                  </a:cubicBezTo>
                  <a:cubicBezTo>
                    <a:pt x="804" y="0"/>
                    <a:pt x="803" y="0"/>
                    <a:pt x="803" y="0"/>
                  </a:cubicBezTo>
                  <a:cubicBezTo>
                    <a:pt x="803" y="0"/>
                    <a:pt x="798" y="0"/>
                    <a:pt x="788" y="0"/>
                  </a:cubicBezTo>
                  <a:cubicBezTo>
                    <a:pt x="779" y="0"/>
                    <a:pt x="764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046626" y="769745"/>
              <a:ext cx="1658068" cy="3498326"/>
            </a:xfrm>
            <a:custGeom>
              <a:avLst/>
              <a:gdLst/>
              <a:ahLst/>
              <a:cxnLst/>
              <a:rect l="l" t="t" r="r" b="b"/>
              <a:pathLst>
                <a:path w="910" h="1920" extrusionOk="0">
                  <a:moveTo>
                    <a:pt x="803" y="1"/>
                  </a:moveTo>
                  <a:cubicBezTo>
                    <a:pt x="803" y="1"/>
                    <a:pt x="804" y="1"/>
                    <a:pt x="807" y="2"/>
                  </a:cubicBezTo>
                  <a:cubicBezTo>
                    <a:pt x="809" y="2"/>
                    <a:pt x="813" y="2"/>
                    <a:pt x="817" y="2"/>
                  </a:cubicBezTo>
                  <a:cubicBezTo>
                    <a:pt x="827" y="3"/>
                    <a:pt x="841" y="7"/>
                    <a:pt x="857" y="16"/>
                  </a:cubicBezTo>
                  <a:cubicBezTo>
                    <a:pt x="865" y="21"/>
                    <a:pt x="873" y="27"/>
                    <a:pt x="881" y="36"/>
                  </a:cubicBezTo>
                  <a:cubicBezTo>
                    <a:pt x="888" y="44"/>
                    <a:pt x="897" y="55"/>
                    <a:pt x="902" y="68"/>
                  </a:cubicBezTo>
                  <a:cubicBezTo>
                    <a:pt x="907" y="80"/>
                    <a:pt x="910" y="95"/>
                    <a:pt x="910" y="111"/>
                  </a:cubicBezTo>
                  <a:cubicBezTo>
                    <a:pt x="910" y="126"/>
                    <a:pt x="910" y="143"/>
                    <a:pt x="910" y="161"/>
                  </a:cubicBezTo>
                  <a:cubicBezTo>
                    <a:pt x="910" y="302"/>
                    <a:pt x="910" y="507"/>
                    <a:pt x="910" y="761"/>
                  </a:cubicBezTo>
                  <a:cubicBezTo>
                    <a:pt x="910" y="1014"/>
                    <a:pt x="910" y="1315"/>
                    <a:pt x="910" y="1650"/>
                  </a:cubicBezTo>
                  <a:cubicBezTo>
                    <a:pt x="910" y="1692"/>
                    <a:pt x="910" y="1734"/>
                    <a:pt x="910" y="1777"/>
                  </a:cubicBezTo>
                  <a:lnTo>
                    <a:pt x="910" y="1809"/>
                  </a:lnTo>
                  <a:cubicBezTo>
                    <a:pt x="910" y="1820"/>
                    <a:pt x="909" y="1831"/>
                    <a:pt x="906" y="1842"/>
                  </a:cubicBezTo>
                  <a:cubicBezTo>
                    <a:pt x="903" y="1852"/>
                    <a:pt x="899" y="1862"/>
                    <a:pt x="893" y="1872"/>
                  </a:cubicBezTo>
                  <a:cubicBezTo>
                    <a:pt x="886" y="1881"/>
                    <a:pt x="879" y="1889"/>
                    <a:pt x="870" y="1896"/>
                  </a:cubicBezTo>
                  <a:cubicBezTo>
                    <a:pt x="853" y="1910"/>
                    <a:pt x="831" y="1919"/>
                    <a:pt x="809" y="1920"/>
                  </a:cubicBezTo>
                  <a:cubicBezTo>
                    <a:pt x="787" y="1921"/>
                    <a:pt x="765" y="1920"/>
                    <a:pt x="742" y="1920"/>
                  </a:cubicBezTo>
                  <a:cubicBezTo>
                    <a:pt x="698" y="1920"/>
                    <a:pt x="652" y="1920"/>
                    <a:pt x="607" y="1920"/>
                  </a:cubicBezTo>
                  <a:cubicBezTo>
                    <a:pt x="516" y="1920"/>
                    <a:pt x="423" y="1920"/>
                    <a:pt x="329" y="1920"/>
                  </a:cubicBezTo>
                  <a:cubicBezTo>
                    <a:pt x="282" y="1920"/>
                    <a:pt x="235" y="1920"/>
                    <a:pt x="187" y="1920"/>
                  </a:cubicBezTo>
                  <a:cubicBezTo>
                    <a:pt x="163" y="1920"/>
                    <a:pt x="139" y="1920"/>
                    <a:pt x="115" y="1920"/>
                  </a:cubicBezTo>
                  <a:cubicBezTo>
                    <a:pt x="91" y="1921"/>
                    <a:pt x="66" y="1915"/>
                    <a:pt x="46" y="1901"/>
                  </a:cubicBezTo>
                  <a:cubicBezTo>
                    <a:pt x="26" y="1887"/>
                    <a:pt x="11" y="1866"/>
                    <a:pt x="4" y="1843"/>
                  </a:cubicBezTo>
                  <a:cubicBezTo>
                    <a:pt x="0" y="1831"/>
                    <a:pt x="0" y="1819"/>
                    <a:pt x="0" y="1807"/>
                  </a:cubicBezTo>
                  <a:cubicBezTo>
                    <a:pt x="0" y="1795"/>
                    <a:pt x="0" y="1783"/>
                    <a:pt x="0" y="1771"/>
                  </a:cubicBezTo>
                  <a:cubicBezTo>
                    <a:pt x="0" y="1723"/>
                    <a:pt x="0" y="1676"/>
                    <a:pt x="0" y="1629"/>
                  </a:cubicBezTo>
                  <a:cubicBezTo>
                    <a:pt x="0" y="1535"/>
                    <a:pt x="0" y="1442"/>
                    <a:pt x="0" y="1351"/>
                  </a:cubicBezTo>
                  <a:cubicBezTo>
                    <a:pt x="0" y="1169"/>
                    <a:pt x="0" y="993"/>
                    <a:pt x="0" y="826"/>
                  </a:cubicBezTo>
                  <a:cubicBezTo>
                    <a:pt x="0" y="658"/>
                    <a:pt x="0" y="499"/>
                    <a:pt x="0" y="350"/>
                  </a:cubicBezTo>
                  <a:cubicBezTo>
                    <a:pt x="0" y="276"/>
                    <a:pt x="0" y="204"/>
                    <a:pt x="0" y="135"/>
                  </a:cubicBezTo>
                  <a:cubicBezTo>
                    <a:pt x="0" y="126"/>
                    <a:pt x="0" y="118"/>
                    <a:pt x="0" y="109"/>
                  </a:cubicBezTo>
                  <a:cubicBezTo>
                    <a:pt x="0" y="105"/>
                    <a:pt x="1" y="100"/>
                    <a:pt x="1" y="96"/>
                  </a:cubicBezTo>
                  <a:cubicBezTo>
                    <a:pt x="2" y="92"/>
                    <a:pt x="2" y="88"/>
                    <a:pt x="3" y="83"/>
                  </a:cubicBezTo>
                  <a:cubicBezTo>
                    <a:pt x="7" y="67"/>
                    <a:pt x="15" y="51"/>
                    <a:pt x="25" y="38"/>
                  </a:cubicBezTo>
                  <a:cubicBezTo>
                    <a:pt x="36" y="26"/>
                    <a:pt x="50" y="16"/>
                    <a:pt x="65" y="9"/>
                  </a:cubicBezTo>
                  <a:cubicBezTo>
                    <a:pt x="80" y="2"/>
                    <a:pt x="96" y="0"/>
                    <a:pt x="112" y="0"/>
                  </a:cubicBezTo>
                  <a:cubicBezTo>
                    <a:pt x="144" y="0"/>
                    <a:pt x="175" y="0"/>
                    <a:pt x="205" y="0"/>
                  </a:cubicBezTo>
                  <a:cubicBezTo>
                    <a:pt x="220" y="0"/>
                    <a:pt x="235" y="0"/>
                    <a:pt x="249" y="0"/>
                  </a:cubicBezTo>
                  <a:cubicBezTo>
                    <a:pt x="257" y="0"/>
                    <a:pt x="264" y="0"/>
                    <a:pt x="271" y="0"/>
                  </a:cubicBezTo>
                  <a:cubicBezTo>
                    <a:pt x="278" y="0"/>
                    <a:pt x="286" y="2"/>
                    <a:pt x="292" y="6"/>
                  </a:cubicBezTo>
                  <a:cubicBezTo>
                    <a:pt x="298" y="10"/>
                    <a:pt x="303" y="16"/>
                    <a:pt x="305" y="23"/>
                  </a:cubicBezTo>
                  <a:cubicBezTo>
                    <a:pt x="308" y="30"/>
                    <a:pt x="307" y="37"/>
                    <a:pt x="307" y="44"/>
                  </a:cubicBezTo>
                  <a:cubicBezTo>
                    <a:pt x="307" y="48"/>
                    <a:pt x="307" y="50"/>
                    <a:pt x="307" y="54"/>
                  </a:cubicBezTo>
                  <a:cubicBezTo>
                    <a:pt x="307" y="57"/>
                    <a:pt x="307" y="61"/>
                    <a:pt x="307" y="65"/>
                  </a:cubicBezTo>
                  <a:cubicBezTo>
                    <a:pt x="308" y="71"/>
                    <a:pt x="311" y="77"/>
                    <a:pt x="315" y="82"/>
                  </a:cubicBezTo>
                  <a:cubicBezTo>
                    <a:pt x="320" y="87"/>
                    <a:pt x="325" y="91"/>
                    <a:pt x="332" y="92"/>
                  </a:cubicBezTo>
                  <a:cubicBezTo>
                    <a:pt x="335" y="93"/>
                    <a:pt x="338" y="93"/>
                    <a:pt x="341" y="93"/>
                  </a:cubicBezTo>
                  <a:cubicBezTo>
                    <a:pt x="345" y="93"/>
                    <a:pt x="348" y="93"/>
                    <a:pt x="351" y="93"/>
                  </a:cubicBezTo>
                  <a:cubicBezTo>
                    <a:pt x="364" y="93"/>
                    <a:pt x="377" y="93"/>
                    <a:pt x="389" y="93"/>
                  </a:cubicBezTo>
                  <a:cubicBezTo>
                    <a:pt x="440" y="93"/>
                    <a:pt x="486" y="94"/>
                    <a:pt x="529" y="94"/>
                  </a:cubicBezTo>
                  <a:cubicBezTo>
                    <a:pt x="551" y="94"/>
                    <a:pt x="572" y="94"/>
                    <a:pt x="591" y="94"/>
                  </a:cubicBezTo>
                  <a:cubicBezTo>
                    <a:pt x="596" y="94"/>
                    <a:pt x="601" y="94"/>
                    <a:pt x="606" y="94"/>
                  </a:cubicBezTo>
                  <a:cubicBezTo>
                    <a:pt x="610" y="93"/>
                    <a:pt x="615" y="91"/>
                    <a:pt x="619" y="89"/>
                  </a:cubicBezTo>
                  <a:cubicBezTo>
                    <a:pt x="627" y="84"/>
                    <a:pt x="632" y="76"/>
                    <a:pt x="634" y="68"/>
                  </a:cubicBezTo>
                  <a:cubicBezTo>
                    <a:pt x="635" y="63"/>
                    <a:pt x="634" y="59"/>
                    <a:pt x="634" y="55"/>
                  </a:cubicBezTo>
                  <a:cubicBezTo>
                    <a:pt x="634" y="50"/>
                    <a:pt x="634" y="46"/>
                    <a:pt x="634" y="42"/>
                  </a:cubicBezTo>
                  <a:cubicBezTo>
                    <a:pt x="634" y="38"/>
                    <a:pt x="634" y="34"/>
                    <a:pt x="635" y="29"/>
                  </a:cubicBezTo>
                  <a:cubicBezTo>
                    <a:pt x="636" y="25"/>
                    <a:pt x="637" y="22"/>
                    <a:pt x="639" y="18"/>
                  </a:cubicBezTo>
                  <a:cubicBezTo>
                    <a:pt x="643" y="11"/>
                    <a:pt x="649" y="6"/>
                    <a:pt x="656" y="3"/>
                  </a:cubicBezTo>
                  <a:cubicBezTo>
                    <a:pt x="663" y="0"/>
                    <a:pt x="670" y="1"/>
                    <a:pt x="677" y="1"/>
                  </a:cubicBezTo>
                  <a:cubicBezTo>
                    <a:pt x="704" y="1"/>
                    <a:pt x="727" y="1"/>
                    <a:pt x="746" y="1"/>
                  </a:cubicBezTo>
                  <a:cubicBezTo>
                    <a:pt x="765" y="1"/>
                    <a:pt x="779" y="1"/>
                    <a:pt x="788" y="1"/>
                  </a:cubicBezTo>
                  <a:cubicBezTo>
                    <a:pt x="798" y="1"/>
                    <a:pt x="803" y="1"/>
                    <a:pt x="803" y="1"/>
                  </a:cubicBezTo>
                  <a:cubicBezTo>
                    <a:pt x="803" y="1"/>
                    <a:pt x="798" y="1"/>
                    <a:pt x="788" y="1"/>
                  </a:cubicBezTo>
                  <a:cubicBezTo>
                    <a:pt x="779" y="1"/>
                    <a:pt x="765" y="2"/>
                    <a:pt x="746" y="2"/>
                  </a:cubicBezTo>
                  <a:cubicBezTo>
                    <a:pt x="727" y="2"/>
                    <a:pt x="704" y="2"/>
                    <a:pt x="677" y="2"/>
                  </a:cubicBezTo>
                  <a:cubicBezTo>
                    <a:pt x="670" y="2"/>
                    <a:pt x="663" y="1"/>
                    <a:pt x="656" y="4"/>
                  </a:cubicBezTo>
                  <a:cubicBezTo>
                    <a:pt x="650" y="7"/>
                    <a:pt x="644" y="12"/>
                    <a:pt x="640" y="19"/>
                  </a:cubicBezTo>
                  <a:cubicBezTo>
                    <a:pt x="638" y="22"/>
                    <a:pt x="637" y="26"/>
                    <a:pt x="636" y="30"/>
                  </a:cubicBezTo>
                  <a:cubicBezTo>
                    <a:pt x="635" y="34"/>
                    <a:pt x="636" y="38"/>
                    <a:pt x="636" y="42"/>
                  </a:cubicBezTo>
                  <a:cubicBezTo>
                    <a:pt x="636" y="46"/>
                    <a:pt x="636" y="50"/>
                    <a:pt x="636" y="55"/>
                  </a:cubicBezTo>
                  <a:cubicBezTo>
                    <a:pt x="636" y="59"/>
                    <a:pt x="636" y="63"/>
                    <a:pt x="635" y="68"/>
                  </a:cubicBezTo>
                  <a:cubicBezTo>
                    <a:pt x="633" y="77"/>
                    <a:pt x="627" y="85"/>
                    <a:pt x="619" y="90"/>
                  </a:cubicBezTo>
                  <a:cubicBezTo>
                    <a:pt x="615" y="93"/>
                    <a:pt x="611" y="94"/>
                    <a:pt x="606" y="95"/>
                  </a:cubicBezTo>
                  <a:cubicBezTo>
                    <a:pt x="601" y="95"/>
                    <a:pt x="596" y="95"/>
                    <a:pt x="591" y="95"/>
                  </a:cubicBezTo>
                  <a:cubicBezTo>
                    <a:pt x="571" y="95"/>
                    <a:pt x="551" y="95"/>
                    <a:pt x="529" y="95"/>
                  </a:cubicBezTo>
                  <a:cubicBezTo>
                    <a:pt x="486" y="95"/>
                    <a:pt x="439" y="95"/>
                    <a:pt x="389" y="95"/>
                  </a:cubicBezTo>
                  <a:cubicBezTo>
                    <a:pt x="377" y="95"/>
                    <a:pt x="364" y="95"/>
                    <a:pt x="351" y="95"/>
                  </a:cubicBezTo>
                  <a:cubicBezTo>
                    <a:pt x="348" y="95"/>
                    <a:pt x="344" y="95"/>
                    <a:pt x="341" y="95"/>
                  </a:cubicBezTo>
                  <a:cubicBezTo>
                    <a:pt x="338" y="95"/>
                    <a:pt x="334" y="95"/>
                    <a:pt x="331" y="94"/>
                  </a:cubicBezTo>
                  <a:cubicBezTo>
                    <a:pt x="324" y="92"/>
                    <a:pt x="318" y="89"/>
                    <a:pt x="314" y="83"/>
                  </a:cubicBezTo>
                  <a:cubicBezTo>
                    <a:pt x="309" y="78"/>
                    <a:pt x="306" y="72"/>
                    <a:pt x="305" y="65"/>
                  </a:cubicBezTo>
                  <a:cubicBezTo>
                    <a:pt x="305" y="61"/>
                    <a:pt x="305" y="58"/>
                    <a:pt x="305" y="54"/>
                  </a:cubicBezTo>
                  <a:cubicBezTo>
                    <a:pt x="305" y="51"/>
                    <a:pt x="305" y="47"/>
                    <a:pt x="305" y="44"/>
                  </a:cubicBezTo>
                  <a:cubicBezTo>
                    <a:pt x="305" y="37"/>
                    <a:pt x="306" y="30"/>
                    <a:pt x="303" y="24"/>
                  </a:cubicBezTo>
                  <a:cubicBezTo>
                    <a:pt x="301" y="17"/>
                    <a:pt x="296" y="11"/>
                    <a:pt x="291" y="7"/>
                  </a:cubicBezTo>
                  <a:cubicBezTo>
                    <a:pt x="285" y="3"/>
                    <a:pt x="278" y="2"/>
                    <a:pt x="271" y="2"/>
                  </a:cubicBezTo>
                  <a:lnTo>
                    <a:pt x="249" y="2"/>
                  </a:lnTo>
                  <a:cubicBezTo>
                    <a:pt x="234" y="2"/>
                    <a:pt x="220" y="2"/>
                    <a:pt x="204" y="2"/>
                  </a:cubicBezTo>
                  <a:cubicBezTo>
                    <a:pt x="174" y="2"/>
                    <a:pt x="144" y="2"/>
                    <a:pt x="112" y="2"/>
                  </a:cubicBezTo>
                  <a:cubicBezTo>
                    <a:pt x="96" y="2"/>
                    <a:pt x="80" y="4"/>
                    <a:pt x="65" y="11"/>
                  </a:cubicBezTo>
                  <a:cubicBezTo>
                    <a:pt x="51" y="17"/>
                    <a:pt x="37" y="27"/>
                    <a:pt x="27" y="40"/>
                  </a:cubicBezTo>
                  <a:cubicBezTo>
                    <a:pt x="16" y="52"/>
                    <a:pt x="9" y="67"/>
                    <a:pt x="5" y="84"/>
                  </a:cubicBezTo>
                  <a:cubicBezTo>
                    <a:pt x="4" y="88"/>
                    <a:pt x="4" y="92"/>
                    <a:pt x="3" y="96"/>
                  </a:cubicBezTo>
                  <a:cubicBezTo>
                    <a:pt x="3" y="100"/>
                    <a:pt x="2" y="105"/>
                    <a:pt x="2" y="109"/>
                  </a:cubicBezTo>
                  <a:cubicBezTo>
                    <a:pt x="2" y="117"/>
                    <a:pt x="2" y="126"/>
                    <a:pt x="2" y="135"/>
                  </a:cubicBezTo>
                  <a:cubicBezTo>
                    <a:pt x="2" y="204"/>
                    <a:pt x="2" y="276"/>
                    <a:pt x="2" y="350"/>
                  </a:cubicBezTo>
                  <a:cubicBezTo>
                    <a:pt x="2" y="499"/>
                    <a:pt x="2" y="657"/>
                    <a:pt x="2" y="825"/>
                  </a:cubicBezTo>
                  <a:cubicBezTo>
                    <a:pt x="2" y="992"/>
                    <a:pt x="2" y="1169"/>
                    <a:pt x="2" y="1351"/>
                  </a:cubicBezTo>
                  <a:cubicBezTo>
                    <a:pt x="2" y="1442"/>
                    <a:pt x="2" y="1535"/>
                    <a:pt x="2" y="1629"/>
                  </a:cubicBezTo>
                  <a:cubicBezTo>
                    <a:pt x="2" y="1676"/>
                    <a:pt x="2" y="1723"/>
                    <a:pt x="2" y="1771"/>
                  </a:cubicBezTo>
                  <a:cubicBezTo>
                    <a:pt x="2" y="1783"/>
                    <a:pt x="2" y="1795"/>
                    <a:pt x="2" y="1807"/>
                  </a:cubicBezTo>
                  <a:cubicBezTo>
                    <a:pt x="2" y="1819"/>
                    <a:pt x="3" y="1830"/>
                    <a:pt x="7" y="1842"/>
                  </a:cubicBezTo>
                  <a:cubicBezTo>
                    <a:pt x="13" y="1864"/>
                    <a:pt x="28" y="1885"/>
                    <a:pt x="48" y="1898"/>
                  </a:cubicBezTo>
                  <a:cubicBezTo>
                    <a:pt x="67" y="1912"/>
                    <a:pt x="91" y="1918"/>
                    <a:pt x="115" y="1917"/>
                  </a:cubicBezTo>
                  <a:cubicBezTo>
                    <a:pt x="139" y="1917"/>
                    <a:pt x="163" y="1917"/>
                    <a:pt x="187" y="1917"/>
                  </a:cubicBezTo>
                  <a:cubicBezTo>
                    <a:pt x="234" y="1917"/>
                    <a:pt x="282" y="1917"/>
                    <a:pt x="329" y="1917"/>
                  </a:cubicBezTo>
                  <a:cubicBezTo>
                    <a:pt x="423" y="1917"/>
                    <a:pt x="516" y="1917"/>
                    <a:pt x="607" y="1917"/>
                  </a:cubicBezTo>
                  <a:cubicBezTo>
                    <a:pt x="652" y="1917"/>
                    <a:pt x="697" y="1917"/>
                    <a:pt x="742" y="1917"/>
                  </a:cubicBezTo>
                  <a:cubicBezTo>
                    <a:pt x="764" y="1917"/>
                    <a:pt x="787" y="1918"/>
                    <a:pt x="809" y="1917"/>
                  </a:cubicBezTo>
                  <a:cubicBezTo>
                    <a:pt x="830" y="1916"/>
                    <a:pt x="852" y="1907"/>
                    <a:pt x="868" y="1894"/>
                  </a:cubicBezTo>
                  <a:cubicBezTo>
                    <a:pt x="877" y="1887"/>
                    <a:pt x="884" y="1879"/>
                    <a:pt x="890" y="1870"/>
                  </a:cubicBezTo>
                  <a:cubicBezTo>
                    <a:pt x="896" y="1861"/>
                    <a:pt x="900" y="1851"/>
                    <a:pt x="903" y="1841"/>
                  </a:cubicBezTo>
                  <a:cubicBezTo>
                    <a:pt x="906" y="1830"/>
                    <a:pt x="907" y="1820"/>
                    <a:pt x="907" y="1809"/>
                  </a:cubicBezTo>
                  <a:cubicBezTo>
                    <a:pt x="907" y="1798"/>
                    <a:pt x="907" y="1788"/>
                    <a:pt x="907" y="1777"/>
                  </a:cubicBezTo>
                  <a:cubicBezTo>
                    <a:pt x="907" y="1734"/>
                    <a:pt x="907" y="1692"/>
                    <a:pt x="907" y="1650"/>
                  </a:cubicBezTo>
                  <a:cubicBezTo>
                    <a:pt x="907" y="1315"/>
                    <a:pt x="907" y="1013"/>
                    <a:pt x="908" y="760"/>
                  </a:cubicBezTo>
                  <a:cubicBezTo>
                    <a:pt x="908" y="507"/>
                    <a:pt x="908" y="302"/>
                    <a:pt x="908" y="161"/>
                  </a:cubicBezTo>
                  <a:cubicBezTo>
                    <a:pt x="908" y="143"/>
                    <a:pt x="908" y="126"/>
                    <a:pt x="908" y="110"/>
                  </a:cubicBezTo>
                  <a:cubicBezTo>
                    <a:pt x="908" y="95"/>
                    <a:pt x="906" y="80"/>
                    <a:pt x="901" y="68"/>
                  </a:cubicBezTo>
                  <a:cubicBezTo>
                    <a:pt x="895" y="55"/>
                    <a:pt x="888" y="44"/>
                    <a:pt x="881" y="36"/>
                  </a:cubicBezTo>
                  <a:cubicBezTo>
                    <a:pt x="873" y="28"/>
                    <a:pt x="865" y="21"/>
                    <a:pt x="857" y="16"/>
                  </a:cubicBezTo>
                  <a:cubicBezTo>
                    <a:pt x="841" y="7"/>
                    <a:pt x="826" y="4"/>
                    <a:pt x="817" y="2"/>
                  </a:cubicBezTo>
                  <a:cubicBezTo>
                    <a:pt x="812" y="2"/>
                    <a:pt x="809" y="2"/>
                    <a:pt x="806" y="1"/>
                  </a:cubicBezTo>
                  <a:cubicBezTo>
                    <a:pt x="804" y="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387385" y="1084959"/>
              <a:ext cx="142120" cy="3644"/>
            </a:xfrm>
            <a:custGeom>
              <a:avLst/>
              <a:gdLst/>
              <a:ahLst/>
              <a:cxnLst/>
              <a:rect l="l" t="t" r="r" b="b"/>
              <a:pathLst>
                <a:path w="78" h="2" extrusionOk="0">
                  <a:moveTo>
                    <a:pt x="78" y="1"/>
                  </a:moveTo>
                  <a:cubicBezTo>
                    <a:pt x="78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8" y="0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387385" y="1121400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387385" y="1157841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40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40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1228561" y="1081315"/>
              <a:ext cx="116611" cy="120255"/>
            </a:xfrm>
            <a:custGeom>
              <a:avLst/>
              <a:gdLst/>
              <a:ahLst/>
              <a:cxnLst/>
              <a:rect l="l" t="t" r="r" b="b"/>
              <a:pathLst>
                <a:path w="64" h="66" extrusionOk="0">
                  <a:moveTo>
                    <a:pt x="1" y="66"/>
                  </a:moveTo>
                  <a:lnTo>
                    <a:pt x="2" y="66"/>
                  </a:lnTo>
                  <a:cubicBezTo>
                    <a:pt x="4" y="66"/>
                    <a:pt x="5" y="65"/>
                    <a:pt x="7" y="65"/>
                  </a:cubicBezTo>
                  <a:cubicBezTo>
                    <a:pt x="11" y="65"/>
                    <a:pt x="17" y="65"/>
                    <a:pt x="24" y="65"/>
                  </a:cubicBezTo>
                  <a:lnTo>
                    <a:pt x="23" y="65"/>
                  </a:lnTo>
                  <a:cubicBezTo>
                    <a:pt x="23" y="62"/>
                    <a:pt x="23" y="58"/>
                    <a:pt x="23" y="53"/>
                  </a:cubicBezTo>
                  <a:cubicBezTo>
                    <a:pt x="23" y="51"/>
                    <a:pt x="23" y="49"/>
                    <a:pt x="23" y="46"/>
                  </a:cubicBezTo>
                  <a:cubicBezTo>
                    <a:pt x="23" y="44"/>
                    <a:pt x="26" y="41"/>
                    <a:pt x="29" y="41"/>
                  </a:cubicBezTo>
                  <a:cubicBezTo>
                    <a:pt x="31" y="41"/>
                    <a:pt x="34" y="41"/>
                    <a:pt x="37" y="41"/>
                  </a:cubicBezTo>
                  <a:cubicBezTo>
                    <a:pt x="40" y="42"/>
                    <a:pt x="42" y="44"/>
                    <a:pt x="42" y="48"/>
                  </a:cubicBezTo>
                  <a:cubicBezTo>
                    <a:pt x="42" y="53"/>
                    <a:pt x="42" y="59"/>
                    <a:pt x="42" y="65"/>
                  </a:cubicBezTo>
                  <a:lnTo>
                    <a:pt x="42" y="65"/>
                  </a:lnTo>
                  <a:cubicBezTo>
                    <a:pt x="48" y="65"/>
                    <a:pt x="55" y="64"/>
                    <a:pt x="63" y="64"/>
                  </a:cubicBezTo>
                  <a:lnTo>
                    <a:pt x="62" y="65"/>
                  </a:lnTo>
                  <a:cubicBezTo>
                    <a:pt x="62" y="57"/>
                    <a:pt x="62" y="48"/>
                    <a:pt x="62" y="39"/>
                  </a:cubicBezTo>
                  <a:cubicBezTo>
                    <a:pt x="62" y="37"/>
                    <a:pt x="62" y="34"/>
                    <a:pt x="62" y="32"/>
                  </a:cubicBezTo>
                  <a:cubicBezTo>
                    <a:pt x="62" y="30"/>
                    <a:pt x="60" y="29"/>
                    <a:pt x="59" y="27"/>
                  </a:cubicBezTo>
                  <a:cubicBezTo>
                    <a:pt x="56" y="24"/>
                    <a:pt x="52" y="21"/>
                    <a:pt x="49" y="18"/>
                  </a:cubicBezTo>
                  <a:cubicBezTo>
                    <a:pt x="46" y="15"/>
                    <a:pt x="43" y="12"/>
                    <a:pt x="41" y="9"/>
                  </a:cubicBezTo>
                  <a:cubicBezTo>
                    <a:pt x="39" y="8"/>
                    <a:pt x="38" y="6"/>
                    <a:pt x="36" y="5"/>
                  </a:cubicBezTo>
                  <a:cubicBezTo>
                    <a:pt x="35" y="4"/>
                    <a:pt x="34" y="2"/>
                    <a:pt x="32" y="2"/>
                  </a:cubicBezTo>
                  <a:cubicBezTo>
                    <a:pt x="30" y="1"/>
                    <a:pt x="28" y="2"/>
                    <a:pt x="27" y="3"/>
                  </a:cubicBezTo>
                  <a:cubicBezTo>
                    <a:pt x="26" y="4"/>
                    <a:pt x="24" y="5"/>
                    <a:pt x="23" y="7"/>
                  </a:cubicBezTo>
                  <a:cubicBezTo>
                    <a:pt x="20" y="9"/>
                    <a:pt x="18" y="12"/>
                    <a:pt x="15" y="14"/>
                  </a:cubicBezTo>
                  <a:cubicBezTo>
                    <a:pt x="11" y="19"/>
                    <a:pt x="6" y="24"/>
                    <a:pt x="2" y="28"/>
                  </a:cubicBezTo>
                  <a:cubicBezTo>
                    <a:pt x="1" y="30"/>
                    <a:pt x="1" y="33"/>
                    <a:pt x="1" y="36"/>
                  </a:cubicBezTo>
                  <a:cubicBezTo>
                    <a:pt x="1" y="38"/>
                    <a:pt x="1" y="41"/>
                    <a:pt x="1" y="43"/>
                  </a:cubicBezTo>
                  <a:cubicBezTo>
                    <a:pt x="1" y="48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3"/>
                  </a:cubicBezTo>
                  <a:cubicBezTo>
                    <a:pt x="1" y="61"/>
                    <a:pt x="1" y="59"/>
                    <a:pt x="0" y="56"/>
                  </a:cubicBezTo>
                  <a:cubicBezTo>
                    <a:pt x="0" y="52"/>
                    <a:pt x="0" y="48"/>
                    <a:pt x="0" y="44"/>
                  </a:cubicBezTo>
                  <a:cubicBezTo>
                    <a:pt x="0" y="41"/>
                    <a:pt x="0" y="39"/>
                    <a:pt x="0" y="36"/>
                  </a:cubicBezTo>
                  <a:cubicBezTo>
                    <a:pt x="0" y="35"/>
                    <a:pt x="0" y="33"/>
                    <a:pt x="0" y="32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5" y="23"/>
                    <a:pt x="10" y="18"/>
                    <a:pt x="15" y="13"/>
                  </a:cubicBezTo>
                  <a:cubicBezTo>
                    <a:pt x="17" y="11"/>
                    <a:pt x="20" y="8"/>
                    <a:pt x="22" y="6"/>
                  </a:cubicBezTo>
                  <a:cubicBezTo>
                    <a:pt x="23" y="4"/>
                    <a:pt x="25" y="3"/>
                    <a:pt x="26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5" y="1"/>
                    <a:pt x="36" y="3"/>
                    <a:pt x="37" y="4"/>
                  </a:cubicBezTo>
                  <a:lnTo>
                    <a:pt x="42" y="8"/>
                  </a:lnTo>
                  <a:cubicBezTo>
                    <a:pt x="45" y="11"/>
                    <a:pt x="48" y="14"/>
                    <a:pt x="51" y="17"/>
                  </a:cubicBezTo>
                  <a:cubicBezTo>
                    <a:pt x="54" y="20"/>
                    <a:pt x="57" y="23"/>
                    <a:pt x="60" y="26"/>
                  </a:cubicBezTo>
                  <a:cubicBezTo>
                    <a:pt x="61" y="27"/>
                    <a:pt x="61" y="28"/>
                    <a:pt x="62" y="29"/>
                  </a:cubicBezTo>
                  <a:cubicBezTo>
                    <a:pt x="63" y="30"/>
                    <a:pt x="63" y="31"/>
                    <a:pt x="63" y="32"/>
                  </a:cubicBezTo>
                  <a:cubicBezTo>
                    <a:pt x="63" y="35"/>
                    <a:pt x="63" y="37"/>
                    <a:pt x="63" y="39"/>
                  </a:cubicBezTo>
                  <a:cubicBezTo>
                    <a:pt x="63" y="48"/>
                    <a:pt x="63" y="57"/>
                    <a:pt x="64" y="65"/>
                  </a:cubicBezTo>
                  <a:lnTo>
                    <a:pt x="64" y="66"/>
                  </a:lnTo>
                  <a:lnTo>
                    <a:pt x="63" y="66"/>
                  </a:lnTo>
                  <a:cubicBezTo>
                    <a:pt x="55" y="66"/>
                    <a:pt x="48" y="66"/>
                    <a:pt x="42" y="66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1" y="59"/>
                    <a:pt x="41" y="54"/>
                    <a:pt x="41" y="48"/>
                  </a:cubicBezTo>
                  <a:cubicBezTo>
                    <a:pt x="41" y="45"/>
                    <a:pt x="39" y="43"/>
                    <a:pt x="36" y="43"/>
                  </a:cubicBezTo>
                  <a:cubicBezTo>
                    <a:pt x="34" y="43"/>
                    <a:pt x="31" y="43"/>
                    <a:pt x="29" y="43"/>
                  </a:cubicBezTo>
                  <a:cubicBezTo>
                    <a:pt x="27" y="43"/>
                    <a:pt x="25" y="45"/>
                    <a:pt x="24" y="47"/>
                  </a:cubicBezTo>
                  <a:cubicBezTo>
                    <a:pt x="24" y="49"/>
                    <a:pt x="24" y="51"/>
                    <a:pt x="24" y="54"/>
                  </a:cubicBezTo>
                  <a:cubicBezTo>
                    <a:pt x="24" y="58"/>
                    <a:pt x="24" y="62"/>
                    <a:pt x="24" y="66"/>
                  </a:cubicBezTo>
                  <a:lnTo>
                    <a:pt x="24" y="66"/>
                  </a:lnTo>
                  <a:lnTo>
                    <a:pt x="24" y="66"/>
                  </a:lnTo>
                  <a:cubicBezTo>
                    <a:pt x="17" y="66"/>
                    <a:pt x="11" y="66"/>
                    <a:pt x="7" y="66"/>
                  </a:cubicBezTo>
                  <a:cubicBezTo>
                    <a:pt x="5" y="66"/>
                    <a:pt x="4" y="66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1172077" y="1394707"/>
              <a:ext cx="1350141" cy="245976"/>
            </a:xfrm>
            <a:custGeom>
              <a:avLst/>
              <a:gdLst/>
              <a:ahLst/>
              <a:cxnLst/>
              <a:rect l="l" t="t" r="r" b="b"/>
              <a:pathLst>
                <a:path w="741" h="135" extrusionOk="0">
                  <a:moveTo>
                    <a:pt x="371" y="135"/>
                  </a:moveTo>
                  <a:lnTo>
                    <a:pt x="685" y="135"/>
                  </a:lnTo>
                  <a:cubicBezTo>
                    <a:pt x="716" y="135"/>
                    <a:pt x="741" y="109"/>
                    <a:pt x="741" y="78"/>
                  </a:cubicBezTo>
                  <a:lnTo>
                    <a:pt x="741" y="57"/>
                  </a:lnTo>
                  <a:cubicBezTo>
                    <a:pt x="741" y="25"/>
                    <a:pt x="716" y="0"/>
                    <a:pt x="685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8"/>
                  </a:lnTo>
                  <a:cubicBezTo>
                    <a:pt x="0" y="109"/>
                    <a:pt x="26" y="135"/>
                    <a:pt x="57" y="135"/>
                  </a:cubicBezTo>
                  <a:lnTo>
                    <a:pt x="371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1170255" y="1391063"/>
              <a:ext cx="1353785" cy="251442"/>
            </a:xfrm>
            <a:custGeom>
              <a:avLst/>
              <a:gdLst/>
              <a:ahLst/>
              <a:cxnLst/>
              <a:rect l="l" t="t" r="r" b="b"/>
              <a:pathLst>
                <a:path w="743" h="138" extrusionOk="0">
                  <a:moveTo>
                    <a:pt x="685" y="137"/>
                  </a:moveTo>
                  <a:cubicBezTo>
                    <a:pt x="685" y="137"/>
                    <a:pt x="687" y="136"/>
                    <a:pt x="690" y="136"/>
                  </a:cubicBezTo>
                  <a:cubicBezTo>
                    <a:pt x="693" y="136"/>
                    <a:pt x="697" y="135"/>
                    <a:pt x="702" y="134"/>
                  </a:cubicBezTo>
                  <a:cubicBezTo>
                    <a:pt x="707" y="132"/>
                    <a:pt x="713" y="129"/>
                    <a:pt x="720" y="124"/>
                  </a:cubicBezTo>
                  <a:cubicBezTo>
                    <a:pt x="726" y="120"/>
                    <a:pt x="732" y="113"/>
                    <a:pt x="737" y="103"/>
                  </a:cubicBezTo>
                  <a:cubicBezTo>
                    <a:pt x="739" y="98"/>
                    <a:pt x="741" y="93"/>
                    <a:pt x="741" y="87"/>
                  </a:cubicBezTo>
                  <a:cubicBezTo>
                    <a:pt x="742" y="82"/>
                    <a:pt x="742" y="76"/>
                    <a:pt x="742" y="69"/>
                  </a:cubicBezTo>
                  <a:cubicBezTo>
                    <a:pt x="742" y="63"/>
                    <a:pt x="742" y="56"/>
                    <a:pt x="741" y="49"/>
                  </a:cubicBezTo>
                  <a:cubicBezTo>
                    <a:pt x="740" y="43"/>
                    <a:pt x="737" y="36"/>
                    <a:pt x="733" y="30"/>
                  </a:cubicBezTo>
                  <a:cubicBezTo>
                    <a:pt x="726" y="17"/>
                    <a:pt x="712" y="7"/>
                    <a:pt x="696" y="4"/>
                  </a:cubicBezTo>
                  <a:cubicBezTo>
                    <a:pt x="688" y="2"/>
                    <a:pt x="679" y="3"/>
                    <a:pt x="670" y="3"/>
                  </a:cubicBezTo>
                  <a:cubicBezTo>
                    <a:pt x="661" y="3"/>
                    <a:pt x="652" y="3"/>
                    <a:pt x="643" y="3"/>
                  </a:cubicBezTo>
                  <a:cubicBezTo>
                    <a:pt x="493" y="3"/>
                    <a:pt x="286" y="3"/>
                    <a:pt x="58" y="3"/>
                  </a:cubicBezTo>
                  <a:cubicBezTo>
                    <a:pt x="44" y="3"/>
                    <a:pt x="30" y="9"/>
                    <a:pt x="20" y="18"/>
                  </a:cubicBezTo>
                  <a:cubicBezTo>
                    <a:pt x="10" y="27"/>
                    <a:pt x="4" y="40"/>
                    <a:pt x="3" y="54"/>
                  </a:cubicBezTo>
                  <a:cubicBezTo>
                    <a:pt x="2" y="61"/>
                    <a:pt x="3" y="68"/>
                    <a:pt x="3" y="75"/>
                  </a:cubicBezTo>
                  <a:cubicBezTo>
                    <a:pt x="2" y="82"/>
                    <a:pt x="3" y="88"/>
                    <a:pt x="5" y="95"/>
                  </a:cubicBezTo>
                  <a:cubicBezTo>
                    <a:pt x="8" y="108"/>
                    <a:pt x="17" y="119"/>
                    <a:pt x="28" y="126"/>
                  </a:cubicBezTo>
                  <a:cubicBezTo>
                    <a:pt x="33" y="130"/>
                    <a:pt x="39" y="132"/>
                    <a:pt x="46" y="134"/>
                  </a:cubicBezTo>
                  <a:cubicBezTo>
                    <a:pt x="52" y="135"/>
                    <a:pt x="58" y="135"/>
                    <a:pt x="65" y="135"/>
                  </a:cubicBezTo>
                  <a:cubicBezTo>
                    <a:pt x="78" y="135"/>
                    <a:pt x="91" y="135"/>
                    <a:pt x="104" y="135"/>
                  </a:cubicBezTo>
                  <a:cubicBezTo>
                    <a:pt x="130" y="135"/>
                    <a:pt x="156" y="135"/>
                    <a:pt x="180" y="135"/>
                  </a:cubicBezTo>
                  <a:cubicBezTo>
                    <a:pt x="279" y="135"/>
                    <a:pt x="368" y="135"/>
                    <a:pt x="443" y="136"/>
                  </a:cubicBezTo>
                  <a:cubicBezTo>
                    <a:pt x="518" y="136"/>
                    <a:pt x="579" y="136"/>
                    <a:pt x="620" y="136"/>
                  </a:cubicBezTo>
                  <a:cubicBezTo>
                    <a:pt x="641" y="136"/>
                    <a:pt x="658" y="136"/>
                    <a:pt x="669" y="136"/>
                  </a:cubicBezTo>
                  <a:cubicBezTo>
                    <a:pt x="674" y="136"/>
                    <a:pt x="678" y="136"/>
                    <a:pt x="681" y="136"/>
                  </a:cubicBezTo>
                  <a:cubicBezTo>
                    <a:pt x="684" y="136"/>
                    <a:pt x="685" y="137"/>
                    <a:pt x="685" y="137"/>
                  </a:cubicBezTo>
                  <a:cubicBezTo>
                    <a:pt x="685" y="137"/>
                    <a:pt x="684" y="137"/>
                    <a:pt x="681" y="137"/>
                  </a:cubicBezTo>
                  <a:cubicBezTo>
                    <a:pt x="678" y="137"/>
                    <a:pt x="674" y="137"/>
                    <a:pt x="669" y="137"/>
                  </a:cubicBezTo>
                  <a:cubicBezTo>
                    <a:pt x="657" y="137"/>
                    <a:pt x="641" y="137"/>
                    <a:pt x="620" y="137"/>
                  </a:cubicBezTo>
                  <a:cubicBezTo>
                    <a:pt x="579" y="137"/>
                    <a:pt x="518" y="137"/>
                    <a:pt x="443" y="137"/>
                  </a:cubicBezTo>
                  <a:cubicBezTo>
                    <a:pt x="368" y="138"/>
                    <a:pt x="279" y="138"/>
                    <a:pt x="180" y="138"/>
                  </a:cubicBezTo>
                  <a:cubicBezTo>
                    <a:pt x="156" y="138"/>
                    <a:pt x="130" y="138"/>
                    <a:pt x="104" y="138"/>
                  </a:cubicBezTo>
                  <a:cubicBezTo>
                    <a:pt x="91" y="138"/>
                    <a:pt x="78" y="138"/>
                    <a:pt x="65" y="138"/>
                  </a:cubicBezTo>
                  <a:cubicBezTo>
                    <a:pt x="59" y="138"/>
                    <a:pt x="52" y="138"/>
                    <a:pt x="45" y="136"/>
                  </a:cubicBezTo>
                  <a:cubicBezTo>
                    <a:pt x="38" y="135"/>
                    <a:pt x="32" y="132"/>
                    <a:pt x="26" y="128"/>
                  </a:cubicBezTo>
                  <a:cubicBezTo>
                    <a:pt x="15" y="121"/>
                    <a:pt x="6" y="109"/>
                    <a:pt x="2" y="95"/>
                  </a:cubicBezTo>
                  <a:cubicBezTo>
                    <a:pt x="0" y="89"/>
                    <a:pt x="0" y="81"/>
                    <a:pt x="0" y="75"/>
                  </a:cubicBezTo>
                  <a:cubicBezTo>
                    <a:pt x="0" y="68"/>
                    <a:pt x="0" y="61"/>
                    <a:pt x="0" y="54"/>
                  </a:cubicBezTo>
                  <a:cubicBezTo>
                    <a:pt x="1" y="39"/>
                    <a:pt x="8" y="26"/>
                    <a:pt x="19" y="16"/>
                  </a:cubicBezTo>
                  <a:cubicBezTo>
                    <a:pt x="29" y="6"/>
                    <a:pt x="44" y="0"/>
                    <a:pt x="58" y="0"/>
                  </a:cubicBezTo>
                  <a:cubicBezTo>
                    <a:pt x="286" y="0"/>
                    <a:pt x="493" y="1"/>
                    <a:pt x="643" y="1"/>
                  </a:cubicBezTo>
                  <a:cubicBezTo>
                    <a:pt x="652" y="1"/>
                    <a:pt x="661" y="1"/>
                    <a:pt x="670" y="1"/>
                  </a:cubicBezTo>
                  <a:cubicBezTo>
                    <a:pt x="679" y="1"/>
                    <a:pt x="688" y="0"/>
                    <a:pt x="696" y="2"/>
                  </a:cubicBezTo>
                  <a:cubicBezTo>
                    <a:pt x="713" y="5"/>
                    <a:pt x="727" y="16"/>
                    <a:pt x="735" y="29"/>
                  </a:cubicBezTo>
                  <a:cubicBezTo>
                    <a:pt x="739" y="35"/>
                    <a:pt x="741" y="42"/>
                    <a:pt x="742" y="49"/>
                  </a:cubicBezTo>
                  <a:cubicBezTo>
                    <a:pt x="743" y="56"/>
                    <a:pt x="743" y="63"/>
                    <a:pt x="743" y="69"/>
                  </a:cubicBezTo>
                  <a:cubicBezTo>
                    <a:pt x="743" y="75"/>
                    <a:pt x="743" y="81"/>
                    <a:pt x="742" y="87"/>
                  </a:cubicBezTo>
                  <a:cubicBezTo>
                    <a:pt x="742" y="93"/>
                    <a:pt x="740" y="98"/>
                    <a:pt x="738" y="103"/>
                  </a:cubicBezTo>
                  <a:cubicBezTo>
                    <a:pt x="733" y="113"/>
                    <a:pt x="727" y="120"/>
                    <a:pt x="720" y="125"/>
                  </a:cubicBezTo>
                  <a:cubicBezTo>
                    <a:pt x="714" y="130"/>
                    <a:pt x="708" y="133"/>
                    <a:pt x="702" y="134"/>
                  </a:cubicBezTo>
                  <a:cubicBezTo>
                    <a:pt x="697" y="136"/>
                    <a:pt x="693" y="136"/>
                    <a:pt x="690" y="136"/>
                  </a:cubicBezTo>
                  <a:cubicBezTo>
                    <a:pt x="687" y="136"/>
                    <a:pt x="686" y="136"/>
                    <a:pt x="686" y="136"/>
                  </a:cubicBezTo>
                  <a:lnTo>
                    <a:pt x="685" y="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349122" y="1465767"/>
              <a:ext cx="91103" cy="9110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25"/>
                  </a:moveTo>
                  <a:cubicBezTo>
                    <a:pt x="50" y="25"/>
                    <a:pt x="50" y="23"/>
                    <a:pt x="49" y="19"/>
                  </a:cubicBezTo>
                  <a:cubicBezTo>
                    <a:pt x="48" y="16"/>
                    <a:pt x="45" y="10"/>
                    <a:pt x="40" y="6"/>
                  </a:cubicBezTo>
                  <a:cubicBezTo>
                    <a:pt x="34" y="2"/>
                    <a:pt x="26" y="0"/>
                    <a:pt x="18" y="3"/>
                  </a:cubicBezTo>
                  <a:cubicBezTo>
                    <a:pt x="9" y="6"/>
                    <a:pt x="2" y="15"/>
                    <a:pt x="3" y="25"/>
                  </a:cubicBezTo>
                  <a:cubicBezTo>
                    <a:pt x="2" y="35"/>
                    <a:pt x="10" y="44"/>
                    <a:pt x="18" y="47"/>
                  </a:cubicBezTo>
                  <a:cubicBezTo>
                    <a:pt x="26" y="50"/>
                    <a:pt x="34" y="48"/>
                    <a:pt x="40" y="44"/>
                  </a:cubicBezTo>
                  <a:cubicBezTo>
                    <a:pt x="45" y="40"/>
                    <a:pt x="48" y="34"/>
                    <a:pt x="49" y="31"/>
                  </a:cubicBezTo>
                  <a:cubicBezTo>
                    <a:pt x="50" y="27"/>
                    <a:pt x="50" y="25"/>
                    <a:pt x="50" y="25"/>
                  </a:cubicBezTo>
                  <a:cubicBezTo>
                    <a:pt x="50" y="25"/>
                    <a:pt x="50" y="26"/>
                    <a:pt x="50" y="27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49" y="35"/>
                    <a:pt x="47" y="41"/>
                    <a:pt x="41" y="45"/>
                  </a:cubicBezTo>
                  <a:cubicBezTo>
                    <a:pt x="35" y="50"/>
                    <a:pt x="26" y="52"/>
                    <a:pt x="17" y="49"/>
                  </a:cubicBezTo>
                  <a:cubicBezTo>
                    <a:pt x="8" y="46"/>
                    <a:pt x="0" y="36"/>
                    <a:pt x="0" y="25"/>
                  </a:cubicBezTo>
                  <a:cubicBezTo>
                    <a:pt x="0" y="14"/>
                    <a:pt x="8" y="4"/>
                    <a:pt x="17" y="1"/>
                  </a:cubicBezTo>
                  <a:cubicBezTo>
                    <a:pt x="26" y="-2"/>
                    <a:pt x="35" y="0"/>
                    <a:pt x="41" y="5"/>
                  </a:cubicBezTo>
                  <a:cubicBezTo>
                    <a:pt x="47" y="9"/>
                    <a:pt x="49" y="15"/>
                    <a:pt x="50" y="19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4"/>
                    <a:pt x="50" y="25"/>
                    <a:pt x="5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425648" y="1544115"/>
              <a:ext cx="38263" cy="43729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21" y="24"/>
                  </a:moveTo>
                  <a:cubicBezTo>
                    <a:pt x="21" y="25"/>
                    <a:pt x="15" y="20"/>
                    <a:pt x="9" y="13"/>
                  </a:cubicBezTo>
                  <a:cubicBezTo>
                    <a:pt x="3" y="7"/>
                    <a:pt x="-1" y="1"/>
                    <a:pt x="0" y="0"/>
                  </a:cubicBezTo>
                  <a:cubicBezTo>
                    <a:pt x="0" y="0"/>
                    <a:pt x="5" y="5"/>
                    <a:pt x="11" y="11"/>
                  </a:cubicBezTo>
                  <a:cubicBezTo>
                    <a:pt x="18" y="18"/>
                    <a:pt x="22" y="24"/>
                    <a:pt x="2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330596" y="1485810"/>
              <a:ext cx="56484" cy="69238"/>
            </a:xfrm>
            <a:custGeom>
              <a:avLst/>
              <a:gdLst/>
              <a:ahLst/>
              <a:cxnLst/>
              <a:rect l="l" t="t" r="r" b="b"/>
              <a:pathLst>
                <a:path w="31" h="38" extrusionOk="0">
                  <a:moveTo>
                    <a:pt x="13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17" y="4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1385257" y="1502208"/>
              <a:ext cx="51017" cy="52839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8" y="16"/>
                  </a:moveTo>
                  <a:lnTo>
                    <a:pt x="4" y="16"/>
                  </a:lnTo>
                  <a:cubicBezTo>
                    <a:pt x="5" y="22"/>
                    <a:pt x="9" y="26"/>
                    <a:pt x="15" y="26"/>
                  </a:cubicBezTo>
                  <a:cubicBezTo>
                    <a:pt x="19" y="26"/>
                    <a:pt x="22" y="25"/>
                    <a:pt x="24" y="22"/>
                  </a:cubicBezTo>
                  <a:lnTo>
                    <a:pt x="26" y="25"/>
                  </a:lnTo>
                  <a:cubicBezTo>
                    <a:pt x="23" y="28"/>
                    <a:pt x="20" y="29"/>
                    <a:pt x="15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5"/>
                  </a:cubicBezTo>
                  <a:lnTo>
                    <a:pt x="28" y="16"/>
                  </a:lnTo>
                  <a:moveTo>
                    <a:pt x="4" y="13"/>
                  </a:moveTo>
                  <a:lnTo>
                    <a:pt x="24" y="13"/>
                  </a:lnTo>
                  <a:cubicBezTo>
                    <a:pt x="24" y="8"/>
                    <a:pt x="19" y="4"/>
                    <a:pt x="14" y="4"/>
                  </a:cubicBezTo>
                  <a:cubicBezTo>
                    <a:pt x="8" y="4"/>
                    <a:pt x="5" y="8"/>
                    <a:pt x="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439919" y="1504030"/>
              <a:ext cx="49195" cy="51017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28"/>
                  </a:moveTo>
                  <a:lnTo>
                    <a:pt x="14" y="16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12" y="13"/>
                  </a:lnTo>
                  <a:lnTo>
                    <a:pt x="1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1492758" y="1491276"/>
              <a:ext cx="34619" cy="63772"/>
            </a:xfrm>
            <a:custGeom>
              <a:avLst/>
              <a:gdLst/>
              <a:ahLst/>
              <a:cxnLst/>
              <a:rect l="l" t="t" r="r" b="b"/>
              <a:pathLst>
                <a:path w="19" h="35" extrusionOk="0">
                  <a:moveTo>
                    <a:pt x="19" y="33"/>
                  </a:moveTo>
                  <a:cubicBezTo>
                    <a:pt x="18" y="35"/>
                    <a:pt x="16" y="35"/>
                    <a:pt x="13" y="35"/>
                  </a:cubicBezTo>
                  <a:cubicBezTo>
                    <a:pt x="8" y="35"/>
                    <a:pt x="5" y="32"/>
                    <a:pt x="5" y="27"/>
                  </a:cubicBezTo>
                  <a:lnTo>
                    <a:pt x="5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9" y="27"/>
                  </a:lnTo>
                  <a:cubicBezTo>
                    <a:pt x="9" y="30"/>
                    <a:pt x="11" y="32"/>
                    <a:pt x="14" y="32"/>
                  </a:cubicBezTo>
                  <a:cubicBezTo>
                    <a:pt x="15" y="32"/>
                    <a:pt x="17" y="32"/>
                    <a:pt x="18" y="31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651277" y="187208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653099" y="1961364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3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653099" y="202695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653099" y="208890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651277" y="2364037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653099" y="2455139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653099" y="2518911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653099" y="2580860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1651277" y="2855989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2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2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2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653099" y="2947092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1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1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653099" y="3012685"/>
              <a:ext cx="783483" cy="3644"/>
            </a:xfrm>
            <a:custGeom>
              <a:avLst/>
              <a:gdLst/>
              <a:ahLst/>
              <a:cxnLst/>
              <a:rect l="l" t="t" r="r" b="b"/>
              <a:pathLst>
                <a:path w="430" h="2" extrusionOk="0">
                  <a:moveTo>
                    <a:pt x="430" y="1"/>
                  </a:moveTo>
                  <a:cubicBezTo>
                    <a:pt x="430" y="2"/>
                    <a:pt x="334" y="2"/>
                    <a:pt x="215" y="2"/>
                  </a:cubicBezTo>
                  <a:cubicBezTo>
                    <a:pt x="96" y="2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653099" y="3072813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2"/>
                  </a:moveTo>
                  <a:cubicBezTo>
                    <a:pt x="254" y="3"/>
                    <a:pt x="197" y="3"/>
                    <a:pt x="127" y="3"/>
                  </a:cubicBezTo>
                  <a:cubicBezTo>
                    <a:pt x="56" y="3"/>
                    <a:pt x="0" y="2"/>
                    <a:pt x="0" y="2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651277" y="334976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653099" y="3439045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653099" y="350463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653099" y="3566588"/>
              <a:ext cx="462801" cy="3644"/>
            </a:xfrm>
            <a:custGeom>
              <a:avLst/>
              <a:gdLst/>
              <a:ahLst/>
              <a:cxnLst/>
              <a:rect l="l" t="t" r="r" b="b"/>
              <a:pathLst>
                <a:path w="254" h="2" extrusionOk="0">
                  <a:moveTo>
                    <a:pt x="254" y="1"/>
                  </a:moveTo>
                  <a:cubicBezTo>
                    <a:pt x="254" y="2"/>
                    <a:pt x="197" y="2"/>
                    <a:pt x="127" y="2"/>
                  </a:cubicBezTo>
                  <a:cubicBezTo>
                    <a:pt x="56" y="2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1651277" y="3838073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1653099" y="3929175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653099" y="3992947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653099" y="405489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177544" y="1870262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177544" y="2356748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177544" y="2843235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177544" y="3329722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177544" y="3812564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9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6"/>
            <p:cNvGrpSpPr/>
            <p:nvPr/>
          </p:nvGrpSpPr>
          <p:grpSpPr>
            <a:xfrm>
              <a:off x="488808" y="2271112"/>
              <a:ext cx="521107" cy="335256"/>
              <a:chOff x="488808" y="2271112"/>
              <a:chExt cx="521107" cy="335256"/>
            </a:xfrm>
          </p:grpSpPr>
          <p:sp>
            <p:nvSpPr>
              <p:cNvPr id="867" name="Google Shape;867;p26"/>
              <p:cNvSpPr/>
              <p:nvPr/>
            </p:nvSpPr>
            <p:spPr>
              <a:xfrm>
                <a:off x="488808" y="22711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519783" y="22984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6"/>
            <p:cNvSpPr/>
            <p:nvPr/>
          </p:nvSpPr>
          <p:spPr>
            <a:xfrm>
              <a:off x="3265614" y="4040320"/>
              <a:ext cx="455513" cy="455511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409905" y="4177323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26"/>
            <p:cNvGrpSpPr/>
            <p:nvPr/>
          </p:nvGrpSpPr>
          <p:grpSpPr>
            <a:xfrm>
              <a:off x="2445691" y="4222525"/>
              <a:ext cx="747041" cy="300637"/>
              <a:chOff x="2445691" y="4222525"/>
              <a:chExt cx="747041" cy="300637"/>
            </a:xfrm>
          </p:grpSpPr>
          <p:sp>
            <p:nvSpPr>
              <p:cNvPr id="872" name="Google Shape;872;p26"/>
              <p:cNvSpPr/>
              <p:nvPr/>
            </p:nvSpPr>
            <p:spPr>
              <a:xfrm>
                <a:off x="3128960" y="4222525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2445691" y="4251678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6"/>
            <p:cNvSpPr/>
            <p:nvPr/>
          </p:nvSpPr>
          <p:spPr>
            <a:xfrm>
              <a:off x="927923" y="2178188"/>
              <a:ext cx="245977" cy="377163"/>
            </a:xfrm>
            <a:custGeom>
              <a:avLst/>
              <a:gdLst/>
              <a:ahLst/>
              <a:cxnLst/>
              <a:rect l="l" t="t" r="r" b="b"/>
              <a:pathLst>
                <a:path w="135" h="207" extrusionOk="0">
                  <a:moveTo>
                    <a:pt x="116" y="129"/>
                  </a:moveTo>
                  <a:lnTo>
                    <a:pt x="120" y="114"/>
                  </a:lnTo>
                  <a:cubicBezTo>
                    <a:pt x="122" y="104"/>
                    <a:pt x="122" y="93"/>
                    <a:pt x="119" y="83"/>
                  </a:cubicBezTo>
                  <a:lnTo>
                    <a:pt x="103" y="30"/>
                  </a:lnTo>
                  <a:cubicBezTo>
                    <a:pt x="102" y="25"/>
                    <a:pt x="98" y="21"/>
                    <a:pt x="94" y="18"/>
                  </a:cubicBezTo>
                  <a:cubicBezTo>
                    <a:pt x="82" y="11"/>
                    <a:pt x="58" y="-2"/>
                    <a:pt x="56" y="0"/>
                  </a:cubicBezTo>
                  <a:cubicBezTo>
                    <a:pt x="41" y="12"/>
                    <a:pt x="74" y="33"/>
                    <a:pt x="74" y="33"/>
                  </a:cubicBezTo>
                  <a:cubicBezTo>
                    <a:pt x="74" y="33"/>
                    <a:pt x="87" y="47"/>
                    <a:pt x="77" y="58"/>
                  </a:cubicBezTo>
                  <a:cubicBezTo>
                    <a:pt x="65" y="70"/>
                    <a:pt x="44" y="44"/>
                    <a:pt x="44" y="44"/>
                  </a:cubicBezTo>
                  <a:cubicBezTo>
                    <a:pt x="44" y="44"/>
                    <a:pt x="45" y="41"/>
                    <a:pt x="46" y="41"/>
                  </a:cubicBezTo>
                  <a:cubicBezTo>
                    <a:pt x="46" y="42"/>
                    <a:pt x="57" y="50"/>
                    <a:pt x="66" y="50"/>
                  </a:cubicBezTo>
                  <a:lnTo>
                    <a:pt x="66" y="33"/>
                  </a:lnTo>
                  <a:lnTo>
                    <a:pt x="47" y="21"/>
                  </a:lnTo>
                  <a:cubicBezTo>
                    <a:pt x="43" y="18"/>
                    <a:pt x="38" y="17"/>
                    <a:pt x="33" y="18"/>
                  </a:cubicBezTo>
                  <a:lnTo>
                    <a:pt x="26" y="20"/>
                  </a:lnTo>
                  <a:cubicBezTo>
                    <a:pt x="22" y="21"/>
                    <a:pt x="18" y="23"/>
                    <a:pt x="15" y="27"/>
                  </a:cubicBezTo>
                  <a:lnTo>
                    <a:pt x="9" y="37"/>
                  </a:lnTo>
                  <a:lnTo>
                    <a:pt x="6" y="40"/>
                  </a:lnTo>
                  <a:cubicBezTo>
                    <a:pt x="4" y="44"/>
                    <a:pt x="3" y="48"/>
                    <a:pt x="5" y="52"/>
                  </a:cubicBezTo>
                  <a:lnTo>
                    <a:pt x="8" y="59"/>
                  </a:lnTo>
                  <a:lnTo>
                    <a:pt x="4" y="65"/>
                  </a:lnTo>
                  <a:cubicBezTo>
                    <a:pt x="0" y="70"/>
                    <a:pt x="-1" y="77"/>
                    <a:pt x="2" y="82"/>
                  </a:cubicBezTo>
                  <a:lnTo>
                    <a:pt x="34" y="127"/>
                  </a:lnTo>
                  <a:lnTo>
                    <a:pt x="83" y="207"/>
                  </a:lnTo>
                  <a:lnTo>
                    <a:pt x="135" y="150"/>
                  </a:lnTo>
                  <a:lnTo>
                    <a:pt x="116" y="129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29500" rIns="90000" bIns="29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940677" y="2280222"/>
              <a:ext cx="12754" cy="47373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6"/>
                  </a:moveTo>
                  <a:cubicBezTo>
                    <a:pt x="7" y="26"/>
                    <a:pt x="6" y="25"/>
                    <a:pt x="5" y="23"/>
                  </a:cubicBezTo>
                  <a:cubicBezTo>
                    <a:pt x="5" y="21"/>
                    <a:pt x="5" y="17"/>
                    <a:pt x="7" y="14"/>
                  </a:cubicBez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ubicBezTo>
                    <a:pt x="3" y="5"/>
                    <a:pt x="0" y="0"/>
                    <a:pt x="0" y="0"/>
                  </a:cubicBezTo>
                  <a:cubicBezTo>
                    <a:pt x="-1" y="0"/>
                    <a:pt x="2" y="6"/>
                    <a:pt x="5" y="13"/>
                  </a:cubicBezTo>
                  <a:lnTo>
                    <a:pt x="6" y="14"/>
                  </a:lnTo>
                  <a:lnTo>
                    <a:pt x="6" y="14"/>
                  </a:lnTo>
                  <a:cubicBezTo>
                    <a:pt x="4" y="17"/>
                    <a:pt x="4" y="21"/>
                    <a:pt x="5" y="23"/>
                  </a:cubicBezTo>
                  <a:cubicBezTo>
                    <a:pt x="6" y="25"/>
                    <a:pt x="7" y="26"/>
                    <a:pt x="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957075" y="2220095"/>
              <a:ext cx="38263" cy="107501"/>
            </a:xfrm>
            <a:custGeom>
              <a:avLst/>
              <a:gdLst/>
              <a:ahLst/>
              <a:cxnLst/>
              <a:rect l="l" t="t" r="r" b="b"/>
              <a:pathLst>
                <a:path w="21" h="59" extrusionOk="0">
                  <a:moveTo>
                    <a:pt x="2" y="0"/>
                  </a:moveTo>
                  <a:cubicBezTo>
                    <a:pt x="2" y="0"/>
                    <a:pt x="0" y="4"/>
                    <a:pt x="1" y="9"/>
                  </a:cubicBezTo>
                  <a:cubicBezTo>
                    <a:pt x="2" y="15"/>
                    <a:pt x="5" y="23"/>
                    <a:pt x="10" y="30"/>
                  </a:cubicBezTo>
                  <a:cubicBezTo>
                    <a:pt x="11" y="32"/>
                    <a:pt x="12" y="34"/>
                    <a:pt x="13" y="36"/>
                  </a:cubicBezTo>
                  <a:cubicBezTo>
                    <a:pt x="14" y="39"/>
                    <a:pt x="14" y="41"/>
                    <a:pt x="13" y="43"/>
                  </a:cubicBezTo>
                  <a:cubicBezTo>
                    <a:pt x="13" y="47"/>
                    <a:pt x="13" y="50"/>
                    <a:pt x="15" y="53"/>
                  </a:cubicBezTo>
                  <a:cubicBezTo>
                    <a:pt x="17" y="58"/>
                    <a:pt x="21" y="59"/>
                    <a:pt x="21" y="59"/>
                  </a:cubicBezTo>
                  <a:cubicBezTo>
                    <a:pt x="21" y="59"/>
                    <a:pt x="17" y="59"/>
                    <a:pt x="13" y="53"/>
                  </a:cubicBezTo>
                  <a:cubicBezTo>
                    <a:pt x="12" y="51"/>
                    <a:pt x="11" y="46"/>
                    <a:pt x="12" y="43"/>
                  </a:cubicBezTo>
                  <a:cubicBezTo>
                    <a:pt x="12" y="41"/>
                    <a:pt x="11" y="39"/>
                    <a:pt x="11" y="37"/>
                  </a:cubicBezTo>
                  <a:cubicBezTo>
                    <a:pt x="10" y="35"/>
                    <a:pt x="9" y="33"/>
                    <a:pt x="8" y="31"/>
                  </a:cubicBezTo>
                  <a:cubicBezTo>
                    <a:pt x="4" y="23"/>
                    <a:pt x="1" y="16"/>
                    <a:pt x="0" y="10"/>
                  </a:cubicBezTo>
                  <a:cubicBezTo>
                    <a:pt x="-1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997160" y="2231027"/>
              <a:ext cx="12754" cy="25509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14"/>
                  </a:moveTo>
                  <a:cubicBezTo>
                    <a:pt x="6" y="14"/>
                    <a:pt x="6" y="10"/>
                    <a:pt x="4" y="7"/>
                  </a:cubicBezTo>
                  <a:cubicBezTo>
                    <a:pt x="2" y="3"/>
                    <a:pt x="-1" y="0"/>
                    <a:pt x="0" y="0"/>
                  </a:cubicBezTo>
                  <a:cubicBezTo>
                    <a:pt x="0" y="-1"/>
                    <a:pt x="3" y="2"/>
                    <a:pt x="5" y="6"/>
                  </a:cubicBezTo>
                  <a:cubicBezTo>
                    <a:pt x="8" y="10"/>
                    <a:pt x="7" y="14"/>
                    <a:pt x="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1026313" y="2398656"/>
              <a:ext cx="371699" cy="553902"/>
            </a:xfrm>
            <a:custGeom>
              <a:avLst/>
              <a:gdLst/>
              <a:ahLst/>
              <a:cxnLst/>
              <a:rect l="l" t="t" r="r" b="b"/>
              <a:pathLst>
                <a:path w="204" h="304" extrusionOk="0">
                  <a:moveTo>
                    <a:pt x="80" y="279"/>
                  </a:moveTo>
                  <a:lnTo>
                    <a:pt x="100" y="304"/>
                  </a:lnTo>
                  <a:lnTo>
                    <a:pt x="204" y="179"/>
                  </a:lnTo>
                  <a:lnTo>
                    <a:pt x="68" y="0"/>
                  </a:lnTo>
                  <a:lnTo>
                    <a:pt x="0" y="53"/>
                  </a:lnTo>
                  <a:lnTo>
                    <a:pt x="8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013865" y="5100752"/>
              <a:ext cx="215002" cy="375341"/>
            </a:xfrm>
            <a:custGeom>
              <a:avLst/>
              <a:gdLst/>
              <a:ahLst/>
              <a:cxnLst/>
              <a:rect l="l" t="t" r="r" b="b"/>
              <a:pathLst>
                <a:path w="118" h="206" extrusionOk="0">
                  <a:moveTo>
                    <a:pt x="0" y="3"/>
                  </a:moveTo>
                  <a:lnTo>
                    <a:pt x="8" y="206"/>
                  </a:lnTo>
                  <a:lnTo>
                    <a:pt x="118" y="203"/>
                  </a:lnTo>
                  <a:lnTo>
                    <a:pt x="1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104968" y="5098930"/>
              <a:ext cx="21865" cy="360765"/>
            </a:xfrm>
            <a:custGeom>
              <a:avLst/>
              <a:gdLst/>
              <a:ahLst/>
              <a:cxnLst/>
              <a:rect l="l" t="t" r="r" b="b"/>
              <a:pathLst>
                <a:path w="12" h="198" extrusionOk="0">
                  <a:moveTo>
                    <a:pt x="12" y="198"/>
                  </a:moveTo>
                  <a:cubicBezTo>
                    <a:pt x="13" y="198"/>
                    <a:pt x="11" y="153"/>
                    <a:pt x="8" y="99"/>
                  </a:cubicBezTo>
                  <a:cubicBezTo>
                    <a:pt x="5" y="44"/>
                    <a:pt x="2" y="0"/>
                    <a:pt x="1" y="0"/>
                  </a:cubicBezTo>
                  <a:cubicBezTo>
                    <a:pt x="0" y="0"/>
                    <a:pt x="2" y="44"/>
                    <a:pt x="5" y="99"/>
                  </a:cubicBezTo>
                  <a:cubicBezTo>
                    <a:pt x="8" y="154"/>
                    <a:pt x="11" y="198"/>
                    <a:pt x="12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2028441" y="5445119"/>
              <a:ext cx="200426" cy="30975"/>
            </a:xfrm>
            <a:custGeom>
              <a:avLst/>
              <a:gdLst/>
              <a:ahLst/>
              <a:cxnLst/>
              <a:rect l="l" t="t" r="r" b="b"/>
              <a:pathLst>
                <a:path w="110" h="17" extrusionOk="0">
                  <a:moveTo>
                    <a:pt x="0" y="3"/>
                  </a:moveTo>
                  <a:lnTo>
                    <a:pt x="109" y="0"/>
                  </a:lnTo>
                  <a:lnTo>
                    <a:pt x="110" y="14"/>
                  </a:lnTo>
                  <a:lnTo>
                    <a:pt x="0" y="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2026619" y="5297533"/>
              <a:ext cx="196782" cy="69238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08" y="30"/>
                  </a:moveTo>
                  <a:cubicBezTo>
                    <a:pt x="108" y="30"/>
                    <a:pt x="107" y="29"/>
                    <a:pt x="105" y="26"/>
                  </a:cubicBezTo>
                  <a:cubicBezTo>
                    <a:pt x="103" y="23"/>
                    <a:pt x="100" y="20"/>
                    <a:pt x="95" y="16"/>
                  </a:cubicBezTo>
                  <a:cubicBezTo>
                    <a:pt x="90" y="12"/>
                    <a:pt x="84" y="8"/>
                    <a:pt x="77" y="5"/>
                  </a:cubicBezTo>
                  <a:cubicBezTo>
                    <a:pt x="69" y="2"/>
                    <a:pt x="60" y="0"/>
                    <a:pt x="51" y="0"/>
                  </a:cubicBezTo>
                  <a:cubicBezTo>
                    <a:pt x="32" y="1"/>
                    <a:pt x="17" y="11"/>
                    <a:pt x="9" y="21"/>
                  </a:cubicBezTo>
                  <a:cubicBezTo>
                    <a:pt x="5" y="25"/>
                    <a:pt x="3" y="30"/>
                    <a:pt x="2" y="33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1" y="38"/>
                    <a:pt x="3" y="31"/>
                    <a:pt x="11" y="22"/>
                  </a:cubicBezTo>
                  <a:cubicBezTo>
                    <a:pt x="19" y="13"/>
                    <a:pt x="33" y="4"/>
                    <a:pt x="51" y="4"/>
                  </a:cubicBezTo>
                  <a:cubicBezTo>
                    <a:pt x="69" y="3"/>
                    <a:pt x="84" y="11"/>
                    <a:pt x="94" y="18"/>
                  </a:cubicBezTo>
                  <a:cubicBezTo>
                    <a:pt x="103" y="25"/>
                    <a:pt x="108" y="31"/>
                    <a:pt x="10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017509" y="5206430"/>
              <a:ext cx="202248" cy="43729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110" y="0"/>
                  </a:moveTo>
                  <a:lnTo>
                    <a:pt x="111" y="22"/>
                  </a:lnTo>
                  <a:lnTo>
                    <a:pt x="1" y="24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1326952" y="5126260"/>
              <a:ext cx="435471" cy="353477"/>
            </a:xfrm>
            <a:custGeom>
              <a:avLst/>
              <a:gdLst/>
              <a:ahLst/>
              <a:cxnLst/>
              <a:rect l="l" t="t" r="r" b="b"/>
              <a:pathLst>
                <a:path w="239" h="194" extrusionOk="0">
                  <a:moveTo>
                    <a:pt x="119" y="1"/>
                  </a:moveTo>
                  <a:lnTo>
                    <a:pt x="124" y="124"/>
                  </a:lnTo>
                  <a:cubicBezTo>
                    <a:pt x="124" y="124"/>
                    <a:pt x="1" y="171"/>
                    <a:pt x="0" y="194"/>
                  </a:cubicBezTo>
                  <a:lnTo>
                    <a:pt x="239" y="192"/>
                  </a:lnTo>
                  <a:lnTo>
                    <a:pt x="239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1662209" y="5332152"/>
              <a:ext cx="36441" cy="34619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13" y="1"/>
                  </a:moveTo>
                  <a:cubicBezTo>
                    <a:pt x="18" y="2"/>
                    <a:pt x="21" y="7"/>
                    <a:pt x="20" y="12"/>
                  </a:cubicBezTo>
                  <a:cubicBezTo>
                    <a:pt x="19" y="17"/>
                    <a:pt x="13" y="20"/>
                    <a:pt x="9" y="19"/>
                  </a:cubicBezTo>
                  <a:cubicBezTo>
                    <a:pt x="4" y="18"/>
                    <a:pt x="-1" y="11"/>
                    <a:pt x="1" y="7"/>
                  </a:cubicBezTo>
                  <a:cubicBezTo>
                    <a:pt x="2" y="2"/>
                    <a:pt x="10" y="-1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1323308" y="5441475"/>
              <a:ext cx="439115" cy="38263"/>
            </a:xfrm>
            <a:custGeom>
              <a:avLst/>
              <a:gdLst/>
              <a:ahLst/>
              <a:cxnLst/>
              <a:rect l="l" t="t" r="r" b="b"/>
              <a:pathLst>
                <a:path w="241" h="21" extrusionOk="0">
                  <a:moveTo>
                    <a:pt x="241" y="19"/>
                  </a:moveTo>
                  <a:lnTo>
                    <a:pt x="241" y="0"/>
                  </a:lnTo>
                  <a:lnTo>
                    <a:pt x="9" y="9"/>
                  </a:lnTo>
                  <a:cubicBezTo>
                    <a:pt x="9" y="9"/>
                    <a:pt x="-1" y="14"/>
                    <a:pt x="0" y="21"/>
                  </a:cubicBezTo>
                  <a:lnTo>
                    <a:pt x="241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1549242" y="5352194"/>
              <a:ext cx="40085" cy="27331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cubicBezTo>
                    <a:pt x="0" y="2"/>
                    <a:pt x="6" y="3"/>
                    <a:pt x="12" y="7"/>
                  </a:cubicBezTo>
                  <a:cubicBezTo>
                    <a:pt x="18" y="10"/>
                    <a:pt x="21" y="15"/>
                    <a:pt x="22" y="15"/>
                  </a:cubicBezTo>
                  <a:cubicBezTo>
                    <a:pt x="23" y="15"/>
                    <a:pt x="21" y="8"/>
                    <a:pt x="14" y="3"/>
                  </a:cubicBezTo>
                  <a:cubicBezTo>
                    <a:pt x="7" y="-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1503691" y="5372237"/>
              <a:ext cx="29153" cy="34619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0" y="1"/>
                  </a:moveTo>
                  <a:cubicBezTo>
                    <a:pt x="0" y="2"/>
                    <a:pt x="5" y="4"/>
                    <a:pt x="9" y="9"/>
                  </a:cubicBezTo>
                  <a:cubicBezTo>
                    <a:pt x="13" y="14"/>
                    <a:pt x="14" y="19"/>
                    <a:pt x="15" y="19"/>
                  </a:cubicBezTo>
                  <a:cubicBezTo>
                    <a:pt x="16" y="19"/>
                    <a:pt x="17" y="12"/>
                    <a:pt x="12" y="6"/>
                  </a:cubicBezTo>
                  <a:cubicBezTo>
                    <a:pt x="7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1459961" y="5392279"/>
              <a:ext cx="20043" cy="3644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20"/>
                  </a:moveTo>
                  <a:cubicBezTo>
                    <a:pt x="11" y="21"/>
                    <a:pt x="12" y="14"/>
                    <a:pt x="9" y="8"/>
                  </a:cubicBezTo>
                  <a:cubicBezTo>
                    <a:pt x="5" y="1"/>
                    <a:pt x="1" y="-1"/>
                    <a:pt x="0" y="0"/>
                  </a:cubicBezTo>
                  <a:cubicBezTo>
                    <a:pt x="0" y="1"/>
                    <a:pt x="3" y="5"/>
                    <a:pt x="6" y="10"/>
                  </a:cubicBezTo>
                  <a:cubicBezTo>
                    <a:pt x="8" y="15"/>
                    <a:pt x="9" y="20"/>
                    <a:pt x="1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1552886" y="5293889"/>
              <a:ext cx="45551" cy="10932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0" y="5"/>
                  </a:moveTo>
                  <a:cubicBezTo>
                    <a:pt x="1" y="6"/>
                    <a:pt x="6" y="4"/>
                    <a:pt x="13" y="5"/>
                  </a:cubicBezTo>
                  <a:cubicBezTo>
                    <a:pt x="19" y="5"/>
                    <a:pt x="25" y="7"/>
                    <a:pt x="25" y="6"/>
                  </a:cubicBezTo>
                  <a:cubicBezTo>
                    <a:pt x="26" y="5"/>
                    <a:pt x="21" y="1"/>
                    <a:pt x="13" y="0"/>
                  </a:cubicBezTo>
                  <a:cubicBezTo>
                    <a:pt x="5" y="0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1545598" y="5219185"/>
              <a:ext cx="65594" cy="36441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0" y="19"/>
                  </a:moveTo>
                  <a:cubicBezTo>
                    <a:pt x="0" y="20"/>
                    <a:pt x="4" y="20"/>
                    <a:pt x="12" y="19"/>
                  </a:cubicBezTo>
                  <a:cubicBezTo>
                    <a:pt x="15" y="18"/>
                    <a:pt x="20" y="17"/>
                    <a:pt x="24" y="15"/>
                  </a:cubicBezTo>
                  <a:cubicBezTo>
                    <a:pt x="27" y="14"/>
                    <a:pt x="29" y="13"/>
                    <a:pt x="31" y="11"/>
                  </a:cubicBezTo>
                  <a:cubicBezTo>
                    <a:pt x="32" y="11"/>
                    <a:pt x="34" y="10"/>
                    <a:pt x="35" y="9"/>
                  </a:cubicBezTo>
                  <a:cubicBezTo>
                    <a:pt x="36" y="7"/>
                    <a:pt x="37" y="4"/>
                    <a:pt x="35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1"/>
                    <a:pt x="21" y="2"/>
                    <a:pt x="18" y="3"/>
                  </a:cubicBezTo>
                  <a:cubicBezTo>
                    <a:pt x="14" y="5"/>
                    <a:pt x="10" y="8"/>
                    <a:pt x="7" y="10"/>
                  </a:cubicBezTo>
                  <a:cubicBezTo>
                    <a:pt x="2" y="16"/>
                    <a:pt x="0" y="20"/>
                    <a:pt x="0" y="20"/>
                  </a:cubicBezTo>
                  <a:cubicBezTo>
                    <a:pt x="1" y="21"/>
                    <a:pt x="3" y="17"/>
                    <a:pt x="9" y="13"/>
                  </a:cubicBezTo>
                  <a:cubicBezTo>
                    <a:pt x="12" y="10"/>
                    <a:pt x="16" y="8"/>
                    <a:pt x="20" y="6"/>
                  </a:cubicBezTo>
                  <a:cubicBezTo>
                    <a:pt x="22" y="6"/>
                    <a:pt x="24" y="5"/>
                    <a:pt x="27" y="4"/>
                  </a:cubicBezTo>
                  <a:cubicBezTo>
                    <a:pt x="29" y="4"/>
                    <a:pt x="31" y="4"/>
                    <a:pt x="32" y="5"/>
                  </a:cubicBezTo>
                  <a:lnTo>
                    <a:pt x="32" y="6"/>
                  </a:lnTo>
                  <a:cubicBezTo>
                    <a:pt x="31" y="7"/>
                    <a:pt x="30" y="7"/>
                    <a:pt x="29" y="8"/>
                  </a:cubicBezTo>
                  <a:cubicBezTo>
                    <a:pt x="27" y="9"/>
                    <a:pt x="25" y="11"/>
                    <a:pt x="23" y="12"/>
                  </a:cubicBezTo>
                  <a:cubicBezTo>
                    <a:pt x="19" y="14"/>
                    <a:pt x="15" y="15"/>
                    <a:pt x="11" y="16"/>
                  </a:cubicBezTo>
                  <a:cubicBezTo>
                    <a:pt x="4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1518267" y="5188210"/>
              <a:ext cx="34619" cy="69238"/>
            </a:xfrm>
            <a:custGeom>
              <a:avLst/>
              <a:gdLst/>
              <a:ahLst/>
              <a:cxnLst/>
              <a:rect l="l" t="t" r="r" b="b"/>
              <a:pathLst>
                <a:path w="19" h="38" extrusionOk="0">
                  <a:moveTo>
                    <a:pt x="16" y="38"/>
                  </a:moveTo>
                  <a:cubicBezTo>
                    <a:pt x="17" y="38"/>
                    <a:pt x="19" y="34"/>
                    <a:pt x="19" y="26"/>
                  </a:cubicBezTo>
                  <a:cubicBezTo>
                    <a:pt x="20" y="22"/>
                    <a:pt x="19" y="18"/>
                    <a:pt x="18" y="13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13" y="3"/>
                    <a:pt x="11" y="0"/>
                    <a:pt x="7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0" y="10"/>
                    <a:pt x="0" y="13"/>
                    <a:pt x="0" y="16"/>
                  </a:cubicBezTo>
                  <a:cubicBezTo>
                    <a:pt x="1" y="21"/>
                    <a:pt x="3" y="25"/>
                    <a:pt x="6" y="28"/>
                  </a:cubicBezTo>
                  <a:cubicBezTo>
                    <a:pt x="10" y="34"/>
                    <a:pt x="15" y="36"/>
                    <a:pt x="15" y="35"/>
                  </a:cubicBezTo>
                  <a:cubicBezTo>
                    <a:pt x="16" y="35"/>
                    <a:pt x="12" y="32"/>
                    <a:pt x="8" y="27"/>
                  </a:cubicBezTo>
                  <a:cubicBezTo>
                    <a:pt x="6" y="24"/>
                    <a:pt x="5" y="20"/>
                    <a:pt x="4" y="15"/>
                  </a:cubicBezTo>
                  <a:cubicBezTo>
                    <a:pt x="4" y="13"/>
                    <a:pt x="4" y="11"/>
                    <a:pt x="4" y="8"/>
                  </a:cubicBezTo>
                  <a:cubicBezTo>
                    <a:pt x="5" y="6"/>
                    <a:pt x="6" y="4"/>
                    <a:pt x="7" y="4"/>
                  </a:cubicBezTo>
                  <a:cubicBezTo>
                    <a:pt x="8" y="4"/>
                    <a:pt x="10" y="6"/>
                    <a:pt x="11" y="8"/>
                  </a:cubicBezTo>
                  <a:cubicBezTo>
                    <a:pt x="12" y="10"/>
                    <a:pt x="13" y="12"/>
                    <a:pt x="14" y="14"/>
                  </a:cubicBezTo>
                  <a:cubicBezTo>
                    <a:pt x="16" y="19"/>
                    <a:pt x="16" y="23"/>
                    <a:pt x="16" y="26"/>
                  </a:cubicBezTo>
                  <a:cubicBezTo>
                    <a:pt x="17" y="33"/>
                    <a:pt x="16" y="38"/>
                    <a:pt x="16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1551064" y="5261092"/>
              <a:ext cx="211358" cy="49195"/>
            </a:xfrm>
            <a:custGeom>
              <a:avLst/>
              <a:gdLst/>
              <a:ahLst/>
              <a:cxnLst/>
              <a:rect l="l" t="t" r="r" b="b"/>
              <a:pathLst>
                <a:path w="116" h="27" extrusionOk="0">
                  <a:moveTo>
                    <a:pt x="116" y="0"/>
                  </a:moveTo>
                  <a:lnTo>
                    <a:pt x="116" y="27"/>
                  </a:lnTo>
                  <a:lnTo>
                    <a:pt x="0" y="27"/>
                  </a:lnTo>
                  <a:lnTo>
                    <a:pt x="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2401962" y="1483988"/>
              <a:ext cx="273308" cy="428181"/>
            </a:xfrm>
            <a:custGeom>
              <a:avLst/>
              <a:gdLst/>
              <a:ahLst/>
              <a:cxnLst/>
              <a:rect l="l" t="t" r="r" b="b"/>
              <a:pathLst>
                <a:path w="150" h="235" extrusionOk="0">
                  <a:moveTo>
                    <a:pt x="36" y="20"/>
                  </a:moveTo>
                  <a:lnTo>
                    <a:pt x="54" y="86"/>
                  </a:lnTo>
                  <a:cubicBezTo>
                    <a:pt x="54" y="86"/>
                    <a:pt x="60" y="123"/>
                    <a:pt x="43" y="123"/>
                  </a:cubicBezTo>
                  <a:cubicBezTo>
                    <a:pt x="28" y="123"/>
                    <a:pt x="26" y="103"/>
                    <a:pt x="26" y="103"/>
                  </a:cubicBezTo>
                  <a:cubicBezTo>
                    <a:pt x="26" y="103"/>
                    <a:pt x="34" y="63"/>
                    <a:pt x="14" y="65"/>
                  </a:cubicBezTo>
                  <a:cubicBezTo>
                    <a:pt x="11" y="65"/>
                    <a:pt x="4" y="93"/>
                    <a:pt x="1" y="107"/>
                  </a:cubicBezTo>
                  <a:cubicBezTo>
                    <a:pt x="-1" y="112"/>
                    <a:pt x="0" y="118"/>
                    <a:pt x="3" y="122"/>
                  </a:cubicBezTo>
                  <a:lnTo>
                    <a:pt x="31" y="173"/>
                  </a:lnTo>
                  <a:cubicBezTo>
                    <a:pt x="36" y="182"/>
                    <a:pt x="44" y="190"/>
                    <a:pt x="54" y="195"/>
                  </a:cubicBezTo>
                  <a:lnTo>
                    <a:pt x="68" y="204"/>
                  </a:lnTo>
                  <a:lnTo>
                    <a:pt x="70" y="234"/>
                  </a:lnTo>
                  <a:lnTo>
                    <a:pt x="150" y="235"/>
                  </a:lnTo>
                  <a:lnTo>
                    <a:pt x="125" y="141"/>
                  </a:lnTo>
                  <a:lnTo>
                    <a:pt x="115" y="84"/>
                  </a:lnTo>
                  <a:cubicBezTo>
                    <a:pt x="112" y="78"/>
                    <a:pt x="107" y="74"/>
                    <a:pt x="101" y="73"/>
                  </a:cubicBezTo>
                  <a:lnTo>
                    <a:pt x="93" y="72"/>
                  </a:lnTo>
                  <a:lnTo>
                    <a:pt x="91" y="65"/>
                  </a:lnTo>
                  <a:cubicBezTo>
                    <a:pt x="89" y="61"/>
                    <a:pt x="85" y="58"/>
                    <a:pt x="80" y="57"/>
                  </a:cubicBezTo>
                  <a:lnTo>
                    <a:pt x="76" y="57"/>
                  </a:lnTo>
                  <a:lnTo>
                    <a:pt x="69" y="40"/>
                  </a:lnTo>
                  <a:cubicBezTo>
                    <a:pt x="67" y="35"/>
                    <a:pt x="51" y="0"/>
                    <a:pt x="45" y="0"/>
                  </a:cubicBezTo>
                  <a:cubicBezTo>
                    <a:pt x="45" y="0"/>
                    <a:pt x="32" y="3"/>
                    <a:pt x="37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2536794" y="1582378"/>
              <a:ext cx="36441" cy="83814"/>
            </a:xfrm>
            <a:custGeom>
              <a:avLst/>
              <a:gdLst/>
              <a:ahLst/>
              <a:cxnLst/>
              <a:rect l="l" t="t" r="r" b="b"/>
              <a:pathLst>
                <a:path w="20" h="46" extrusionOk="0">
                  <a:moveTo>
                    <a:pt x="20" y="46"/>
                  </a:moveTo>
                  <a:cubicBezTo>
                    <a:pt x="20" y="46"/>
                    <a:pt x="20" y="43"/>
                    <a:pt x="18" y="39"/>
                  </a:cubicBezTo>
                  <a:cubicBezTo>
                    <a:pt x="17" y="34"/>
                    <a:pt x="13" y="29"/>
                    <a:pt x="7" y="25"/>
                  </a:cubicBezTo>
                  <a:cubicBezTo>
                    <a:pt x="4" y="18"/>
                    <a:pt x="2" y="12"/>
                    <a:pt x="1" y="7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2"/>
                    <a:pt x="5" y="18"/>
                    <a:pt x="8" y="24"/>
                  </a:cubicBezTo>
                  <a:cubicBezTo>
                    <a:pt x="10" y="25"/>
                    <a:pt x="11" y="26"/>
                    <a:pt x="12" y="27"/>
                  </a:cubicBezTo>
                  <a:cubicBezTo>
                    <a:pt x="14" y="28"/>
                    <a:pt x="15" y="30"/>
                    <a:pt x="16" y="31"/>
                  </a:cubicBezTo>
                  <a:cubicBezTo>
                    <a:pt x="17" y="34"/>
                    <a:pt x="18" y="35"/>
                    <a:pt x="19" y="38"/>
                  </a:cubicBezTo>
                  <a:cubicBezTo>
                    <a:pt x="19" y="40"/>
                    <a:pt x="20" y="43"/>
                    <a:pt x="20" y="44"/>
                  </a:cubicBezTo>
                  <a:cubicBezTo>
                    <a:pt x="20" y="45"/>
                    <a:pt x="20" y="46"/>
                    <a:pt x="2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567768" y="1609709"/>
              <a:ext cx="27331" cy="43729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5" y="24"/>
                    <a:pt x="15" y="23"/>
                    <a:pt x="14" y="21"/>
                  </a:cubicBezTo>
                  <a:cubicBezTo>
                    <a:pt x="13" y="19"/>
                    <a:pt x="10" y="16"/>
                    <a:pt x="6" y="16"/>
                  </a:cubicBez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cubicBezTo>
                    <a:pt x="3" y="6"/>
                    <a:pt x="0" y="0"/>
                    <a:pt x="1" y="0"/>
                  </a:cubicBezTo>
                  <a:cubicBezTo>
                    <a:pt x="1" y="-1"/>
                    <a:pt x="4" y="6"/>
                    <a:pt x="7" y="14"/>
                  </a:cubicBezTo>
                  <a:lnTo>
                    <a:pt x="7" y="15"/>
                  </a:lnTo>
                  <a:lnTo>
                    <a:pt x="6" y="14"/>
                  </a:lnTo>
                  <a:cubicBezTo>
                    <a:pt x="11" y="15"/>
                    <a:pt x="14" y="18"/>
                    <a:pt x="15" y="20"/>
                  </a:cubicBezTo>
                  <a:cubicBezTo>
                    <a:pt x="16" y="23"/>
                    <a:pt x="15" y="24"/>
                    <a:pt x="15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1636700" y="1616997"/>
              <a:ext cx="362588" cy="623139"/>
            </a:xfrm>
            <a:custGeom>
              <a:avLst/>
              <a:gdLst/>
              <a:ahLst/>
              <a:cxnLst/>
              <a:rect l="l" t="t" r="r" b="b"/>
              <a:pathLst>
                <a:path w="199" h="342" extrusionOk="0">
                  <a:moveTo>
                    <a:pt x="54" y="342"/>
                  </a:moveTo>
                  <a:lnTo>
                    <a:pt x="199" y="340"/>
                  </a:lnTo>
                  <a:lnTo>
                    <a:pt x="183" y="216"/>
                  </a:lnTo>
                  <a:cubicBezTo>
                    <a:pt x="183" y="216"/>
                    <a:pt x="192" y="214"/>
                    <a:pt x="193" y="160"/>
                  </a:cubicBezTo>
                  <a:cubicBezTo>
                    <a:pt x="193" y="106"/>
                    <a:pt x="197" y="15"/>
                    <a:pt x="197" y="15"/>
                  </a:cubicBezTo>
                  <a:lnTo>
                    <a:pt x="197" y="15"/>
                  </a:lnTo>
                  <a:cubicBezTo>
                    <a:pt x="134" y="-12"/>
                    <a:pt x="62" y="-3"/>
                    <a:pt x="8" y="38"/>
                  </a:cubicBezTo>
                  <a:lnTo>
                    <a:pt x="0" y="44"/>
                  </a:lnTo>
                  <a:lnTo>
                    <a:pt x="54" y="342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1602081" y="1815600"/>
              <a:ext cx="69238" cy="102035"/>
            </a:xfrm>
            <a:custGeom>
              <a:avLst/>
              <a:gdLst/>
              <a:ahLst/>
              <a:cxnLst/>
              <a:rect l="l" t="t" r="r" b="b"/>
              <a:pathLst>
                <a:path w="38" h="56" extrusionOk="0">
                  <a:moveTo>
                    <a:pt x="36" y="2"/>
                  </a:moveTo>
                  <a:cubicBezTo>
                    <a:pt x="35" y="1"/>
                    <a:pt x="-2" y="-9"/>
                    <a:pt x="0" y="28"/>
                  </a:cubicBezTo>
                  <a:cubicBezTo>
                    <a:pt x="1" y="64"/>
                    <a:pt x="38" y="56"/>
                    <a:pt x="38" y="55"/>
                  </a:cubicBezTo>
                  <a:cubicBezTo>
                    <a:pt x="38" y="54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1973780" y="1802846"/>
              <a:ext cx="69238" cy="103857"/>
            </a:xfrm>
            <a:custGeom>
              <a:avLst/>
              <a:gdLst/>
              <a:ahLst/>
              <a:cxnLst/>
              <a:rect l="l" t="t" r="r" b="b"/>
              <a:pathLst>
                <a:path w="38" h="57" extrusionOk="0">
                  <a:moveTo>
                    <a:pt x="5" y="1"/>
                  </a:moveTo>
                  <a:cubicBezTo>
                    <a:pt x="6" y="1"/>
                    <a:pt x="39" y="-8"/>
                    <a:pt x="38" y="29"/>
                  </a:cubicBezTo>
                  <a:cubicBezTo>
                    <a:pt x="37" y="65"/>
                    <a:pt x="0" y="57"/>
                    <a:pt x="0" y="56"/>
                  </a:cubicBezTo>
                  <a:cubicBezTo>
                    <a:pt x="0" y="5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1645811" y="1607887"/>
              <a:ext cx="362588" cy="481020"/>
            </a:xfrm>
            <a:custGeom>
              <a:avLst/>
              <a:gdLst/>
              <a:ahLst/>
              <a:cxnLst/>
              <a:rect l="l" t="t" r="r" b="b"/>
              <a:pathLst>
                <a:path w="199" h="264" extrusionOk="0">
                  <a:moveTo>
                    <a:pt x="0" y="112"/>
                  </a:moveTo>
                  <a:cubicBezTo>
                    <a:pt x="6" y="143"/>
                    <a:pt x="5" y="159"/>
                    <a:pt x="10" y="179"/>
                  </a:cubicBezTo>
                  <a:cubicBezTo>
                    <a:pt x="18" y="212"/>
                    <a:pt x="34" y="236"/>
                    <a:pt x="64" y="253"/>
                  </a:cubicBezTo>
                  <a:cubicBezTo>
                    <a:pt x="93" y="269"/>
                    <a:pt x="133" y="269"/>
                    <a:pt x="158" y="247"/>
                  </a:cubicBezTo>
                  <a:cubicBezTo>
                    <a:pt x="175" y="232"/>
                    <a:pt x="187" y="214"/>
                    <a:pt x="190" y="191"/>
                  </a:cubicBezTo>
                  <a:cubicBezTo>
                    <a:pt x="192" y="168"/>
                    <a:pt x="196" y="127"/>
                    <a:pt x="196" y="104"/>
                  </a:cubicBezTo>
                  <a:cubicBezTo>
                    <a:pt x="196" y="61"/>
                    <a:pt x="199" y="21"/>
                    <a:pt x="199" y="21"/>
                  </a:cubicBezTo>
                  <a:lnTo>
                    <a:pt x="79" y="0"/>
                  </a:lnTo>
                  <a:lnTo>
                    <a:pt x="10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1797041" y="2094374"/>
              <a:ext cx="74704" cy="12754"/>
            </a:xfrm>
            <a:custGeom>
              <a:avLst/>
              <a:gdLst/>
              <a:ahLst/>
              <a:cxnLst/>
              <a:rect l="l" t="t" r="r" b="b"/>
              <a:pathLst>
                <a:path w="41" h="7" extrusionOk="0">
                  <a:moveTo>
                    <a:pt x="41" y="5"/>
                  </a:moveTo>
                  <a:cubicBezTo>
                    <a:pt x="42" y="6"/>
                    <a:pt x="32" y="8"/>
                    <a:pt x="20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-1"/>
                    <a:pt x="9" y="2"/>
                    <a:pt x="21" y="3"/>
                  </a:cubicBezTo>
                  <a:cubicBezTo>
                    <a:pt x="32" y="5"/>
                    <a:pt x="41" y="4"/>
                    <a:pt x="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1627590" y="1514963"/>
              <a:ext cx="413606" cy="391740"/>
            </a:xfrm>
            <a:custGeom>
              <a:avLst/>
              <a:gdLst/>
              <a:ahLst/>
              <a:cxnLst/>
              <a:rect l="l" t="t" r="r" b="b"/>
              <a:pathLst>
                <a:path w="227" h="215" extrusionOk="0">
                  <a:moveTo>
                    <a:pt x="16" y="215"/>
                  </a:moveTo>
                  <a:cubicBezTo>
                    <a:pt x="13" y="183"/>
                    <a:pt x="10" y="147"/>
                    <a:pt x="5" y="114"/>
                  </a:cubicBezTo>
                  <a:cubicBezTo>
                    <a:pt x="4" y="101"/>
                    <a:pt x="-1" y="83"/>
                    <a:pt x="0" y="71"/>
                  </a:cubicBezTo>
                  <a:cubicBezTo>
                    <a:pt x="1" y="58"/>
                    <a:pt x="3" y="45"/>
                    <a:pt x="8" y="34"/>
                  </a:cubicBezTo>
                  <a:cubicBezTo>
                    <a:pt x="15" y="19"/>
                    <a:pt x="29" y="9"/>
                    <a:pt x="45" y="5"/>
                  </a:cubicBezTo>
                  <a:cubicBezTo>
                    <a:pt x="60" y="2"/>
                    <a:pt x="77" y="7"/>
                    <a:pt x="89" y="17"/>
                  </a:cubicBezTo>
                  <a:cubicBezTo>
                    <a:pt x="98" y="4"/>
                    <a:pt x="115" y="-3"/>
                    <a:pt x="131" y="1"/>
                  </a:cubicBezTo>
                  <a:cubicBezTo>
                    <a:pt x="146" y="5"/>
                    <a:pt x="158" y="18"/>
                    <a:pt x="160" y="34"/>
                  </a:cubicBezTo>
                  <a:cubicBezTo>
                    <a:pt x="169" y="26"/>
                    <a:pt x="183" y="24"/>
                    <a:pt x="193" y="30"/>
                  </a:cubicBezTo>
                  <a:cubicBezTo>
                    <a:pt x="203" y="36"/>
                    <a:pt x="208" y="50"/>
                    <a:pt x="205" y="61"/>
                  </a:cubicBezTo>
                  <a:cubicBezTo>
                    <a:pt x="214" y="62"/>
                    <a:pt x="222" y="68"/>
                    <a:pt x="225" y="76"/>
                  </a:cubicBezTo>
                  <a:cubicBezTo>
                    <a:pt x="229" y="84"/>
                    <a:pt x="228" y="94"/>
                    <a:pt x="223" y="101"/>
                  </a:cubicBezTo>
                  <a:cubicBezTo>
                    <a:pt x="217" y="110"/>
                    <a:pt x="207" y="115"/>
                    <a:pt x="201" y="123"/>
                  </a:cubicBezTo>
                  <a:cubicBezTo>
                    <a:pt x="194" y="132"/>
                    <a:pt x="194" y="146"/>
                    <a:pt x="199" y="156"/>
                  </a:cubicBezTo>
                  <a:lnTo>
                    <a:pt x="16" y="2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32400" rIns="90000" bIns="32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1676786" y="1675303"/>
              <a:ext cx="284240" cy="72882"/>
            </a:xfrm>
            <a:custGeom>
              <a:avLst/>
              <a:gdLst/>
              <a:ahLst/>
              <a:cxnLst/>
              <a:rect l="l" t="t" r="r" b="b"/>
              <a:pathLst>
                <a:path w="156" h="40" extrusionOk="0">
                  <a:moveTo>
                    <a:pt x="156" y="13"/>
                  </a:moveTo>
                  <a:cubicBezTo>
                    <a:pt x="156" y="13"/>
                    <a:pt x="156" y="14"/>
                    <a:pt x="155" y="16"/>
                  </a:cubicBezTo>
                  <a:cubicBezTo>
                    <a:pt x="154" y="18"/>
                    <a:pt x="151" y="21"/>
                    <a:pt x="148" y="24"/>
                  </a:cubicBezTo>
                  <a:cubicBezTo>
                    <a:pt x="144" y="27"/>
                    <a:pt x="139" y="29"/>
                    <a:pt x="132" y="29"/>
                  </a:cubicBezTo>
                  <a:cubicBezTo>
                    <a:pt x="126" y="29"/>
                    <a:pt x="118" y="26"/>
                    <a:pt x="113" y="20"/>
                  </a:cubicBezTo>
                  <a:lnTo>
                    <a:pt x="115" y="19"/>
                  </a:lnTo>
                  <a:cubicBezTo>
                    <a:pt x="114" y="27"/>
                    <a:pt x="108" y="34"/>
                    <a:pt x="99" y="38"/>
                  </a:cubicBezTo>
                  <a:cubicBezTo>
                    <a:pt x="91" y="41"/>
                    <a:pt x="80" y="40"/>
                    <a:pt x="72" y="34"/>
                  </a:cubicBezTo>
                  <a:cubicBezTo>
                    <a:pt x="65" y="29"/>
                    <a:pt x="60" y="22"/>
                    <a:pt x="57" y="14"/>
                  </a:cubicBezTo>
                  <a:lnTo>
                    <a:pt x="60" y="15"/>
                  </a:lnTo>
                  <a:cubicBezTo>
                    <a:pt x="53" y="24"/>
                    <a:pt x="42" y="29"/>
                    <a:pt x="33" y="30"/>
                  </a:cubicBezTo>
                  <a:cubicBezTo>
                    <a:pt x="23" y="30"/>
                    <a:pt x="15" y="25"/>
                    <a:pt x="10" y="20"/>
                  </a:cubicBezTo>
                  <a:cubicBezTo>
                    <a:pt x="5" y="15"/>
                    <a:pt x="2" y="10"/>
                    <a:pt x="1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4" y="9"/>
                    <a:pt x="6" y="14"/>
                    <a:pt x="11" y="19"/>
                  </a:cubicBezTo>
                  <a:cubicBezTo>
                    <a:pt x="16" y="23"/>
                    <a:pt x="23" y="27"/>
                    <a:pt x="32" y="27"/>
                  </a:cubicBezTo>
                  <a:cubicBezTo>
                    <a:pt x="41" y="26"/>
                    <a:pt x="51" y="22"/>
                    <a:pt x="57" y="13"/>
                  </a:cubicBezTo>
                  <a:lnTo>
                    <a:pt x="59" y="10"/>
                  </a:lnTo>
                  <a:lnTo>
                    <a:pt x="60" y="13"/>
                  </a:lnTo>
                  <a:cubicBezTo>
                    <a:pt x="63" y="20"/>
                    <a:pt x="67" y="27"/>
                    <a:pt x="74" y="31"/>
                  </a:cubicBezTo>
                  <a:cubicBezTo>
                    <a:pt x="81" y="37"/>
                    <a:pt x="91" y="38"/>
                    <a:pt x="98" y="35"/>
                  </a:cubicBezTo>
                  <a:cubicBezTo>
                    <a:pt x="106" y="32"/>
                    <a:pt x="111" y="26"/>
                    <a:pt x="113" y="19"/>
                  </a:cubicBezTo>
                  <a:lnTo>
                    <a:pt x="113" y="16"/>
                  </a:lnTo>
                  <a:lnTo>
                    <a:pt x="115" y="18"/>
                  </a:lnTo>
                  <a:cubicBezTo>
                    <a:pt x="120" y="24"/>
                    <a:pt x="126" y="26"/>
                    <a:pt x="132" y="27"/>
                  </a:cubicBezTo>
                  <a:cubicBezTo>
                    <a:pt x="138" y="27"/>
                    <a:pt x="143" y="25"/>
                    <a:pt x="147" y="23"/>
                  </a:cubicBezTo>
                  <a:cubicBezTo>
                    <a:pt x="154" y="18"/>
                    <a:pt x="156" y="12"/>
                    <a:pt x="156" y="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1798863" y="1575090"/>
              <a:ext cx="162163" cy="96568"/>
            </a:xfrm>
            <a:custGeom>
              <a:avLst/>
              <a:gdLst/>
              <a:ahLst/>
              <a:cxnLst/>
              <a:rect l="l" t="t" r="r" b="b"/>
              <a:pathLst>
                <a:path w="89" h="53" extrusionOk="0">
                  <a:moveTo>
                    <a:pt x="89" y="53"/>
                  </a:moveTo>
                  <a:cubicBezTo>
                    <a:pt x="88" y="53"/>
                    <a:pt x="89" y="47"/>
                    <a:pt x="84" y="40"/>
                  </a:cubicBezTo>
                  <a:cubicBezTo>
                    <a:pt x="81" y="36"/>
                    <a:pt x="77" y="33"/>
                    <a:pt x="71" y="31"/>
                  </a:cubicBezTo>
                  <a:cubicBezTo>
                    <a:pt x="65" y="30"/>
                    <a:pt x="58" y="31"/>
                    <a:pt x="53" y="35"/>
                  </a:cubicBezTo>
                  <a:lnTo>
                    <a:pt x="50" y="37"/>
                  </a:lnTo>
                  <a:lnTo>
                    <a:pt x="50" y="33"/>
                  </a:lnTo>
                  <a:cubicBezTo>
                    <a:pt x="50" y="30"/>
                    <a:pt x="50" y="26"/>
                    <a:pt x="49" y="23"/>
                  </a:cubicBezTo>
                  <a:cubicBezTo>
                    <a:pt x="46" y="15"/>
                    <a:pt x="41" y="8"/>
                    <a:pt x="34" y="5"/>
                  </a:cubicBezTo>
                  <a:cubicBezTo>
                    <a:pt x="28" y="2"/>
                    <a:pt x="21" y="2"/>
                    <a:pt x="15" y="4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0" y="12"/>
                    <a:pt x="0" y="11"/>
                    <a:pt x="3" y="8"/>
                  </a:cubicBezTo>
                  <a:cubicBezTo>
                    <a:pt x="5" y="6"/>
                    <a:pt x="9" y="3"/>
                    <a:pt x="15" y="1"/>
                  </a:cubicBezTo>
                  <a:cubicBezTo>
                    <a:pt x="20" y="0"/>
                    <a:pt x="28" y="-1"/>
                    <a:pt x="35" y="3"/>
                  </a:cubicBezTo>
                  <a:cubicBezTo>
                    <a:pt x="43" y="6"/>
                    <a:pt x="49" y="13"/>
                    <a:pt x="52" y="22"/>
                  </a:cubicBezTo>
                  <a:cubicBezTo>
                    <a:pt x="53" y="26"/>
                    <a:pt x="54" y="30"/>
                    <a:pt x="53" y="34"/>
                  </a:cubicBezTo>
                  <a:lnTo>
                    <a:pt x="51" y="32"/>
                  </a:lnTo>
                  <a:cubicBezTo>
                    <a:pt x="57" y="27"/>
                    <a:pt x="65" y="27"/>
                    <a:pt x="72" y="28"/>
                  </a:cubicBezTo>
                  <a:cubicBezTo>
                    <a:pt x="78" y="30"/>
                    <a:pt x="83" y="34"/>
                    <a:pt x="85" y="39"/>
                  </a:cubicBezTo>
                  <a:cubicBezTo>
                    <a:pt x="88" y="43"/>
                    <a:pt x="89" y="47"/>
                    <a:pt x="89" y="49"/>
                  </a:cubicBezTo>
                  <a:cubicBezTo>
                    <a:pt x="89" y="52"/>
                    <a:pt x="89" y="53"/>
                    <a:pt x="89" y="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1793397" y="1622463"/>
              <a:ext cx="30975" cy="51017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5" y="28"/>
                  </a:moveTo>
                  <a:cubicBezTo>
                    <a:pt x="15" y="28"/>
                    <a:pt x="15" y="26"/>
                    <a:pt x="15" y="23"/>
                  </a:cubicBezTo>
                  <a:cubicBezTo>
                    <a:pt x="15" y="20"/>
                    <a:pt x="14" y="16"/>
                    <a:pt x="11" y="12"/>
                  </a:cubicBezTo>
                  <a:cubicBezTo>
                    <a:pt x="9" y="8"/>
                    <a:pt x="6" y="5"/>
                    <a:pt x="4" y="3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-1"/>
                    <a:pt x="6" y="1"/>
                  </a:cubicBezTo>
                  <a:cubicBezTo>
                    <a:pt x="8" y="2"/>
                    <a:pt x="9" y="3"/>
                    <a:pt x="10" y="5"/>
                  </a:cubicBezTo>
                  <a:cubicBezTo>
                    <a:pt x="11" y="6"/>
                    <a:pt x="13" y="8"/>
                    <a:pt x="14" y="11"/>
                  </a:cubicBezTo>
                  <a:cubicBezTo>
                    <a:pt x="17" y="15"/>
                    <a:pt x="18" y="20"/>
                    <a:pt x="17" y="23"/>
                  </a:cubicBezTo>
                  <a:cubicBezTo>
                    <a:pt x="17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1691362" y="1562336"/>
              <a:ext cx="65594" cy="27331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cubicBezTo>
                    <a:pt x="0" y="15"/>
                    <a:pt x="0" y="12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25" y="1"/>
                    <a:pt x="29" y="6"/>
                    <a:pt x="32" y="9"/>
                  </a:cubicBezTo>
                  <a:cubicBezTo>
                    <a:pt x="35" y="13"/>
                    <a:pt x="36" y="15"/>
                    <a:pt x="36" y="15"/>
                  </a:cubicBezTo>
                  <a:cubicBezTo>
                    <a:pt x="35" y="16"/>
                    <a:pt x="33" y="14"/>
                    <a:pt x="30" y="11"/>
                  </a:cubicBezTo>
                  <a:cubicBezTo>
                    <a:pt x="27" y="8"/>
                    <a:pt x="23" y="4"/>
                    <a:pt x="17" y="4"/>
                  </a:cubicBezTo>
                  <a:cubicBezTo>
                    <a:pt x="11" y="3"/>
                    <a:pt x="7" y="6"/>
                    <a:pt x="4" y="9"/>
                  </a:cubicBezTo>
                  <a:cubicBezTo>
                    <a:pt x="2" y="1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1693184" y="1782804"/>
              <a:ext cx="32797" cy="91102"/>
            </a:xfrm>
            <a:custGeom>
              <a:avLst/>
              <a:gdLst/>
              <a:ahLst/>
              <a:cxnLst/>
              <a:rect l="l" t="t" r="r" b="b"/>
              <a:pathLst>
                <a:path w="18" h="50" extrusionOk="0">
                  <a:moveTo>
                    <a:pt x="18" y="50"/>
                  </a:moveTo>
                  <a:cubicBezTo>
                    <a:pt x="17" y="51"/>
                    <a:pt x="10" y="41"/>
                    <a:pt x="5" y="27"/>
                  </a:cubicBezTo>
                  <a:cubicBezTo>
                    <a:pt x="0" y="12"/>
                    <a:pt x="0" y="0"/>
                    <a:pt x="0" y="0"/>
                  </a:cubicBezTo>
                  <a:cubicBezTo>
                    <a:pt x="1" y="0"/>
                    <a:pt x="3" y="12"/>
                    <a:pt x="8" y="25"/>
                  </a:cubicBezTo>
                  <a:cubicBezTo>
                    <a:pt x="13" y="39"/>
                    <a:pt x="18" y="50"/>
                    <a:pt x="18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1729625" y="1826533"/>
              <a:ext cx="25509" cy="63772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35"/>
                  </a:moveTo>
                  <a:cubicBezTo>
                    <a:pt x="13" y="35"/>
                    <a:pt x="9" y="28"/>
                    <a:pt x="5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-1"/>
                    <a:pt x="4" y="7"/>
                    <a:pt x="8" y="17"/>
                  </a:cubicBezTo>
                  <a:cubicBezTo>
                    <a:pt x="12" y="27"/>
                    <a:pt x="15" y="35"/>
                    <a:pt x="14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1899076" y="1893948"/>
              <a:ext cx="40085" cy="109323"/>
            </a:xfrm>
            <a:custGeom>
              <a:avLst/>
              <a:gdLst/>
              <a:ahLst/>
              <a:cxnLst/>
              <a:rect l="l" t="t" r="r" b="b"/>
              <a:pathLst>
                <a:path w="22" h="60" extrusionOk="0">
                  <a:moveTo>
                    <a:pt x="22" y="1"/>
                  </a:moveTo>
                  <a:cubicBezTo>
                    <a:pt x="23" y="0"/>
                    <a:pt x="24" y="16"/>
                    <a:pt x="18" y="33"/>
                  </a:cubicBezTo>
                  <a:cubicBezTo>
                    <a:pt x="11" y="50"/>
                    <a:pt x="0" y="61"/>
                    <a:pt x="0" y="60"/>
                  </a:cubicBezTo>
                  <a:cubicBezTo>
                    <a:pt x="-1" y="59"/>
                    <a:pt x="9" y="48"/>
                    <a:pt x="15" y="32"/>
                  </a:cubicBezTo>
                  <a:cubicBezTo>
                    <a:pt x="21" y="15"/>
                    <a:pt x="21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1950093" y="1846575"/>
              <a:ext cx="25509" cy="100212"/>
            </a:xfrm>
            <a:custGeom>
              <a:avLst/>
              <a:gdLst/>
              <a:ahLst/>
              <a:cxnLst/>
              <a:rect l="l" t="t" r="r" b="b"/>
              <a:pathLst>
                <a:path w="14" h="55" extrusionOk="0">
                  <a:moveTo>
                    <a:pt x="10" y="0"/>
                  </a:moveTo>
                  <a:cubicBezTo>
                    <a:pt x="11" y="-1"/>
                    <a:pt x="16" y="12"/>
                    <a:pt x="13" y="29"/>
                  </a:cubicBezTo>
                  <a:cubicBezTo>
                    <a:pt x="10" y="45"/>
                    <a:pt x="1" y="56"/>
                    <a:pt x="0" y="55"/>
                  </a:cubicBezTo>
                  <a:cubicBezTo>
                    <a:pt x="-1" y="55"/>
                    <a:pt x="6" y="44"/>
                    <a:pt x="9" y="28"/>
                  </a:cubicBezTo>
                  <a:cubicBezTo>
                    <a:pt x="12" y="13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1394368" y="3262306"/>
              <a:ext cx="854543" cy="2011538"/>
            </a:xfrm>
            <a:custGeom>
              <a:avLst/>
              <a:gdLst/>
              <a:ahLst/>
              <a:cxnLst/>
              <a:rect l="l" t="t" r="r" b="b"/>
              <a:pathLst>
                <a:path w="469" h="1104" extrusionOk="0">
                  <a:moveTo>
                    <a:pt x="269" y="239"/>
                  </a:moveTo>
                  <a:lnTo>
                    <a:pt x="304" y="580"/>
                  </a:lnTo>
                  <a:lnTo>
                    <a:pt x="329" y="1094"/>
                  </a:lnTo>
                  <a:lnTo>
                    <a:pt x="465" y="1094"/>
                  </a:lnTo>
                  <a:lnTo>
                    <a:pt x="469" y="0"/>
                  </a:lnTo>
                  <a:lnTo>
                    <a:pt x="80" y="28"/>
                  </a:lnTo>
                  <a:lnTo>
                    <a:pt x="0" y="602"/>
                  </a:lnTo>
                  <a:lnTo>
                    <a:pt x="70" y="1104"/>
                  </a:lnTo>
                  <a:lnTo>
                    <a:pt x="218" y="1104"/>
                  </a:lnTo>
                  <a:lnTo>
                    <a:pt x="184" y="626"/>
                  </a:lnTo>
                  <a:lnTo>
                    <a:pt x="269" y="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1784287" y="3697775"/>
              <a:ext cx="100213" cy="89280"/>
            </a:xfrm>
            <a:custGeom>
              <a:avLst/>
              <a:gdLst/>
              <a:ahLst/>
              <a:cxnLst/>
              <a:rect l="l" t="t" r="r" b="b"/>
              <a:pathLst>
                <a:path w="55" h="49" extrusionOk="0">
                  <a:moveTo>
                    <a:pt x="55" y="0"/>
                  </a:moveTo>
                  <a:cubicBezTo>
                    <a:pt x="55" y="0"/>
                    <a:pt x="43" y="12"/>
                    <a:pt x="28" y="26"/>
                  </a:cubicBezTo>
                  <a:cubicBezTo>
                    <a:pt x="13" y="39"/>
                    <a:pt x="0" y="50"/>
                    <a:pt x="0" y="49"/>
                  </a:cubicBezTo>
                  <a:cubicBezTo>
                    <a:pt x="-1" y="49"/>
                    <a:pt x="10" y="37"/>
                    <a:pt x="26" y="23"/>
                  </a:cubicBezTo>
                  <a:cubicBezTo>
                    <a:pt x="40" y="10"/>
                    <a:pt x="54" y="-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1880855" y="3524681"/>
              <a:ext cx="9110" cy="160340"/>
            </a:xfrm>
            <a:custGeom>
              <a:avLst/>
              <a:gdLst/>
              <a:ahLst/>
              <a:cxnLst/>
              <a:rect l="l" t="t" r="r" b="b"/>
              <a:pathLst>
                <a:path w="5" h="88" extrusionOk="0">
                  <a:moveTo>
                    <a:pt x="1" y="88"/>
                  </a:moveTo>
                  <a:cubicBezTo>
                    <a:pt x="0" y="88"/>
                    <a:pt x="1" y="68"/>
                    <a:pt x="2" y="44"/>
                  </a:cubicBezTo>
                  <a:cubicBezTo>
                    <a:pt x="3" y="20"/>
                    <a:pt x="4" y="0"/>
                    <a:pt x="4" y="0"/>
                  </a:cubicBezTo>
                  <a:cubicBezTo>
                    <a:pt x="5" y="0"/>
                    <a:pt x="6" y="20"/>
                    <a:pt x="5" y="44"/>
                  </a:cubicBezTo>
                  <a:cubicBezTo>
                    <a:pt x="4" y="68"/>
                    <a:pt x="2" y="88"/>
                    <a:pt x="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1964670" y="3442689"/>
              <a:ext cx="233223" cy="225934"/>
            </a:xfrm>
            <a:custGeom>
              <a:avLst/>
              <a:gdLst/>
              <a:ahLst/>
              <a:cxnLst/>
              <a:rect l="l" t="t" r="r" b="b"/>
              <a:pathLst>
                <a:path w="128" h="124" extrusionOk="0">
                  <a:moveTo>
                    <a:pt x="0" y="6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4" y="5"/>
                    <a:pt x="6" y="5"/>
                    <a:pt x="9" y="5"/>
                  </a:cubicBezTo>
                  <a:cubicBezTo>
                    <a:pt x="15" y="5"/>
                    <a:pt x="24" y="4"/>
                    <a:pt x="35" y="4"/>
                  </a:cubicBezTo>
                  <a:cubicBezTo>
                    <a:pt x="57" y="3"/>
                    <a:pt x="89" y="1"/>
                    <a:pt x="127" y="0"/>
                  </a:cubicBezTo>
                  <a:lnTo>
                    <a:pt x="128" y="0"/>
                  </a:lnTo>
                  <a:lnTo>
                    <a:pt x="128" y="1"/>
                  </a:lnTo>
                  <a:cubicBezTo>
                    <a:pt x="128" y="30"/>
                    <a:pt x="128" y="63"/>
                    <a:pt x="128" y="97"/>
                  </a:cubicBezTo>
                  <a:lnTo>
                    <a:pt x="128" y="100"/>
                  </a:lnTo>
                  <a:lnTo>
                    <a:pt x="127" y="100"/>
                  </a:lnTo>
                  <a:cubicBezTo>
                    <a:pt x="107" y="109"/>
                    <a:pt x="86" y="117"/>
                    <a:pt x="68" y="124"/>
                  </a:cubicBezTo>
                  <a:lnTo>
                    <a:pt x="67" y="124"/>
                  </a:lnTo>
                  <a:lnTo>
                    <a:pt x="66" y="124"/>
                  </a:lnTo>
                  <a:cubicBezTo>
                    <a:pt x="47" y="118"/>
                    <a:pt x="30" y="111"/>
                    <a:pt x="13" y="106"/>
                  </a:cubicBezTo>
                  <a:lnTo>
                    <a:pt x="13" y="106"/>
                  </a:lnTo>
                  <a:lnTo>
                    <a:pt x="13" y="105"/>
                  </a:lnTo>
                  <a:cubicBezTo>
                    <a:pt x="9" y="75"/>
                    <a:pt x="5" y="50"/>
                    <a:pt x="3" y="32"/>
                  </a:cubicBezTo>
                  <a:cubicBezTo>
                    <a:pt x="2" y="24"/>
                    <a:pt x="1" y="17"/>
                    <a:pt x="1" y="12"/>
                  </a:cubicBezTo>
                  <a:cubicBezTo>
                    <a:pt x="0" y="8"/>
                    <a:pt x="0" y="5"/>
                    <a:pt x="0" y="6"/>
                  </a:cubicBezTo>
                  <a:lnTo>
                    <a:pt x="0" y="8"/>
                  </a:lnTo>
                  <a:cubicBezTo>
                    <a:pt x="1" y="9"/>
                    <a:pt x="1" y="11"/>
                    <a:pt x="1" y="13"/>
                  </a:cubicBezTo>
                  <a:cubicBezTo>
                    <a:pt x="2" y="18"/>
                    <a:pt x="3" y="25"/>
                    <a:pt x="5" y="33"/>
                  </a:cubicBezTo>
                  <a:cubicBezTo>
                    <a:pt x="7" y="51"/>
                    <a:pt x="11" y="75"/>
                    <a:pt x="15" y="104"/>
                  </a:cubicBezTo>
                  <a:lnTo>
                    <a:pt x="14" y="103"/>
                  </a:lnTo>
                  <a:cubicBezTo>
                    <a:pt x="31" y="109"/>
                    <a:pt x="48" y="115"/>
                    <a:pt x="67" y="121"/>
                  </a:cubicBezTo>
                  <a:lnTo>
                    <a:pt x="66" y="121"/>
                  </a:lnTo>
                  <a:cubicBezTo>
                    <a:pt x="85" y="114"/>
                    <a:pt x="105" y="105"/>
                    <a:pt x="126" y="97"/>
                  </a:cubicBezTo>
                  <a:lnTo>
                    <a:pt x="125" y="99"/>
                  </a:lnTo>
                  <a:lnTo>
                    <a:pt x="125" y="97"/>
                  </a:lnTo>
                  <a:cubicBezTo>
                    <a:pt x="125" y="63"/>
                    <a:pt x="125" y="30"/>
                    <a:pt x="125" y="1"/>
                  </a:cubicBezTo>
                  <a:lnTo>
                    <a:pt x="127" y="3"/>
                  </a:lnTo>
                  <a:cubicBezTo>
                    <a:pt x="90" y="4"/>
                    <a:pt x="58" y="5"/>
                    <a:pt x="36" y="5"/>
                  </a:cubicBezTo>
                  <a:cubicBezTo>
                    <a:pt x="25" y="5"/>
                    <a:pt x="16" y="5"/>
                    <a:pt x="10" y="6"/>
                  </a:cubicBezTo>
                  <a:cubicBezTo>
                    <a:pt x="7" y="6"/>
                    <a:pt x="5" y="6"/>
                    <a:pt x="3" y="6"/>
                  </a:cubicBezTo>
                  <a:cubicBezTo>
                    <a:pt x="1" y="6"/>
                    <a:pt x="0" y="6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1602081" y="3449977"/>
              <a:ext cx="218646" cy="251442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3" y="3"/>
                  </a:moveTo>
                  <a:cubicBezTo>
                    <a:pt x="3" y="3"/>
                    <a:pt x="4" y="3"/>
                    <a:pt x="5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7" y="3"/>
                    <a:pt x="25" y="2"/>
                    <a:pt x="35" y="2"/>
                  </a:cubicBezTo>
                  <a:cubicBezTo>
                    <a:pt x="55" y="2"/>
                    <a:pt x="84" y="1"/>
                    <a:pt x="118" y="0"/>
                  </a:cubicBezTo>
                  <a:lnTo>
                    <a:pt x="120" y="0"/>
                  </a:lnTo>
                  <a:lnTo>
                    <a:pt x="120" y="2"/>
                  </a:lnTo>
                  <a:cubicBezTo>
                    <a:pt x="119" y="30"/>
                    <a:pt x="118" y="63"/>
                    <a:pt x="117" y="97"/>
                  </a:cubicBezTo>
                  <a:lnTo>
                    <a:pt x="117" y="98"/>
                  </a:lnTo>
                  <a:lnTo>
                    <a:pt x="116" y="99"/>
                  </a:lnTo>
                  <a:cubicBezTo>
                    <a:pt x="113" y="101"/>
                    <a:pt x="110" y="103"/>
                    <a:pt x="106" y="105"/>
                  </a:cubicBezTo>
                  <a:cubicBezTo>
                    <a:pt x="89" y="116"/>
                    <a:pt x="73" y="127"/>
                    <a:pt x="57" y="137"/>
                  </a:cubicBezTo>
                  <a:lnTo>
                    <a:pt x="56" y="138"/>
                  </a:lnTo>
                  <a:lnTo>
                    <a:pt x="56" y="137"/>
                  </a:lnTo>
                  <a:cubicBezTo>
                    <a:pt x="36" y="125"/>
                    <a:pt x="17" y="114"/>
                    <a:pt x="0" y="103"/>
                  </a:cubicBezTo>
                  <a:lnTo>
                    <a:pt x="0" y="103"/>
                  </a:lnTo>
                  <a:lnTo>
                    <a:pt x="0" y="102"/>
                  </a:lnTo>
                  <a:cubicBezTo>
                    <a:pt x="1" y="72"/>
                    <a:pt x="1" y="48"/>
                    <a:pt x="2" y="30"/>
                  </a:cubicBezTo>
                  <a:cubicBezTo>
                    <a:pt x="2" y="22"/>
                    <a:pt x="3" y="15"/>
                    <a:pt x="3" y="10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7"/>
                    <a:pt x="4" y="8"/>
                    <a:pt x="4" y="11"/>
                  </a:cubicBezTo>
                  <a:cubicBezTo>
                    <a:pt x="4" y="16"/>
                    <a:pt x="4" y="22"/>
                    <a:pt x="3" y="31"/>
                  </a:cubicBezTo>
                  <a:cubicBezTo>
                    <a:pt x="3" y="48"/>
                    <a:pt x="3" y="73"/>
                    <a:pt x="2" y="102"/>
                  </a:cubicBezTo>
                  <a:lnTo>
                    <a:pt x="2" y="101"/>
                  </a:lnTo>
                  <a:cubicBezTo>
                    <a:pt x="19" y="111"/>
                    <a:pt x="37" y="122"/>
                    <a:pt x="57" y="134"/>
                  </a:cubicBezTo>
                  <a:lnTo>
                    <a:pt x="56" y="134"/>
                  </a:lnTo>
                  <a:cubicBezTo>
                    <a:pt x="71" y="124"/>
                    <a:pt x="88" y="113"/>
                    <a:pt x="105" y="102"/>
                  </a:cubicBezTo>
                  <a:lnTo>
                    <a:pt x="114" y="96"/>
                  </a:lnTo>
                  <a:lnTo>
                    <a:pt x="114" y="97"/>
                  </a:lnTo>
                  <a:cubicBezTo>
                    <a:pt x="115" y="62"/>
                    <a:pt x="116" y="30"/>
                    <a:pt x="117" y="1"/>
                  </a:cubicBezTo>
                  <a:lnTo>
                    <a:pt x="119" y="3"/>
                  </a:lnTo>
                  <a:cubicBezTo>
                    <a:pt x="85" y="3"/>
                    <a:pt x="56" y="3"/>
                    <a:pt x="36" y="4"/>
                  </a:cubicBezTo>
                  <a:cubicBezTo>
                    <a:pt x="26" y="4"/>
                    <a:pt x="18" y="4"/>
                    <a:pt x="12" y="4"/>
                  </a:cubicBezTo>
                  <a:cubicBezTo>
                    <a:pt x="9" y="4"/>
                    <a:pt x="7" y="4"/>
                    <a:pt x="6" y="3"/>
                  </a:cubicBezTo>
                  <a:cubicBezTo>
                    <a:pt x="4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1946449" y="3706885"/>
              <a:ext cx="225935" cy="30975"/>
            </a:xfrm>
            <a:custGeom>
              <a:avLst/>
              <a:gdLst/>
              <a:ahLst/>
              <a:cxnLst/>
              <a:rect l="l" t="t" r="r" b="b"/>
              <a:pathLst>
                <a:path w="124" h="17" extrusionOk="0">
                  <a:moveTo>
                    <a:pt x="124" y="17"/>
                  </a:moveTo>
                  <a:cubicBezTo>
                    <a:pt x="124" y="17"/>
                    <a:pt x="116" y="17"/>
                    <a:pt x="105" y="16"/>
                  </a:cubicBezTo>
                  <a:cubicBezTo>
                    <a:pt x="93" y="15"/>
                    <a:pt x="79" y="14"/>
                    <a:pt x="61" y="12"/>
                  </a:cubicBezTo>
                  <a:cubicBezTo>
                    <a:pt x="44" y="9"/>
                    <a:pt x="29" y="7"/>
                    <a:pt x="18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7" y="1"/>
                    <a:pt x="18" y="2"/>
                  </a:cubicBezTo>
                  <a:cubicBezTo>
                    <a:pt x="30" y="4"/>
                    <a:pt x="45" y="6"/>
                    <a:pt x="62" y="8"/>
                  </a:cubicBezTo>
                  <a:cubicBezTo>
                    <a:pt x="78" y="10"/>
                    <a:pt x="93" y="12"/>
                    <a:pt x="106" y="14"/>
                  </a:cubicBezTo>
                  <a:cubicBezTo>
                    <a:pt x="117" y="15"/>
                    <a:pt x="124" y="16"/>
                    <a:pt x="1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1997466" y="4295407"/>
              <a:ext cx="169451" cy="151230"/>
            </a:xfrm>
            <a:custGeom>
              <a:avLst/>
              <a:gdLst/>
              <a:ahLst/>
              <a:cxnLst/>
              <a:rect l="l" t="t" r="r" b="b"/>
              <a:pathLst>
                <a:path w="93" h="83" extrusionOk="0">
                  <a:moveTo>
                    <a:pt x="93" y="74"/>
                  </a:moveTo>
                  <a:cubicBezTo>
                    <a:pt x="93" y="74"/>
                    <a:pt x="92" y="76"/>
                    <a:pt x="89" y="78"/>
                  </a:cubicBezTo>
                  <a:cubicBezTo>
                    <a:pt x="87" y="81"/>
                    <a:pt x="82" y="83"/>
                    <a:pt x="76" y="83"/>
                  </a:cubicBezTo>
                  <a:cubicBezTo>
                    <a:pt x="69" y="83"/>
                    <a:pt x="62" y="80"/>
                    <a:pt x="55" y="75"/>
                  </a:cubicBezTo>
                  <a:cubicBezTo>
                    <a:pt x="49" y="70"/>
                    <a:pt x="43" y="64"/>
                    <a:pt x="37" y="57"/>
                  </a:cubicBezTo>
                  <a:cubicBezTo>
                    <a:pt x="25" y="43"/>
                    <a:pt x="15" y="29"/>
                    <a:pt x="9" y="18"/>
                  </a:cubicBezTo>
                  <a:cubicBezTo>
                    <a:pt x="3" y="8"/>
                    <a:pt x="0" y="1"/>
                    <a:pt x="1" y="0"/>
                  </a:cubicBezTo>
                  <a:cubicBezTo>
                    <a:pt x="1" y="0"/>
                    <a:pt x="4" y="7"/>
                    <a:pt x="11" y="17"/>
                  </a:cubicBezTo>
                  <a:cubicBezTo>
                    <a:pt x="17" y="27"/>
                    <a:pt x="27" y="41"/>
                    <a:pt x="39" y="55"/>
                  </a:cubicBezTo>
                  <a:cubicBezTo>
                    <a:pt x="45" y="62"/>
                    <a:pt x="51" y="68"/>
                    <a:pt x="57" y="73"/>
                  </a:cubicBezTo>
                  <a:cubicBezTo>
                    <a:pt x="63" y="78"/>
                    <a:pt x="70" y="81"/>
                    <a:pt x="76" y="81"/>
                  </a:cubicBezTo>
                  <a:cubicBezTo>
                    <a:pt x="81" y="81"/>
                    <a:pt x="86" y="79"/>
                    <a:pt x="89" y="77"/>
                  </a:cubicBezTo>
                  <a:cubicBezTo>
                    <a:pt x="91" y="76"/>
                    <a:pt x="92" y="74"/>
                    <a:pt x="9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1521911" y="4384687"/>
              <a:ext cx="156697" cy="100212"/>
            </a:xfrm>
            <a:custGeom>
              <a:avLst/>
              <a:gdLst/>
              <a:ahLst/>
              <a:cxnLst/>
              <a:rect l="l" t="t" r="r" b="b"/>
              <a:pathLst>
                <a:path w="86" h="55" extrusionOk="0">
                  <a:moveTo>
                    <a:pt x="86" y="37"/>
                  </a:moveTo>
                  <a:cubicBezTo>
                    <a:pt x="86" y="37"/>
                    <a:pt x="86" y="39"/>
                    <a:pt x="84" y="41"/>
                  </a:cubicBezTo>
                  <a:cubicBezTo>
                    <a:pt x="82" y="44"/>
                    <a:pt x="79" y="47"/>
                    <a:pt x="75" y="50"/>
                  </a:cubicBezTo>
                  <a:cubicBezTo>
                    <a:pt x="70" y="53"/>
                    <a:pt x="63" y="55"/>
                    <a:pt x="56" y="55"/>
                  </a:cubicBezTo>
                  <a:cubicBezTo>
                    <a:pt x="49" y="55"/>
                    <a:pt x="41" y="53"/>
                    <a:pt x="34" y="48"/>
                  </a:cubicBezTo>
                  <a:cubicBezTo>
                    <a:pt x="19" y="39"/>
                    <a:pt x="12" y="25"/>
                    <a:pt x="7" y="16"/>
                  </a:cubicBezTo>
                  <a:cubicBezTo>
                    <a:pt x="2" y="6"/>
                    <a:pt x="0" y="0"/>
                    <a:pt x="0" y="0"/>
                  </a:cubicBezTo>
                  <a:cubicBezTo>
                    <a:pt x="0" y="0"/>
                    <a:pt x="3" y="6"/>
                    <a:pt x="9" y="15"/>
                  </a:cubicBezTo>
                  <a:cubicBezTo>
                    <a:pt x="14" y="24"/>
                    <a:pt x="22" y="37"/>
                    <a:pt x="35" y="45"/>
                  </a:cubicBezTo>
                  <a:cubicBezTo>
                    <a:pt x="42" y="50"/>
                    <a:pt x="49" y="52"/>
                    <a:pt x="56" y="52"/>
                  </a:cubicBezTo>
                  <a:cubicBezTo>
                    <a:pt x="63" y="52"/>
                    <a:pt x="69" y="51"/>
                    <a:pt x="73" y="48"/>
                  </a:cubicBezTo>
                  <a:cubicBezTo>
                    <a:pt x="83" y="43"/>
                    <a:pt x="85" y="37"/>
                    <a:pt x="8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1541954" y="4359178"/>
              <a:ext cx="153052" cy="23687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0"/>
                  </a:moveTo>
                  <a:cubicBezTo>
                    <a:pt x="84" y="0"/>
                    <a:pt x="80" y="3"/>
                    <a:pt x="72" y="6"/>
                  </a:cubicBezTo>
                  <a:cubicBezTo>
                    <a:pt x="65" y="9"/>
                    <a:pt x="54" y="12"/>
                    <a:pt x="42" y="13"/>
                  </a:cubicBezTo>
                  <a:cubicBezTo>
                    <a:pt x="30" y="13"/>
                    <a:pt x="19" y="11"/>
                    <a:pt x="11" y="9"/>
                  </a:cubicBezTo>
                  <a:cubicBezTo>
                    <a:pt x="4" y="6"/>
                    <a:pt x="-1" y="3"/>
                    <a:pt x="0" y="3"/>
                  </a:cubicBezTo>
                  <a:cubicBezTo>
                    <a:pt x="0" y="2"/>
                    <a:pt x="18" y="11"/>
                    <a:pt x="42" y="9"/>
                  </a:cubicBezTo>
                  <a:cubicBezTo>
                    <a:pt x="66" y="9"/>
                    <a:pt x="83" y="-1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021153" y="1855685"/>
              <a:ext cx="734287" cy="712420"/>
            </a:xfrm>
            <a:custGeom>
              <a:avLst/>
              <a:gdLst/>
              <a:ahLst/>
              <a:cxnLst/>
              <a:rect l="l" t="t" r="r" b="b"/>
              <a:pathLst>
                <a:path w="403" h="391" extrusionOk="0">
                  <a:moveTo>
                    <a:pt x="262" y="169"/>
                  </a:moveTo>
                  <a:lnTo>
                    <a:pt x="64" y="169"/>
                  </a:lnTo>
                  <a:cubicBezTo>
                    <a:pt x="64" y="169"/>
                    <a:pt x="37" y="154"/>
                    <a:pt x="24" y="157"/>
                  </a:cubicBezTo>
                  <a:cubicBezTo>
                    <a:pt x="11" y="159"/>
                    <a:pt x="0" y="173"/>
                    <a:pt x="0" y="173"/>
                  </a:cubicBezTo>
                  <a:lnTo>
                    <a:pt x="26" y="391"/>
                  </a:lnTo>
                  <a:lnTo>
                    <a:pt x="90" y="343"/>
                  </a:lnTo>
                  <a:lnTo>
                    <a:pt x="328" y="319"/>
                  </a:lnTo>
                  <a:cubicBezTo>
                    <a:pt x="349" y="318"/>
                    <a:pt x="369" y="310"/>
                    <a:pt x="383" y="295"/>
                  </a:cubicBezTo>
                  <a:lnTo>
                    <a:pt x="383" y="295"/>
                  </a:lnTo>
                  <a:cubicBezTo>
                    <a:pt x="398" y="278"/>
                    <a:pt x="406" y="256"/>
                    <a:pt x="403" y="234"/>
                  </a:cubicBezTo>
                  <a:lnTo>
                    <a:pt x="359" y="0"/>
                  </a:lnTo>
                  <a:lnTo>
                    <a:pt x="268" y="2"/>
                  </a:lnTo>
                  <a:lnTo>
                    <a:pt x="265" y="62"/>
                  </a:lnTo>
                  <a:lnTo>
                    <a:pt x="262" y="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1162967" y="2263824"/>
              <a:ext cx="368055" cy="714242"/>
            </a:xfrm>
            <a:custGeom>
              <a:avLst/>
              <a:gdLst/>
              <a:ahLst/>
              <a:cxnLst/>
              <a:rect l="l" t="t" r="r" b="b"/>
              <a:pathLst>
                <a:path w="202" h="392" extrusionOk="0">
                  <a:moveTo>
                    <a:pt x="189" y="0"/>
                  </a:moveTo>
                  <a:cubicBezTo>
                    <a:pt x="189" y="0"/>
                    <a:pt x="157" y="18"/>
                    <a:pt x="141" y="56"/>
                  </a:cubicBezTo>
                  <a:cubicBezTo>
                    <a:pt x="129" y="83"/>
                    <a:pt x="51" y="222"/>
                    <a:pt x="9" y="294"/>
                  </a:cubicBezTo>
                  <a:cubicBezTo>
                    <a:pt x="-6" y="320"/>
                    <a:pt x="-2" y="353"/>
                    <a:pt x="19" y="375"/>
                  </a:cubicBezTo>
                  <a:lnTo>
                    <a:pt x="19" y="375"/>
                  </a:lnTo>
                  <a:cubicBezTo>
                    <a:pt x="44" y="402"/>
                    <a:pt x="74" y="391"/>
                    <a:pt x="111" y="379"/>
                  </a:cubicBezTo>
                  <a:cubicBezTo>
                    <a:pt x="128" y="374"/>
                    <a:pt x="202" y="260"/>
                    <a:pt x="202" y="26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1487292" y="2156323"/>
              <a:ext cx="767084" cy="1202550"/>
            </a:xfrm>
            <a:custGeom>
              <a:avLst/>
              <a:gdLst/>
              <a:ahLst/>
              <a:cxnLst/>
              <a:rect l="l" t="t" r="r" b="b"/>
              <a:pathLst>
                <a:path w="421" h="660" extrusionOk="0">
                  <a:moveTo>
                    <a:pt x="45" y="553"/>
                  </a:moveTo>
                  <a:lnTo>
                    <a:pt x="0" y="163"/>
                  </a:lnTo>
                  <a:lnTo>
                    <a:pt x="11" y="59"/>
                  </a:lnTo>
                  <a:lnTo>
                    <a:pt x="126" y="10"/>
                  </a:lnTo>
                  <a:lnTo>
                    <a:pt x="275" y="0"/>
                  </a:lnTo>
                  <a:lnTo>
                    <a:pt x="418" y="16"/>
                  </a:lnTo>
                  <a:lnTo>
                    <a:pt x="384" y="416"/>
                  </a:lnTo>
                  <a:lnTo>
                    <a:pt x="421" y="642"/>
                  </a:lnTo>
                  <a:lnTo>
                    <a:pt x="22" y="660"/>
                  </a:lnTo>
                  <a:lnTo>
                    <a:pt x="45" y="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1487292" y="2453317"/>
              <a:ext cx="81992" cy="708776"/>
            </a:xfrm>
            <a:custGeom>
              <a:avLst/>
              <a:gdLst/>
              <a:ahLst/>
              <a:cxnLst/>
              <a:rect l="l" t="t" r="r" b="b"/>
              <a:pathLst>
                <a:path w="45" h="389" extrusionOk="0">
                  <a:moveTo>
                    <a:pt x="45" y="389"/>
                  </a:moveTo>
                  <a:cubicBezTo>
                    <a:pt x="44" y="389"/>
                    <a:pt x="33" y="302"/>
                    <a:pt x="21" y="195"/>
                  </a:cubicBezTo>
                  <a:cubicBezTo>
                    <a:pt x="8" y="87"/>
                    <a:pt x="-1" y="0"/>
                    <a:pt x="0" y="0"/>
                  </a:cubicBezTo>
                  <a:cubicBezTo>
                    <a:pt x="1" y="0"/>
                    <a:pt x="11" y="87"/>
                    <a:pt x="24" y="194"/>
                  </a:cubicBezTo>
                  <a:cubicBezTo>
                    <a:pt x="36" y="301"/>
                    <a:pt x="46" y="389"/>
                    <a:pt x="45" y="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185138" y="2345816"/>
              <a:ext cx="58306" cy="624961"/>
            </a:xfrm>
            <a:custGeom>
              <a:avLst/>
              <a:gdLst/>
              <a:ahLst/>
              <a:cxnLst/>
              <a:rect l="l" t="t" r="r" b="b"/>
              <a:pathLst>
                <a:path w="32" h="343" extrusionOk="0">
                  <a:moveTo>
                    <a:pt x="32" y="0"/>
                  </a:moveTo>
                  <a:cubicBezTo>
                    <a:pt x="32" y="0"/>
                    <a:pt x="32" y="1"/>
                    <a:pt x="32" y="3"/>
                  </a:cubicBezTo>
                  <a:cubicBezTo>
                    <a:pt x="31" y="6"/>
                    <a:pt x="31" y="9"/>
                    <a:pt x="31" y="13"/>
                  </a:cubicBezTo>
                  <a:cubicBezTo>
                    <a:pt x="30" y="22"/>
                    <a:pt x="29" y="35"/>
                    <a:pt x="27" y="50"/>
                  </a:cubicBezTo>
                  <a:cubicBezTo>
                    <a:pt x="24" y="81"/>
                    <a:pt x="20" y="124"/>
                    <a:pt x="15" y="171"/>
                  </a:cubicBezTo>
                  <a:cubicBezTo>
                    <a:pt x="10" y="219"/>
                    <a:pt x="7" y="262"/>
                    <a:pt x="4" y="293"/>
                  </a:cubicBezTo>
                  <a:cubicBezTo>
                    <a:pt x="3" y="308"/>
                    <a:pt x="2" y="320"/>
                    <a:pt x="2" y="330"/>
                  </a:cubicBezTo>
                  <a:cubicBezTo>
                    <a:pt x="1" y="334"/>
                    <a:pt x="1" y="337"/>
                    <a:pt x="1" y="340"/>
                  </a:cubicBezTo>
                  <a:cubicBezTo>
                    <a:pt x="1" y="342"/>
                    <a:pt x="1" y="343"/>
                    <a:pt x="0" y="343"/>
                  </a:cubicBezTo>
                  <a:cubicBezTo>
                    <a:pt x="0" y="343"/>
                    <a:pt x="0" y="342"/>
                    <a:pt x="0" y="340"/>
                  </a:cubicBezTo>
                  <a:cubicBezTo>
                    <a:pt x="0" y="337"/>
                    <a:pt x="0" y="334"/>
                    <a:pt x="0" y="329"/>
                  </a:cubicBezTo>
                  <a:cubicBezTo>
                    <a:pt x="1" y="321"/>
                    <a:pt x="1" y="308"/>
                    <a:pt x="2" y="293"/>
                  </a:cubicBezTo>
                  <a:cubicBezTo>
                    <a:pt x="4" y="261"/>
                    <a:pt x="7" y="218"/>
                    <a:pt x="12" y="171"/>
                  </a:cubicBezTo>
                  <a:cubicBezTo>
                    <a:pt x="16" y="124"/>
                    <a:pt x="21" y="81"/>
                    <a:pt x="25" y="50"/>
                  </a:cubicBezTo>
                  <a:cubicBezTo>
                    <a:pt x="27" y="34"/>
                    <a:pt x="28" y="22"/>
                    <a:pt x="29" y="13"/>
                  </a:cubicBezTo>
                  <a:cubicBezTo>
                    <a:pt x="30" y="9"/>
                    <a:pt x="31" y="6"/>
                    <a:pt x="31" y="3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698650" y="3052771"/>
              <a:ext cx="419072" cy="142120"/>
            </a:xfrm>
            <a:custGeom>
              <a:avLst/>
              <a:gdLst/>
              <a:ahLst/>
              <a:cxnLst/>
              <a:rect l="l" t="t" r="r" b="b"/>
              <a:pathLst>
                <a:path w="230" h="78" extrusionOk="0">
                  <a:moveTo>
                    <a:pt x="230" y="0"/>
                  </a:moveTo>
                  <a:cubicBezTo>
                    <a:pt x="230" y="0"/>
                    <a:pt x="228" y="3"/>
                    <a:pt x="224" y="8"/>
                  </a:cubicBezTo>
                  <a:cubicBezTo>
                    <a:pt x="222" y="10"/>
                    <a:pt x="219" y="13"/>
                    <a:pt x="216" y="16"/>
                  </a:cubicBezTo>
                  <a:cubicBezTo>
                    <a:pt x="212" y="19"/>
                    <a:pt x="209" y="23"/>
                    <a:pt x="204" y="26"/>
                  </a:cubicBezTo>
                  <a:cubicBezTo>
                    <a:pt x="200" y="30"/>
                    <a:pt x="195" y="34"/>
                    <a:pt x="189" y="38"/>
                  </a:cubicBezTo>
                  <a:cubicBezTo>
                    <a:pt x="184" y="42"/>
                    <a:pt x="177" y="45"/>
                    <a:pt x="171" y="49"/>
                  </a:cubicBezTo>
                  <a:cubicBezTo>
                    <a:pt x="158" y="56"/>
                    <a:pt x="142" y="63"/>
                    <a:pt x="125" y="68"/>
                  </a:cubicBezTo>
                  <a:cubicBezTo>
                    <a:pt x="108" y="73"/>
                    <a:pt x="92" y="76"/>
                    <a:pt x="77" y="77"/>
                  </a:cubicBezTo>
                  <a:cubicBezTo>
                    <a:pt x="69" y="78"/>
                    <a:pt x="62" y="78"/>
                    <a:pt x="55" y="78"/>
                  </a:cubicBezTo>
                  <a:cubicBezTo>
                    <a:pt x="48" y="78"/>
                    <a:pt x="42" y="77"/>
                    <a:pt x="36" y="77"/>
                  </a:cubicBezTo>
                  <a:cubicBezTo>
                    <a:pt x="31" y="76"/>
                    <a:pt x="25" y="75"/>
                    <a:pt x="21" y="74"/>
                  </a:cubicBezTo>
                  <a:cubicBezTo>
                    <a:pt x="16" y="73"/>
                    <a:pt x="13" y="72"/>
                    <a:pt x="10" y="71"/>
                  </a:cubicBezTo>
                  <a:cubicBezTo>
                    <a:pt x="3" y="70"/>
                    <a:pt x="0" y="69"/>
                    <a:pt x="0" y="68"/>
                  </a:cubicBezTo>
                  <a:cubicBezTo>
                    <a:pt x="0" y="68"/>
                    <a:pt x="14" y="72"/>
                    <a:pt x="37" y="74"/>
                  </a:cubicBezTo>
                  <a:cubicBezTo>
                    <a:pt x="42" y="75"/>
                    <a:pt x="48" y="75"/>
                    <a:pt x="55" y="75"/>
                  </a:cubicBezTo>
                  <a:cubicBezTo>
                    <a:pt x="62" y="75"/>
                    <a:pt x="69" y="75"/>
                    <a:pt x="76" y="74"/>
                  </a:cubicBezTo>
                  <a:cubicBezTo>
                    <a:pt x="91" y="73"/>
                    <a:pt x="108" y="70"/>
                    <a:pt x="124" y="65"/>
                  </a:cubicBezTo>
                  <a:cubicBezTo>
                    <a:pt x="141" y="60"/>
                    <a:pt x="156" y="54"/>
                    <a:pt x="170" y="47"/>
                  </a:cubicBezTo>
                  <a:cubicBezTo>
                    <a:pt x="176" y="43"/>
                    <a:pt x="182" y="39"/>
                    <a:pt x="188" y="36"/>
                  </a:cubicBezTo>
                  <a:cubicBezTo>
                    <a:pt x="193" y="32"/>
                    <a:pt x="198" y="28"/>
                    <a:pt x="203" y="25"/>
                  </a:cubicBezTo>
                  <a:cubicBezTo>
                    <a:pt x="221" y="10"/>
                    <a:pt x="230" y="-1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163273" y="2178188"/>
              <a:ext cx="67416" cy="94746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0" y="0"/>
                  </a:moveTo>
                  <a:cubicBezTo>
                    <a:pt x="0" y="0"/>
                    <a:pt x="15" y="6"/>
                    <a:pt x="26" y="21"/>
                  </a:cubicBezTo>
                  <a:cubicBezTo>
                    <a:pt x="37" y="36"/>
                    <a:pt x="38" y="52"/>
                    <a:pt x="37" y="52"/>
                  </a:cubicBezTo>
                  <a:cubicBezTo>
                    <a:pt x="36" y="52"/>
                    <a:pt x="34" y="37"/>
                    <a:pt x="23" y="23"/>
                  </a:cubicBezTo>
                  <a:cubicBezTo>
                    <a:pt x="13" y="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483648" y="2163611"/>
              <a:ext cx="654117" cy="160340"/>
            </a:xfrm>
            <a:custGeom>
              <a:avLst/>
              <a:gdLst/>
              <a:ahLst/>
              <a:cxnLst/>
              <a:rect l="l" t="t" r="r" b="b"/>
              <a:pathLst>
                <a:path w="359" h="88" extrusionOk="0">
                  <a:moveTo>
                    <a:pt x="359" y="4"/>
                  </a:moveTo>
                  <a:cubicBezTo>
                    <a:pt x="359" y="4"/>
                    <a:pt x="358" y="3"/>
                    <a:pt x="356" y="2"/>
                  </a:cubicBezTo>
                  <a:cubicBezTo>
                    <a:pt x="354" y="1"/>
                    <a:pt x="350" y="0"/>
                    <a:pt x="345" y="1"/>
                  </a:cubicBezTo>
                  <a:cubicBezTo>
                    <a:pt x="341" y="2"/>
                    <a:pt x="335" y="5"/>
                    <a:pt x="331" y="10"/>
                  </a:cubicBezTo>
                  <a:cubicBezTo>
                    <a:pt x="326" y="15"/>
                    <a:pt x="321" y="21"/>
                    <a:pt x="314" y="27"/>
                  </a:cubicBezTo>
                  <a:cubicBezTo>
                    <a:pt x="307" y="32"/>
                    <a:pt x="298" y="34"/>
                    <a:pt x="288" y="35"/>
                  </a:cubicBezTo>
                  <a:cubicBezTo>
                    <a:pt x="277" y="35"/>
                    <a:pt x="267" y="34"/>
                    <a:pt x="255" y="34"/>
                  </a:cubicBezTo>
                  <a:cubicBezTo>
                    <a:pt x="233" y="33"/>
                    <a:pt x="208" y="34"/>
                    <a:pt x="181" y="36"/>
                  </a:cubicBezTo>
                  <a:cubicBezTo>
                    <a:pt x="129" y="40"/>
                    <a:pt x="83" y="52"/>
                    <a:pt x="51" y="64"/>
                  </a:cubicBezTo>
                  <a:cubicBezTo>
                    <a:pt x="35" y="71"/>
                    <a:pt x="22" y="77"/>
                    <a:pt x="14" y="81"/>
                  </a:cubicBezTo>
                  <a:cubicBezTo>
                    <a:pt x="10" y="83"/>
                    <a:pt x="6" y="85"/>
                    <a:pt x="4" y="86"/>
                  </a:cubicBezTo>
                  <a:cubicBezTo>
                    <a:pt x="2" y="87"/>
                    <a:pt x="0" y="88"/>
                    <a:pt x="0" y="88"/>
                  </a:cubicBezTo>
                  <a:cubicBezTo>
                    <a:pt x="0" y="88"/>
                    <a:pt x="1" y="87"/>
                    <a:pt x="4" y="86"/>
                  </a:cubicBezTo>
                  <a:cubicBezTo>
                    <a:pt x="6" y="85"/>
                    <a:pt x="9" y="83"/>
                    <a:pt x="13" y="81"/>
                  </a:cubicBezTo>
                  <a:cubicBezTo>
                    <a:pt x="22" y="76"/>
                    <a:pt x="34" y="70"/>
                    <a:pt x="50" y="64"/>
                  </a:cubicBezTo>
                  <a:cubicBezTo>
                    <a:pt x="82" y="51"/>
                    <a:pt x="129" y="39"/>
                    <a:pt x="181" y="34"/>
                  </a:cubicBezTo>
                  <a:cubicBezTo>
                    <a:pt x="207" y="32"/>
                    <a:pt x="233" y="32"/>
                    <a:pt x="255" y="33"/>
                  </a:cubicBezTo>
                  <a:cubicBezTo>
                    <a:pt x="267" y="33"/>
                    <a:pt x="277" y="34"/>
                    <a:pt x="287" y="34"/>
                  </a:cubicBezTo>
                  <a:cubicBezTo>
                    <a:pt x="297" y="33"/>
                    <a:pt x="307" y="31"/>
                    <a:pt x="314" y="26"/>
                  </a:cubicBezTo>
                  <a:cubicBezTo>
                    <a:pt x="321" y="21"/>
                    <a:pt x="325" y="14"/>
                    <a:pt x="330" y="10"/>
                  </a:cubicBezTo>
                  <a:cubicBezTo>
                    <a:pt x="335" y="5"/>
                    <a:pt x="340" y="2"/>
                    <a:pt x="345" y="1"/>
                  </a:cubicBezTo>
                  <a:cubicBezTo>
                    <a:pt x="350" y="0"/>
                    <a:pt x="354" y="1"/>
                    <a:pt x="356" y="2"/>
                  </a:cubicBezTo>
                  <a:cubicBezTo>
                    <a:pt x="358" y="3"/>
                    <a:pt x="359" y="4"/>
                    <a:pt x="35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1498225" y="2313019"/>
              <a:ext cx="721533" cy="118433"/>
            </a:xfrm>
            <a:custGeom>
              <a:avLst/>
              <a:gdLst/>
              <a:ahLst/>
              <a:cxnLst/>
              <a:rect l="l" t="t" r="r" b="b"/>
              <a:pathLst>
                <a:path w="396" h="65" extrusionOk="0">
                  <a:moveTo>
                    <a:pt x="396" y="2"/>
                  </a:moveTo>
                  <a:cubicBezTo>
                    <a:pt x="396" y="2"/>
                    <a:pt x="395" y="1"/>
                    <a:pt x="392" y="1"/>
                  </a:cubicBezTo>
                  <a:cubicBezTo>
                    <a:pt x="389" y="1"/>
                    <a:pt x="386" y="0"/>
                    <a:pt x="380" y="1"/>
                  </a:cubicBezTo>
                  <a:cubicBezTo>
                    <a:pt x="375" y="1"/>
                    <a:pt x="369" y="3"/>
                    <a:pt x="363" y="5"/>
                  </a:cubicBezTo>
                  <a:cubicBezTo>
                    <a:pt x="356" y="8"/>
                    <a:pt x="349" y="12"/>
                    <a:pt x="341" y="17"/>
                  </a:cubicBezTo>
                  <a:cubicBezTo>
                    <a:pt x="333" y="21"/>
                    <a:pt x="324" y="26"/>
                    <a:pt x="313" y="28"/>
                  </a:cubicBezTo>
                  <a:cubicBezTo>
                    <a:pt x="303" y="31"/>
                    <a:pt x="291" y="33"/>
                    <a:pt x="279" y="34"/>
                  </a:cubicBezTo>
                  <a:cubicBezTo>
                    <a:pt x="255" y="35"/>
                    <a:pt x="228" y="36"/>
                    <a:pt x="201" y="38"/>
                  </a:cubicBezTo>
                  <a:cubicBezTo>
                    <a:pt x="145" y="42"/>
                    <a:pt x="95" y="49"/>
                    <a:pt x="59" y="54"/>
                  </a:cubicBezTo>
                  <a:cubicBezTo>
                    <a:pt x="41" y="57"/>
                    <a:pt x="26" y="60"/>
                    <a:pt x="16" y="62"/>
                  </a:cubicBezTo>
                  <a:cubicBezTo>
                    <a:pt x="11" y="63"/>
                    <a:pt x="7" y="63"/>
                    <a:pt x="4" y="64"/>
                  </a:cubicBezTo>
                  <a:cubicBezTo>
                    <a:pt x="2" y="65"/>
                    <a:pt x="0" y="65"/>
                    <a:pt x="0" y="65"/>
                  </a:cubicBezTo>
                  <a:cubicBezTo>
                    <a:pt x="0" y="65"/>
                    <a:pt x="2" y="64"/>
                    <a:pt x="4" y="64"/>
                  </a:cubicBezTo>
                  <a:cubicBezTo>
                    <a:pt x="7" y="63"/>
                    <a:pt x="11" y="62"/>
                    <a:pt x="16" y="61"/>
                  </a:cubicBezTo>
                  <a:cubicBezTo>
                    <a:pt x="26" y="59"/>
                    <a:pt x="40" y="56"/>
                    <a:pt x="58" y="53"/>
                  </a:cubicBezTo>
                  <a:cubicBezTo>
                    <a:pt x="95" y="47"/>
                    <a:pt x="145" y="40"/>
                    <a:pt x="200" y="36"/>
                  </a:cubicBezTo>
                  <a:cubicBezTo>
                    <a:pt x="228" y="34"/>
                    <a:pt x="255" y="34"/>
                    <a:pt x="279" y="33"/>
                  </a:cubicBezTo>
                  <a:cubicBezTo>
                    <a:pt x="291" y="32"/>
                    <a:pt x="302" y="30"/>
                    <a:pt x="313" y="27"/>
                  </a:cubicBezTo>
                  <a:cubicBezTo>
                    <a:pt x="323" y="24"/>
                    <a:pt x="332" y="20"/>
                    <a:pt x="340" y="16"/>
                  </a:cubicBezTo>
                  <a:cubicBezTo>
                    <a:pt x="348" y="11"/>
                    <a:pt x="355" y="7"/>
                    <a:pt x="362" y="5"/>
                  </a:cubicBezTo>
                  <a:cubicBezTo>
                    <a:pt x="369" y="2"/>
                    <a:pt x="375" y="0"/>
                    <a:pt x="380" y="0"/>
                  </a:cubicBezTo>
                  <a:cubicBezTo>
                    <a:pt x="385" y="0"/>
                    <a:pt x="389" y="0"/>
                    <a:pt x="392" y="1"/>
                  </a:cubicBezTo>
                  <a:cubicBezTo>
                    <a:pt x="395" y="1"/>
                    <a:pt x="396" y="2"/>
                    <a:pt x="39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510979" y="2517089"/>
              <a:ext cx="710600" cy="74704"/>
            </a:xfrm>
            <a:custGeom>
              <a:avLst/>
              <a:gdLst/>
              <a:ahLst/>
              <a:cxnLst/>
              <a:rect l="l" t="t" r="r" b="b"/>
              <a:pathLst>
                <a:path w="390" h="41" extrusionOk="0">
                  <a:moveTo>
                    <a:pt x="390" y="0"/>
                  </a:moveTo>
                  <a:cubicBezTo>
                    <a:pt x="390" y="0"/>
                    <a:pt x="385" y="2"/>
                    <a:pt x="376" y="6"/>
                  </a:cubicBezTo>
                  <a:cubicBezTo>
                    <a:pt x="366" y="10"/>
                    <a:pt x="353" y="14"/>
                    <a:pt x="336" y="19"/>
                  </a:cubicBezTo>
                  <a:cubicBezTo>
                    <a:pt x="301" y="29"/>
                    <a:pt x="252" y="38"/>
                    <a:pt x="198" y="40"/>
                  </a:cubicBezTo>
                  <a:cubicBezTo>
                    <a:pt x="143" y="42"/>
                    <a:pt x="93" y="39"/>
                    <a:pt x="58" y="37"/>
                  </a:cubicBezTo>
                  <a:cubicBezTo>
                    <a:pt x="40" y="35"/>
                    <a:pt x="26" y="34"/>
                    <a:pt x="16" y="33"/>
                  </a:cubicBezTo>
                  <a:cubicBezTo>
                    <a:pt x="11" y="33"/>
                    <a:pt x="7" y="32"/>
                    <a:pt x="4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2"/>
                    <a:pt x="4" y="32"/>
                  </a:cubicBezTo>
                  <a:cubicBezTo>
                    <a:pt x="7" y="32"/>
                    <a:pt x="11" y="32"/>
                    <a:pt x="16" y="33"/>
                  </a:cubicBezTo>
                  <a:cubicBezTo>
                    <a:pt x="26" y="33"/>
                    <a:pt x="40" y="34"/>
                    <a:pt x="58" y="36"/>
                  </a:cubicBezTo>
                  <a:cubicBezTo>
                    <a:pt x="94" y="38"/>
                    <a:pt x="143" y="41"/>
                    <a:pt x="197" y="39"/>
                  </a:cubicBezTo>
                  <a:cubicBezTo>
                    <a:pt x="252" y="36"/>
                    <a:pt x="301" y="28"/>
                    <a:pt x="335" y="18"/>
                  </a:cubicBezTo>
                  <a:cubicBezTo>
                    <a:pt x="352" y="14"/>
                    <a:pt x="366" y="9"/>
                    <a:pt x="376" y="5"/>
                  </a:cubicBezTo>
                  <a:cubicBezTo>
                    <a:pt x="380" y="4"/>
                    <a:pt x="384" y="2"/>
                    <a:pt x="386" y="1"/>
                  </a:cubicBezTo>
                  <a:cubicBezTo>
                    <a:pt x="389" y="0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534666" y="2748489"/>
              <a:ext cx="659583" cy="36441"/>
            </a:xfrm>
            <a:custGeom>
              <a:avLst/>
              <a:gdLst/>
              <a:ahLst/>
              <a:cxnLst/>
              <a:rect l="l" t="t" r="r" b="b"/>
              <a:pathLst>
                <a:path w="362" h="20" extrusionOk="0">
                  <a:moveTo>
                    <a:pt x="362" y="0"/>
                  </a:moveTo>
                  <a:cubicBezTo>
                    <a:pt x="362" y="0"/>
                    <a:pt x="357" y="2"/>
                    <a:pt x="349" y="5"/>
                  </a:cubicBezTo>
                  <a:cubicBezTo>
                    <a:pt x="340" y="8"/>
                    <a:pt x="327" y="11"/>
                    <a:pt x="311" y="15"/>
                  </a:cubicBezTo>
                  <a:cubicBezTo>
                    <a:pt x="294" y="18"/>
                    <a:pt x="275" y="20"/>
                    <a:pt x="253" y="20"/>
                  </a:cubicBezTo>
                  <a:cubicBezTo>
                    <a:pt x="231" y="21"/>
                    <a:pt x="207" y="20"/>
                    <a:pt x="182" y="19"/>
                  </a:cubicBezTo>
                  <a:cubicBezTo>
                    <a:pt x="132" y="16"/>
                    <a:pt x="86" y="12"/>
                    <a:pt x="53" y="13"/>
                  </a:cubicBezTo>
                  <a:cubicBezTo>
                    <a:pt x="37" y="14"/>
                    <a:pt x="23" y="15"/>
                    <a:pt x="14" y="16"/>
                  </a:cubicBezTo>
                  <a:cubicBezTo>
                    <a:pt x="9" y="16"/>
                    <a:pt x="6" y="17"/>
                    <a:pt x="4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20" y="13"/>
                    <a:pt x="53" y="12"/>
                  </a:cubicBezTo>
                  <a:cubicBezTo>
                    <a:pt x="86" y="11"/>
                    <a:pt x="132" y="14"/>
                    <a:pt x="182" y="18"/>
                  </a:cubicBezTo>
                  <a:cubicBezTo>
                    <a:pt x="207" y="19"/>
                    <a:pt x="231" y="20"/>
                    <a:pt x="253" y="19"/>
                  </a:cubicBezTo>
                  <a:cubicBezTo>
                    <a:pt x="275" y="18"/>
                    <a:pt x="294" y="16"/>
                    <a:pt x="311" y="13"/>
                  </a:cubicBezTo>
                  <a:cubicBezTo>
                    <a:pt x="327" y="11"/>
                    <a:pt x="340" y="7"/>
                    <a:pt x="348" y="4"/>
                  </a:cubicBezTo>
                  <a:cubicBezTo>
                    <a:pt x="353" y="3"/>
                    <a:pt x="356" y="2"/>
                    <a:pt x="359" y="1"/>
                  </a:cubicBezTo>
                  <a:cubicBezTo>
                    <a:pt x="361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554708" y="2927049"/>
              <a:ext cx="617676" cy="56483"/>
            </a:xfrm>
            <a:custGeom>
              <a:avLst/>
              <a:gdLst/>
              <a:ahLst/>
              <a:cxnLst/>
              <a:rect l="l" t="t" r="r" b="b"/>
              <a:pathLst>
                <a:path w="339" h="31" extrusionOk="0">
                  <a:moveTo>
                    <a:pt x="339" y="0"/>
                  </a:moveTo>
                  <a:cubicBezTo>
                    <a:pt x="339" y="0"/>
                    <a:pt x="320" y="6"/>
                    <a:pt x="290" y="13"/>
                  </a:cubicBezTo>
                  <a:cubicBezTo>
                    <a:pt x="275" y="16"/>
                    <a:pt x="257" y="20"/>
                    <a:pt x="237" y="23"/>
                  </a:cubicBezTo>
                  <a:cubicBezTo>
                    <a:pt x="216" y="26"/>
                    <a:pt x="194" y="29"/>
                    <a:pt x="170" y="30"/>
                  </a:cubicBezTo>
                  <a:cubicBezTo>
                    <a:pt x="147" y="31"/>
                    <a:pt x="124" y="32"/>
                    <a:pt x="104" y="31"/>
                  </a:cubicBezTo>
                  <a:cubicBezTo>
                    <a:pt x="83" y="30"/>
                    <a:pt x="65" y="29"/>
                    <a:pt x="49" y="27"/>
                  </a:cubicBezTo>
                  <a:cubicBezTo>
                    <a:pt x="18" y="24"/>
                    <a:pt x="0" y="20"/>
                    <a:pt x="0" y="20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6" y="21"/>
                    <a:pt x="9" y="22"/>
                    <a:pt x="13" y="22"/>
                  </a:cubicBezTo>
                  <a:cubicBezTo>
                    <a:pt x="21" y="23"/>
                    <a:pt x="34" y="25"/>
                    <a:pt x="49" y="26"/>
                  </a:cubicBezTo>
                  <a:cubicBezTo>
                    <a:pt x="65" y="28"/>
                    <a:pt x="83" y="29"/>
                    <a:pt x="104" y="30"/>
                  </a:cubicBezTo>
                  <a:cubicBezTo>
                    <a:pt x="124" y="30"/>
                    <a:pt x="147" y="30"/>
                    <a:pt x="170" y="29"/>
                  </a:cubicBezTo>
                  <a:cubicBezTo>
                    <a:pt x="194" y="27"/>
                    <a:pt x="216" y="25"/>
                    <a:pt x="237" y="22"/>
                  </a:cubicBezTo>
                  <a:cubicBezTo>
                    <a:pt x="257" y="19"/>
                    <a:pt x="275" y="15"/>
                    <a:pt x="290" y="12"/>
                  </a:cubicBezTo>
                  <a:cubicBezTo>
                    <a:pt x="305" y="8"/>
                    <a:pt x="317" y="6"/>
                    <a:pt x="326" y="3"/>
                  </a:cubicBezTo>
                  <a:cubicBezTo>
                    <a:pt x="330" y="2"/>
                    <a:pt x="333" y="1"/>
                    <a:pt x="335" y="1"/>
                  </a:cubicBezTo>
                  <a:cubicBezTo>
                    <a:pt x="338" y="0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1571107" y="2992643"/>
              <a:ext cx="624964" cy="127543"/>
            </a:xfrm>
            <a:custGeom>
              <a:avLst/>
              <a:gdLst/>
              <a:ahLst/>
              <a:cxnLst/>
              <a:rect l="l" t="t" r="r" b="b"/>
              <a:pathLst>
                <a:path w="343" h="70" extrusionOk="0">
                  <a:moveTo>
                    <a:pt x="343" y="0"/>
                  </a:moveTo>
                  <a:cubicBezTo>
                    <a:pt x="343" y="0"/>
                    <a:pt x="342" y="0"/>
                    <a:pt x="340" y="1"/>
                  </a:cubicBezTo>
                  <a:cubicBezTo>
                    <a:pt x="337" y="2"/>
                    <a:pt x="334" y="3"/>
                    <a:pt x="330" y="5"/>
                  </a:cubicBezTo>
                  <a:cubicBezTo>
                    <a:pt x="322" y="8"/>
                    <a:pt x="310" y="13"/>
                    <a:pt x="295" y="19"/>
                  </a:cubicBezTo>
                  <a:cubicBezTo>
                    <a:pt x="280" y="26"/>
                    <a:pt x="263" y="34"/>
                    <a:pt x="243" y="42"/>
                  </a:cubicBezTo>
                  <a:cubicBezTo>
                    <a:pt x="224" y="50"/>
                    <a:pt x="201" y="58"/>
                    <a:pt x="177" y="62"/>
                  </a:cubicBezTo>
                  <a:cubicBezTo>
                    <a:pt x="129" y="71"/>
                    <a:pt x="84" y="70"/>
                    <a:pt x="52" y="69"/>
                  </a:cubicBezTo>
                  <a:cubicBezTo>
                    <a:pt x="36" y="68"/>
                    <a:pt x="23" y="67"/>
                    <a:pt x="14" y="67"/>
                  </a:cubicBezTo>
                  <a:cubicBezTo>
                    <a:pt x="10" y="67"/>
                    <a:pt x="6" y="66"/>
                    <a:pt x="4" y="66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1" y="66"/>
                    <a:pt x="4" y="66"/>
                  </a:cubicBezTo>
                  <a:cubicBezTo>
                    <a:pt x="6" y="66"/>
                    <a:pt x="10" y="66"/>
                    <a:pt x="14" y="66"/>
                  </a:cubicBezTo>
                  <a:cubicBezTo>
                    <a:pt x="23" y="67"/>
                    <a:pt x="36" y="67"/>
                    <a:pt x="52" y="68"/>
                  </a:cubicBezTo>
                  <a:cubicBezTo>
                    <a:pt x="84" y="69"/>
                    <a:pt x="129" y="70"/>
                    <a:pt x="177" y="61"/>
                  </a:cubicBezTo>
                  <a:cubicBezTo>
                    <a:pt x="201" y="56"/>
                    <a:pt x="223" y="49"/>
                    <a:pt x="243" y="41"/>
                  </a:cubicBezTo>
                  <a:cubicBezTo>
                    <a:pt x="263" y="33"/>
                    <a:pt x="280" y="25"/>
                    <a:pt x="295" y="18"/>
                  </a:cubicBezTo>
                  <a:cubicBezTo>
                    <a:pt x="309" y="12"/>
                    <a:pt x="322" y="7"/>
                    <a:pt x="330" y="4"/>
                  </a:cubicBezTo>
                  <a:cubicBezTo>
                    <a:pt x="339" y="1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1551064" y="3187602"/>
              <a:ext cx="683270" cy="85636"/>
            </a:xfrm>
            <a:custGeom>
              <a:avLst/>
              <a:gdLst/>
              <a:ahLst/>
              <a:cxnLst/>
              <a:rect l="l" t="t" r="r" b="b"/>
              <a:pathLst>
                <a:path w="375" h="47" extrusionOk="0">
                  <a:moveTo>
                    <a:pt x="375" y="0"/>
                  </a:moveTo>
                  <a:cubicBezTo>
                    <a:pt x="375" y="0"/>
                    <a:pt x="370" y="3"/>
                    <a:pt x="362" y="8"/>
                  </a:cubicBezTo>
                  <a:cubicBezTo>
                    <a:pt x="353" y="13"/>
                    <a:pt x="341" y="19"/>
                    <a:pt x="324" y="25"/>
                  </a:cubicBezTo>
                  <a:cubicBezTo>
                    <a:pt x="292" y="37"/>
                    <a:pt x="244" y="46"/>
                    <a:pt x="191" y="47"/>
                  </a:cubicBezTo>
                  <a:cubicBezTo>
                    <a:pt x="138" y="48"/>
                    <a:pt x="90" y="44"/>
                    <a:pt x="56" y="43"/>
                  </a:cubicBezTo>
                  <a:cubicBezTo>
                    <a:pt x="39" y="42"/>
                    <a:pt x="25" y="41"/>
                    <a:pt x="15" y="41"/>
                  </a:cubicBezTo>
                  <a:cubicBezTo>
                    <a:pt x="10" y="41"/>
                    <a:pt x="7" y="41"/>
                    <a:pt x="4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41"/>
                    <a:pt x="1" y="41"/>
                    <a:pt x="4" y="41"/>
                  </a:cubicBezTo>
                  <a:cubicBezTo>
                    <a:pt x="7" y="41"/>
                    <a:pt x="10" y="41"/>
                    <a:pt x="15" y="41"/>
                  </a:cubicBezTo>
                  <a:cubicBezTo>
                    <a:pt x="25" y="41"/>
                    <a:pt x="39" y="41"/>
                    <a:pt x="56" y="42"/>
                  </a:cubicBezTo>
                  <a:cubicBezTo>
                    <a:pt x="91" y="43"/>
                    <a:pt x="138" y="47"/>
                    <a:pt x="191" y="46"/>
                  </a:cubicBezTo>
                  <a:cubicBezTo>
                    <a:pt x="244" y="45"/>
                    <a:pt x="292" y="36"/>
                    <a:pt x="324" y="24"/>
                  </a:cubicBezTo>
                  <a:cubicBezTo>
                    <a:pt x="340" y="18"/>
                    <a:pt x="353" y="12"/>
                    <a:pt x="362" y="7"/>
                  </a:cubicBezTo>
                  <a:cubicBezTo>
                    <a:pt x="366" y="5"/>
                    <a:pt x="369" y="3"/>
                    <a:pt x="371" y="2"/>
                  </a:cubicBezTo>
                  <a:cubicBezTo>
                    <a:pt x="373" y="1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338190" y="2176366"/>
              <a:ext cx="27331" cy="291527"/>
            </a:xfrm>
            <a:custGeom>
              <a:avLst/>
              <a:gdLst/>
              <a:ahLst/>
              <a:cxnLst/>
              <a:rect l="l" t="t" r="r" b="b"/>
              <a:pathLst>
                <a:path w="15" h="160" extrusionOk="0">
                  <a:moveTo>
                    <a:pt x="3" y="160"/>
                  </a:moveTo>
                  <a:cubicBezTo>
                    <a:pt x="3" y="160"/>
                    <a:pt x="3" y="159"/>
                    <a:pt x="3" y="158"/>
                  </a:cubicBezTo>
                  <a:cubicBezTo>
                    <a:pt x="4" y="157"/>
                    <a:pt x="4" y="156"/>
                    <a:pt x="4" y="154"/>
                  </a:cubicBezTo>
                  <a:cubicBezTo>
                    <a:pt x="6" y="150"/>
                    <a:pt x="7" y="144"/>
                    <a:pt x="8" y="137"/>
                  </a:cubicBezTo>
                  <a:cubicBezTo>
                    <a:pt x="12" y="122"/>
                    <a:pt x="14" y="102"/>
                    <a:pt x="14" y="80"/>
                  </a:cubicBezTo>
                  <a:cubicBezTo>
                    <a:pt x="14" y="57"/>
                    <a:pt x="10" y="37"/>
                    <a:pt x="7" y="23"/>
                  </a:cubicBezTo>
                  <a:cubicBezTo>
                    <a:pt x="5" y="16"/>
                    <a:pt x="3" y="10"/>
                    <a:pt x="2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4"/>
                    <a:pt x="3" y="6"/>
                  </a:cubicBezTo>
                  <a:cubicBezTo>
                    <a:pt x="4" y="10"/>
                    <a:pt x="6" y="15"/>
                    <a:pt x="8" y="23"/>
                  </a:cubicBezTo>
                  <a:cubicBezTo>
                    <a:pt x="11" y="37"/>
                    <a:pt x="14" y="57"/>
                    <a:pt x="15" y="80"/>
                  </a:cubicBezTo>
                  <a:cubicBezTo>
                    <a:pt x="15" y="102"/>
                    <a:pt x="13" y="123"/>
                    <a:pt x="9" y="137"/>
                  </a:cubicBezTo>
                  <a:cubicBezTo>
                    <a:pt x="8" y="144"/>
                    <a:pt x="6" y="150"/>
                    <a:pt x="5" y="154"/>
                  </a:cubicBezTo>
                  <a:cubicBezTo>
                    <a:pt x="4" y="156"/>
                    <a:pt x="4" y="157"/>
                    <a:pt x="3" y="159"/>
                  </a:cubicBezTo>
                  <a:cubicBezTo>
                    <a:pt x="3" y="160"/>
                    <a:pt x="3" y="160"/>
                    <a:pt x="3" y="1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460267" y="2172722"/>
              <a:ext cx="60128" cy="253264"/>
            </a:xfrm>
            <a:custGeom>
              <a:avLst/>
              <a:gdLst/>
              <a:ahLst/>
              <a:cxnLst/>
              <a:rect l="l" t="t" r="r" b="b"/>
              <a:pathLst>
                <a:path w="33" h="139" extrusionOk="0">
                  <a:moveTo>
                    <a:pt x="32" y="139"/>
                  </a:moveTo>
                  <a:cubicBezTo>
                    <a:pt x="32" y="139"/>
                    <a:pt x="32" y="138"/>
                    <a:pt x="32" y="137"/>
                  </a:cubicBezTo>
                  <a:cubicBezTo>
                    <a:pt x="32" y="136"/>
                    <a:pt x="32" y="135"/>
                    <a:pt x="32" y="133"/>
                  </a:cubicBezTo>
                  <a:cubicBezTo>
                    <a:pt x="32" y="129"/>
                    <a:pt x="32" y="124"/>
                    <a:pt x="32" y="118"/>
                  </a:cubicBezTo>
                  <a:cubicBezTo>
                    <a:pt x="32" y="104"/>
                    <a:pt x="30" y="86"/>
                    <a:pt x="26" y="67"/>
                  </a:cubicBezTo>
                  <a:cubicBezTo>
                    <a:pt x="21" y="47"/>
                    <a:pt x="15" y="30"/>
                    <a:pt x="9" y="18"/>
                  </a:cubicBezTo>
                  <a:cubicBezTo>
                    <a:pt x="7" y="13"/>
                    <a:pt x="4" y="8"/>
                    <a:pt x="3" y="5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lnTo>
                    <a:pt x="3" y="4"/>
                  </a:lnTo>
                  <a:cubicBezTo>
                    <a:pt x="5" y="8"/>
                    <a:pt x="7" y="12"/>
                    <a:pt x="10" y="18"/>
                  </a:cubicBezTo>
                  <a:cubicBezTo>
                    <a:pt x="16" y="30"/>
                    <a:pt x="22" y="46"/>
                    <a:pt x="27" y="66"/>
                  </a:cubicBezTo>
                  <a:cubicBezTo>
                    <a:pt x="31" y="85"/>
                    <a:pt x="33" y="104"/>
                    <a:pt x="33" y="118"/>
                  </a:cubicBezTo>
                  <a:cubicBezTo>
                    <a:pt x="33" y="124"/>
                    <a:pt x="33" y="129"/>
                    <a:pt x="32" y="133"/>
                  </a:cubicBezTo>
                  <a:lnTo>
                    <a:pt x="32" y="137"/>
                  </a:lnTo>
                  <a:cubicBezTo>
                    <a:pt x="32" y="138"/>
                    <a:pt x="32" y="139"/>
                    <a:pt x="32" y="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5025" rIns="90000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498531" y="2161789"/>
              <a:ext cx="255087" cy="182204"/>
            </a:xfrm>
            <a:custGeom>
              <a:avLst/>
              <a:gdLst/>
              <a:ahLst/>
              <a:cxnLst/>
              <a:rect l="l" t="t" r="r" b="b"/>
              <a:pathLst>
                <a:path w="140" h="100" extrusionOk="0">
                  <a:moveTo>
                    <a:pt x="140" y="100"/>
                  </a:moveTo>
                  <a:cubicBezTo>
                    <a:pt x="140" y="100"/>
                    <a:pt x="140" y="99"/>
                    <a:pt x="139" y="98"/>
                  </a:cubicBezTo>
                  <a:cubicBezTo>
                    <a:pt x="138" y="97"/>
                    <a:pt x="137" y="96"/>
                    <a:pt x="135" y="95"/>
                  </a:cubicBezTo>
                  <a:cubicBezTo>
                    <a:pt x="133" y="91"/>
                    <a:pt x="128" y="86"/>
                    <a:pt x="123" y="81"/>
                  </a:cubicBezTo>
                  <a:cubicBezTo>
                    <a:pt x="112" y="69"/>
                    <a:pt x="97" y="54"/>
                    <a:pt x="77" y="40"/>
                  </a:cubicBezTo>
                  <a:cubicBezTo>
                    <a:pt x="57" y="26"/>
                    <a:pt x="38" y="16"/>
                    <a:pt x="24" y="10"/>
                  </a:cubicBezTo>
                  <a:cubicBezTo>
                    <a:pt x="17" y="6"/>
                    <a:pt x="11" y="4"/>
                    <a:pt x="7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5" y="1"/>
                    <a:pt x="7" y="2"/>
                  </a:cubicBezTo>
                  <a:cubicBezTo>
                    <a:pt x="11" y="3"/>
                    <a:pt x="17" y="6"/>
                    <a:pt x="24" y="9"/>
                  </a:cubicBezTo>
                  <a:cubicBezTo>
                    <a:pt x="39" y="15"/>
                    <a:pt x="58" y="25"/>
                    <a:pt x="78" y="39"/>
                  </a:cubicBezTo>
                  <a:cubicBezTo>
                    <a:pt x="97" y="53"/>
                    <a:pt x="113" y="68"/>
                    <a:pt x="124" y="80"/>
                  </a:cubicBezTo>
                  <a:cubicBezTo>
                    <a:pt x="129" y="86"/>
                    <a:pt x="133" y="91"/>
                    <a:pt x="136" y="94"/>
                  </a:cubicBezTo>
                  <a:cubicBezTo>
                    <a:pt x="137" y="96"/>
                    <a:pt x="138" y="97"/>
                    <a:pt x="139" y="98"/>
                  </a:cubicBezTo>
                  <a:cubicBezTo>
                    <a:pt x="140" y="99"/>
                    <a:pt x="140" y="100"/>
                    <a:pt x="14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509463" y="2006915"/>
              <a:ext cx="191316" cy="5466"/>
            </a:xfrm>
            <a:custGeom>
              <a:avLst/>
              <a:gdLst/>
              <a:ahLst/>
              <a:cxnLst/>
              <a:rect l="l" t="t" r="r" b="b"/>
              <a:pathLst>
                <a:path w="105" h="3" extrusionOk="0">
                  <a:moveTo>
                    <a:pt x="105" y="2"/>
                  </a:moveTo>
                  <a:cubicBezTo>
                    <a:pt x="105" y="2"/>
                    <a:pt x="103" y="2"/>
                    <a:pt x="100" y="2"/>
                  </a:cubicBezTo>
                  <a:cubicBezTo>
                    <a:pt x="97" y="2"/>
                    <a:pt x="93" y="1"/>
                    <a:pt x="89" y="1"/>
                  </a:cubicBezTo>
                  <a:cubicBezTo>
                    <a:pt x="80" y="1"/>
                    <a:pt x="67" y="1"/>
                    <a:pt x="52" y="1"/>
                  </a:cubicBezTo>
                  <a:cubicBezTo>
                    <a:pt x="38" y="2"/>
                    <a:pt x="25" y="2"/>
                    <a:pt x="15" y="3"/>
                  </a:cubicBezTo>
                  <a:cubicBezTo>
                    <a:pt x="11" y="3"/>
                    <a:pt x="8" y="3"/>
                    <a:pt x="4" y="3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2" y="3"/>
                    <a:pt x="4" y="3"/>
                  </a:cubicBezTo>
                  <a:cubicBezTo>
                    <a:pt x="7" y="2"/>
                    <a:pt x="11" y="2"/>
                    <a:pt x="15" y="2"/>
                  </a:cubicBezTo>
                  <a:cubicBezTo>
                    <a:pt x="25" y="1"/>
                    <a:pt x="38" y="0"/>
                    <a:pt x="52" y="0"/>
                  </a:cubicBezTo>
                  <a:cubicBezTo>
                    <a:pt x="67" y="0"/>
                    <a:pt x="80" y="0"/>
                    <a:pt x="89" y="1"/>
                  </a:cubicBezTo>
                  <a:cubicBezTo>
                    <a:pt x="94" y="1"/>
                    <a:pt x="98" y="1"/>
                    <a:pt x="100" y="1"/>
                  </a:cubicBezTo>
                  <a:cubicBezTo>
                    <a:pt x="103" y="1"/>
                    <a:pt x="105" y="1"/>
                    <a:pt x="10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365215" y="2477004"/>
              <a:ext cx="131188" cy="96568"/>
            </a:xfrm>
            <a:custGeom>
              <a:avLst/>
              <a:gdLst/>
              <a:ahLst/>
              <a:cxnLst/>
              <a:rect l="l" t="t" r="r" b="b"/>
              <a:pathLst>
                <a:path w="72" h="53" extrusionOk="0">
                  <a:moveTo>
                    <a:pt x="0" y="0"/>
                  </a:moveTo>
                  <a:cubicBezTo>
                    <a:pt x="0" y="0"/>
                    <a:pt x="1" y="1"/>
                    <a:pt x="3" y="3"/>
                  </a:cubicBezTo>
                  <a:cubicBezTo>
                    <a:pt x="4" y="5"/>
                    <a:pt x="6" y="7"/>
                    <a:pt x="9" y="10"/>
                  </a:cubicBezTo>
                  <a:cubicBezTo>
                    <a:pt x="15" y="15"/>
                    <a:pt x="23" y="23"/>
                    <a:pt x="33" y="30"/>
                  </a:cubicBezTo>
                  <a:cubicBezTo>
                    <a:pt x="44" y="37"/>
                    <a:pt x="53" y="42"/>
                    <a:pt x="60" y="46"/>
                  </a:cubicBezTo>
                  <a:cubicBezTo>
                    <a:pt x="63" y="48"/>
                    <a:pt x="66" y="49"/>
                    <a:pt x="69" y="51"/>
                  </a:cubicBezTo>
                  <a:cubicBezTo>
                    <a:pt x="71" y="52"/>
                    <a:pt x="72" y="53"/>
                    <a:pt x="72" y="53"/>
                  </a:cubicBezTo>
                  <a:cubicBezTo>
                    <a:pt x="72" y="53"/>
                    <a:pt x="71" y="52"/>
                    <a:pt x="69" y="51"/>
                  </a:cubicBezTo>
                  <a:cubicBezTo>
                    <a:pt x="67" y="50"/>
                    <a:pt x="64" y="49"/>
                    <a:pt x="60" y="47"/>
                  </a:cubicBezTo>
                  <a:cubicBezTo>
                    <a:pt x="53" y="43"/>
                    <a:pt x="43" y="38"/>
                    <a:pt x="33" y="31"/>
                  </a:cubicBezTo>
                  <a:cubicBezTo>
                    <a:pt x="22" y="24"/>
                    <a:pt x="14" y="16"/>
                    <a:pt x="8" y="10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414410" y="2382257"/>
              <a:ext cx="69238" cy="51017"/>
            </a:xfrm>
            <a:custGeom>
              <a:avLst/>
              <a:gdLst/>
              <a:ahLst/>
              <a:cxnLst/>
              <a:rect l="l" t="t" r="r" b="b"/>
              <a:pathLst>
                <a:path w="38" h="28" extrusionOk="0">
                  <a:moveTo>
                    <a:pt x="0" y="0"/>
                  </a:moveTo>
                  <a:cubicBezTo>
                    <a:pt x="0" y="0"/>
                    <a:pt x="2" y="3"/>
                    <a:pt x="5" y="6"/>
                  </a:cubicBezTo>
                  <a:cubicBezTo>
                    <a:pt x="8" y="9"/>
                    <a:pt x="13" y="12"/>
                    <a:pt x="18" y="16"/>
                  </a:cubicBezTo>
                  <a:cubicBezTo>
                    <a:pt x="23" y="20"/>
                    <a:pt x="29" y="23"/>
                    <a:pt x="32" y="25"/>
                  </a:cubicBezTo>
                  <a:cubicBezTo>
                    <a:pt x="36" y="27"/>
                    <a:pt x="39" y="28"/>
                    <a:pt x="38" y="28"/>
                  </a:cubicBezTo>
                  <a:cubicBezTo>
                    <a:pt x="38" y="28"/>
                    <a:pt x="28" y="25"/>
                    <a:pt x="17" y="17"/>
                  </a:cubicBezTo>
                  <a:cubicBezTo>
                    <a:pt x="12" y="13"/>
                    <a:pt x="7" y="9"/>
                    <a:pt x="4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301443" y="2595437"/>
              <a:ext cx="196782" cy="189493"/>
            </a:xfrm>
            <a:custGeom>
              <a:avLst/>
              <a:gdLst/>
              <a:ahLst/>
              <a:cxnLst/>
              <a:rect l="l" t="t" r="r" b="b"/>
              <a:pathLst>
                <a:path w="108" h="104" extrusionOk="0">
                  <a:moveTo>
                    <a:pt x="108" y="104"/>
                  </a:moveTo>
                  <a:lnTo>
                    <a:pt x="107" y="103"/>
                  </a:lnTo>
                  <a:cubicBezTo>
                    <a:pt x="106" y="103"/>
                    <a:pt x="104" y="102"/>
                    <a:pt x="103" y="101"/>
                  </a:cubicBezTo>
                  <a:cubicBezTo>
                    <a:pt x="100" y="100"/>
                    <a:pt x="95" y="97"/>
                    <a:pt x="89" y="93"/>
                  </a:cubicBezTo>
                  <a:cubicBezTo>
                    <a:pt x="77" y="86"/>
                    <a:pt x="62" y="74"/>
                    <a:pt x="47" y="60"/>
                  </a:cubicBezTo>
                  <a:cubicBezTo>
                    <a:pt x="32" y="45"/>
                    <a:pt x="20" y="30"/>
                    <a:pt x="12" y="19"/>
                  </a:cubicBezTo>
                  <a:cubicBezTo>
                    <a:pt x="8" y="13"/>
                    <a:pt x="5" y="8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3" y="3"/>
                    <a:pt x="4" y="5"/>
                  </a:cubicBezTo>
                  <a:cubicBezTo>
                    <a:pt x="6" y="8"/>
                    <a:pt x="9" y="13"/>
                    <a:pt x="13" y="18"/>
                  </a:cubicBezTo>
                  <a:cubicBezTo>
                    <a:pt x="21" y="30"/>
                    <a:pt x="33" y="44"/>
                    <a:pt x="48" y="59"/>
                  </a:cubicBezTo>
                  <a:cubicBezTo>
                    <a:pt x="63" y="73"/>
                    <a:pt x="78" y="85"/>
                    <a:pt x="90" y="92"/>
                  </a:cubicBezTo>
                  <a:cubicBezTo>
                    <a:pt x="95" y="96"/>
                    <a:pt x="100" y="99"/>
                    <a:pt x="103" y="101"/>
                  </a:cubicBezTo>
                  <a:cubicBezTo>
                    <a:pt x="105" y="102"/>
                    <a:pt x="106" y="102"/>
                    <a:pt x="107" y="103"/>
                  </a:cubicBezTo>
                  <a:cubicBezTo>
                    <a:pt x="108" y="104"/>
                    <a:pt x="108" y="104"/>
                    <a:pt x="108" y="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1168433" y="2595437"/>
              <a:ext cx="133010" cy="311570"/>
            </a:xfrm>
            <a:custGeom>
              <a:avLst/>
              <a:gdLst/>
              <a:ahLst/>
              <a:cxnLst/>
              <a:rect l="l" t="t" r="r" b="b"/>
              <a:pathLst>
                <a:path w="73" h="171" extrusionOk="0">
                  <a:moveTo>
                    <a:pt x="2" y="171"/>
                  </a:moveTo>
                  <a:cubicBezTo>
                    <a:pt x="2" y="171"/>
                    <a:pt x="1" y="168"/>
                    <a:pt x="1" y="164"/>
                  </a:cubicBezTo>
                  <a:cubicBezTo>
                    <a:pt x="0" y="159"/>
                    <a:pt x="0" y="152"/>
                    <a:pt x="0" y="143"/>
                  </a:cubicBezTo>
                  <a:cubicBezTo>
                    <a:pt x="1" y="126"/>
                    <a:pt x="7" y="102"/>
                    <a:pt x="22" y="79"/>
                  </a:cubicBezTo>
                  <a:cubicBezTo>
                    <a:pt x="36" y="57"/>
                    <a:pt x="48" y="37"/>
                    <a:pt x="58" y="23"/>
                  </a:cubicBezTo>
                  <a:cubicBezTo>
                    <a:pt x="62" y="16"/>
                    <a:pt x="66" y="10"/>
                    <a:pt x="69" y="6"/>
                  </a:cubicBezTo>
                  <a:cubicBezTo>
                    <a:pt x="72" y="2"/>
                    <a:pt x="73" y="0"/>
                    <a:pt x="73" y="0"/>
                  </a:cubicBezTo>
                  <a:cubicBezTo>
                    <a:pt x="74" y="0"/>
                    <a:pt x="72" y="2"/>
                    <a:pt x="70" y="6"/>
                  </a:cubicBezTo>
                  <a:cubicBezTo>
                    <a:pt x="67" y="11"/>
                    <a:pt x="64" y="17"/>
                    <a:pt x="60" y="24"/>
                  </a:cubicBezTo>
                  <a:cubicBezTo>
                    <a:pt x="51" y="39"/>
                    <a:pt x="38" y="59"/>
                    <a:pt x="24" y="81"/>
                  </a:cubicBezTo>
                  <a:cubicBezTo>
                    <a:pt x="10" y="103"/>
                    <a:pt x="4" y="126"/>
                    <a:pt x="2" y="143"/>
                  </a:cubicBezTo>
                  <a:cubicBezTo>
                    <a:pt x="1" y="160"/>
                    <a:pt x="2" y="171"/>
                    <a:pt x="2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550" rIns="90000" bIns="16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195764" y="2772175"/>
              <a:ext cx="182205" cy="182205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100"/>
                  </a:moveTo>
                  <a:cubicBezTo>
                    <a:pt x="100" y="100"/>
                    <a:pt x="91" y="100"/>
                    <a:pt x="78" y="97"/>
                  </a:cubicBezTo>
                  <a:cubicBezTo>
                    <a:pt x="64" y="93"/>
                    <a:pt x="46" y="85"/>
                    <a:pt x="31" y="70"/>
                  </a:cubicBezTo>
                  <a:cubicBezTo>
                    <a:pt x="15" y="54"/>
                    <a:pt x="7" y="36"/>
                    <a:pt x="4" y="23"/>
                  </a:cubicBezTo>
                  <a:cubicBezTo>
                    <a:pt x="0" y="9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2" y="10"/>
                    <a:pt x="3" y="16"/>
                    <a:pt x="5" y="22"/>
                  </a:cubicBezTo>
                  <a:cubicBezTo>
                    <a:pt x="8" y="36"/>
                    <a:pt x="17" y="54"/>
                    <a:pt x="32" y="69"/>
                  </a:cubicBezTo>
                  <a:cubicBezTo>
                    <a:pt x="47" y="84"/>
                    <a:pt x="65" y="92"/>
                    <a:pt x="78" y="96"/>
                  </a:cubicBezTo>
                  <a:cubicBezTo>
                    <a:pt x="85" y="98"/>
                    <a:pt x="90" y="99"/>
                    <a:pt x="94" y="99"/>
                  </a:cubicBezTo>
                  <a:cubicBezTo>
                    <a:pt x="96" y="100"/>
                    <a:pt x="97" y="100"/>
                    <a:pt x="98" y="100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1110128" y="2551707"/>
              <a:ext cx="149408" cy="187671"/>
            </a:xfrm>
            <a:custGeom>
              <a:avLst/>
              <a:gdLst/>
              <a:ahLst/>
              <a:cxnLst/>
              <a:rect l="l" t="t" r="r" b="b"/>
              <a:pathLst>
                <a:path w="82" h="103" extrusionOk="0">
                  <a:moveTo>
                    <a:pt x="82" y="0"/>
                  </a:moveTo>
                  <a:cubicBezTo>
                    <a:pt x="82" y="0"/>
                    <a:pt x="82" y="1"/>
                    <a:pt x="81" y="1"/>
                  </a:cubicBezTo>
                  <a:cubicBezTo>
                    <a:pt x="80" y="2"/>
                    <a:pt x="79" y="2"/>
                    <a:pt x="78" y="3"/>
                  </a:cubicBezTo>
                  <a:cubicBezTo>
                    <a:pt x="75" y="5"/>
                    <a:pt x="70" y="8"/>
                    <a:pt x="65" y="11"/>
                  </a:cubicBezTo>
                  <a:cubicBezTo>
                    <a:pt x="55" y="18"/>
                    <a:pt x="43" y="29"/>
                    <a:pt x="31" y="44"/>
                  </a:cubicBezTo>
                  <a:cubicBezTo>
                    <a:pt x="19" y="58"/>
                    <a:pt x="11" y="73"/>
                    <a:pt x="7" y="85"/>
                  </a:cubicBezTo>
                  <a:cubicBezTo>
                    <a:pt x="4" y="90"/>
                    <a:pt x="3" y="95"/>
                    <a:pt x="2" y="98"/>
                  </a:cubicBezTo>
                  <a:cubicBezTo>
                    <a:pt x="1" y="99"/>
                    <a:pt x="1" y="101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02"/>
                  </a:lnTo>
                  <a:cubicBezTo>
                    <a:pt x="1" y="101"/>
                    <a:pt x="1" y="99"/>
                    <a:pt x="1" y="98"/>
                  </a:cubicBezTo>
                  <a:cubicBezTo>
                    <a:pt x="2" y="95"/>
                    <a:pt x="4" y="90"/>
                    <a:pt x="6" y="84"/>
                  </a:cubicBezTo>
                  <a:cubicBezTo>
                    <a:pt x="10" y="73"/>
                    <a:pt x="18" y="58"/>
                    <a:pt x="30" y="43"/>
                  </a:cubicBezTo>
                  <a:cubicBezTo>
                    <a:pt x="42" y="28"/>
                    <a:pt x="55" y="17"/>
                    <a:pt x="65" y="10"/>
                  </a:cubicBezTo>
                  <a:cubicBezTo>
                    <a:pt x="70" y="7"/>
                    <a:pt x="74" y="4"/>
                    <a:pt x="77" y="3"/>
                  </a:cubicBezTo>
                  <a:cubicBezTo>
                    <a:pt x="79" y="2"/>
                    <a:pt x="80" y="1"/>
                    <a:pt x="81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053644" y="2464249"/>
              <a:ext cx="140298" cy="109323"/>
            </a:xfrm>
            <a:custGeom>
              <a:avLst/>
              <a:gdLst/>
              <a:ahLst/>
              <a:cxnLst/>
              <a:rect l="l" t="t" r="r" b="b"/>
              <a:pathLst>
                <a:path w="77" h="60" extrusionOk="0">
                  <a:moveTo>
                    <a:pt x="77" y="0"/>
                  </a:moveTo>
                  <a:cubicBezTo>
                    <a:pt x="77" y="0"/>
                    <a:pt x="75" y="1"/>
                    <a:pt x="73" y="2"/>
                  </a:cubicBezTo>
                  <a:cubicBezTo>
                    <a:pt x="71" y="2"/>
                    <a:pt x="67" y="4"/>
                    <a:pt x="63" y="5"/>
                  </a:cubicBezTo>
                  <a:cubicBezTo>
                    <a:pt x="55" y="9"/>
                    <a:pt x="43" y="14"/>
                    <a:pt x="33" y="23"/>
                  </a:cubicBezTo>
                  <a:cubicBezTo>
                    <a:pt x="22" y="31"/>
                    <a:pt x="15" y="42"/>
                    <a:pt x="9" y="49"/>
                  </a:cubicBezTo>
                  <a:cubicBezTo>
                    <a:pt x="7" y="52"/>
                    <a:pt x="4" y="55"/>
                    <a:pt x="3" y="57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59"/>
                    <a:pt x="2" y="57"/>
                  </a:cubicBezTo>
                  <a:cubicBezTo>
                    <a:pt x="3" y="55"/>
                    <a:pt x="6" y="52"/>
                    <a:pt x="9" y="48"/>
                  </a:cubicBezTo>
                  <a:cubicBezTo>
                    <a:pt x="14" y="41"/>
                    <a:pt x="22" y="31"/>
                    <a:pt x="33" y="22"/>
                  </a:cubicBezTo>
                  <a:cubicBezTo>
                    <a:pt x="43" y="13"/>
                    <a:pt x="54" y="8"/>
                    <a:pt x="63" y="4"/>
                  </a:cubicBezTo>
                  <a:cubicBezTo>
                    <a:pt x="67" y="3"/>
                    <a:pt x="70" y="1"/>
                    <a:pt x="73" y="1"/>
                  </a:cubicBezTo>
                  <a:cubicBezTo>
                    <a:pt x="75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369165" y="370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1244CF-0AF6-B467-EFE2-8687A7A582C6}"/>
              </a:ext>
            </a:extLst>
          </p:cNvPr>
          <p:cNvSpPr txBox="1"/>
          <p:nvPr/>
        </p:nvSpPr>
        <p:spPr>
          <a:xfrm>
            <a:off x="6398810" y="4434793"/>
            <a:ext cx="321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Daniele Gotti - 1079011</a:t>
            </a:r>
          </a:p>
          <a:p>
            <a:r>
              <a:rPr lang="it-IT" dirty="0"/>
              <a:t>Filippo Bolis - 1079493</a:t>
            </a:r>
          </a:p>
        </p:txBody>
      </p:sp>
      <p:pic>
        <p:nvPicPr>
          <p:cNvPr id="9" name="Immagine 8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FDD4D78A-AC28-27FF-4255-FF3773D5C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6" t="22741" r="9549" b="10560"/>
          <a:stretch/>
        </p:blipFill>
        <p:spPr>
          <a:xfrm>
            <a:off x="3434002" y="1616997"/>
            <a:ext cx="5238000" cy="1237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 evoluzioni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53" name="Google Shape;953;p27"/>
          <p:cNvSpPr txBox="1">
            <a:spLocks/>
          </p:cNvSpPr>
          <p:nvPr/>
        </p:nvSpPr>
        <p:spPr>
          <a:xfrm>
            <a:off x="7105236" y="4169838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 more info:</a:t>
            </a:r>
            <a:b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r>
              <a:rPr lang="en" sz="1800" b="1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u="sng" dirty="0">
              <a:solidFill>
                <a:srgbClr val="017DC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9214;p64">
            <a:extLst>
              <a:ext uri="{FF2B5EF4-FFF2-40B4-BE49-F238E27FC236}">
                <a16:creationId xmlns:a16="http://schemas.microsoft.com/office/drawing/2014/main" id="{F90149A5-03E7-0A83-788F-74D83B5F65B9}"/>
              </a:ext>
            </a:extLst>
          </p:cNvPr>
          <p:cNvGrpSpPr/>
          <p:nvPr/>
        </p:nvGrpSpPr>
        <p:grpSpPr>
          <a:xfrm>
            <a:off x="1508093" y="315949"/>
            <a:ext cx="857736" cy="919784"/>
            <a:chOff x="-1591550" y="3597475"/>
            <a:chExt cx="293825" cy="294575"/>
          </a:xfrm>
        </p:grpSpPr>
        <p:sp>
          <p:nvSpPr>
            <p:cNvPr id="4" name="Google Shape;9215;p64">
              <a:extLst>
                <a:ext uri="{FF2B5EF4-FFF2-40B4-BE49-F238E27FC236}">
                  <a16:creationId xmlns:a16="http://schemas.microsoft.com/office/drawing/2014/main" id="{44ABC75E-31FD-F3C7-ADB8-9584B4C1A9B2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216;p64">
              <a:extLst>
                <a:ext uri="{FF2B5EF4-FFF2-40B4-BE49-F238E27FC236}">
                  <a16:creationId xmlns:a16="http://schemas.microsoft.com/office/drawing/2014/main" id="{B8006CBA-149A-D5EC-95FD-A0E4F3C0D95E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17;p64">
              <a:extLst>
                <a:ext uri="{FF2B5EF4-FFF2-40B4-BE49-F238E27FC236}">
                  <a16:creationId xmlns:a16="http://schemas.microsoft.com/office/drawing/2014/main" id="{355FC5BE-F5FC-5382-D216-AFA26EC0601A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" name="Google Shape;951;p27">
            <a:extLst>
              <a:ext uri="{FF2B5EF4-FFF2-40B4-BE49-F238E27FC236}">
                <a16:creationId xmlns:a16="http://schemas.microsoft.com/office/drawing/2014/main" id="{636113E2-A7A5-A0B8-3CE3-372E84C49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313885"/>
              </p:ext>
            </p:extLst>
          </p:nvPr>
        </p:nvGraphicFramePr>
        <p:xfrm>
          <a:off x="125395" y="1890834"/>
          <a:ext cx="8298605" cy="25568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68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Dati statici degli eventi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Se in futuro </a:t>
                      </a:r>
                      <a:r>
                        <a:rPr lang="it-IT" sz="1600" dirty="0" err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Eventbrite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offrirà API 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per l'accesso ai dati degli eventi, sarà possibile implementarle. In alternativa, 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si potrebbe considerare il cambio del provider 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dei dati.</a:t>
                      </a: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2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 esposte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Si potrebbe rendere 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l’accesso più sicuro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, ad esempio con Cognito</a:t>
                      </a: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31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9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47"/>
          <p:cNvSpPr txBox="1">
            <a:spLocks noGrp="1"/>
          </p:cNvSpPr>
          <p:nvPr>
            <p:ph type="title"/>
          </p:nvPr>
        </p:nvSpPr>
        <p:spPr>
          <a:xfrm>
            <a:off x="594173" y="3694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/>
            <a:r>
              <a:rPr lang="en" dirty="0">
                <a:solidFill>
                  <a:srgbClr val="0070C0"/>
                </a:solidFill>
              </a:rPr>
              <a:t>Job Pyspark </a:t>
            </a:r>
            <a:r>
              <a:rPr lang="en" dirty="0"/>
              <a:t>– </a:t>
            </a:r>
            <a:r>
              <a:rPr lang="it-IT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Load-Data</a:t>
            </a:r>
            <a:br>
              <a:rPr lang="it-IT" b="1" i="0" u="none" strike="noStrike" dirty="0">
                <a:solidFill>
                  <a:srgbClr val="16191F"/>
                </a:solidFill>
                <a:effectLst/>
                <a:latin typeface="inherit"/>
              </a:rPr>
            </a:br>
            <a:br>
              <a:rPr lang="it-IT" b="0" i="0" dirty="0">
                <a:solidFill>
                  <a:srgbClr val="16191F"/>
                </a:solidFill>
                <a:effectLst/>
                <a:latin typeface="Amazon Ember"/>
              </a:rPr>
            </a:br>
            <a:endParaRPr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342A52E-8A5B-A5A8-6975-AA72CFAD7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81"/>
          <a:stretch/>
        </p:blipFill>
        <p:spPr>
          <a:xfrm>
            <a:off x="311144" y="1068526"/>
            <a:ext cx="4188284" cy="3981312"/>
          </a:xfrm>
          <a:prstGeom prst="rect">
            <a:avLst/>
          </a:prstGeom>
        </p:spPr>
      </p:pic>
      <p:sp>
        <p:nvSpPr>
          <p:cNvPr id="6" name="Google Shape;1006;p30">
            <a:extLst>
              <a:ext uri="{FF2B5EF4-FFF2-40B4-BE49-F238E27FC236}">
                <a16:creationId xmlns:a16="http://schemas.microsoft.com/office/drawing/2014/main" id="{D2E2D797-1078-B38B-2266-32C86FC03F31}"/>
              </a:ext>
            </a:extLst>
          </p:cNvPr>
          <p:cNvSpPr txBox="1">
            <a:spLocks/>
          </p:cNvSpPr>
          <p:nvPr/>
        </p:nvSpPr>
        <p:spPr>
          <a:xfrm>
            <a:off x="4446173" y="1162868"/>
            <a:ext cx="4644105" cy="99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r"/>
            <a:r>
              <a:rPr lang="it-IT" sz="1400" dirty="0"/>
              <a:t>I </a:t>
            </a:r>
            <a:r>
              <a:rPr lang="it-IT" sz="1400" dirty="0">
                <a:solidFill>
                  <a:srgbClr val="FF0000"/>
                </a:solidFill>
              </a:rPr>
              <a:t>dataset</a:t>
            </a:r>
            <a:r>
              <a:rPr lang="it-IT" sz="1400" dirty="0"/>
              <a:t>, contenenti informazioni sui video TEDx, vengono </a:t>
            </a:r>
            <a:r>
              <a:rPr lang="it-IT" sz="1400" dirty="0">
                <a:solidFill>
                  <a:srgbClr val="FF0000"/>
                </a:solidFill>
              </a:rPr>
              <a:t>uniti</a:t>
            </a:r>
            <a:r>
              <a:rPr lang="it-IT" sz="1400" dirty="0"/>
              <a:t>, arricchiti con dettagli, immagini e video correlati e infine </a:t>
            </a:r>
            <a:r>
              <a:rPr lang="it-IT" sz="1400" dirty="0">
                <a:solidFill>
                  <a:srgbClr val="FF0000"/>
                </a:solidFill>
              </a:rPr>
              <a:t>scritti in un database </a:t>
            </a:r>
            <a:r>
              <a:rPr lang="it-IT" sz="1400" dirty="0" err="1">
                <a:solidFill>
                  <a:srgbClr val="FF0000"/>
                </a:solidFill>
              </a:rPr>
              <a:t>MongoDB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per un </a:t>
            </a:r>
            <a:r>
              <a:rPr lang="it-IT" sz="1400" dirty="0">
                <a:solidFill>
                  <a:srgbClr val="0070C0"/>
                </a:solidFill>
              </a:rPr>
              <a:t>facile accesso e analisi</a:t>
            </a:r>
          </a:p>
        </p:txBody>
      </p:sp>
      <p:pic>
        <p:nvPicPr>
          <p:cNvPr id="8" name="Immagine 7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F377E5F1-4284-0F93-BC8F-B4B37E4C0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49713"/>
            <a:ext cx="3851058" cy="2220943"/>
          </a:xfrm>
          <a:prstGeom prst="rect">
            <a:avLst/>
          </a:prstGeom>
        </p:spPr>
      </p:pic>
      <p:sp>
        <p:nvSpPr>
          <p:cNvPr id="9" name="Google Shape;1006;p30">
            <a:extLst>
              <a:ext uri="{FF2B5EF4-FFF2-40B4-BE49-F238E27FC236}">
                <a16:creationId xmlns:a16="http://schemas.microsoft.com/office/drawing/2014/main" id="{0DD384B4-F63F-74FD-B12C-113280459682}"/>
              </a:ext>
            </a:extLst>
          </p:cNvPr>
          <p:cNvSpPr txBox="1">
            <a:spLocks/>
          </p:cNvSpPr>
          <p:nvPr/>
        </p:nvSpPr>
        <p:spPr>
          <a:xfrm>
            <a:off x="4644574" y="4589136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Codice completo </a:t>
            </a:r>
            <a:r>
              <a:rPr lang="it-IT" sz="1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Carattere, schermata, design&#10;&#10;Descrizione generata automaticamente">
            <a:extLst>
              <a:ext uri="{FF2B5EF4-FFF2-40B4-BE49-F238E27FC236}">
                <a16:creationId xmlns:a16="http://schemas.microsoft.com/office/drawing/2014/main" id="{C152E664-FEA3-24F6-0F6D-7D9FEAF4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937" y="3600445"/>
            <a:ext cx="2236163" cy="1441851"/>
          </a:xfrm>
          <a:prstGeom prst="rect">
            <a:avLst/>
          </a:prstGeom>
        </p:spPr>
      </p:pic>
      <p:sp>
        <p:nvSpPr>
          <p:cNvPr id="2188" name="Google Shape;2188;p47"/>
          <p:cNvSpPr txBox="1">
            <a:spLocks noGrp="1"/>
          </p:cNvSpPr>
          <p:nvPr>
            <p:ph type="title"/>
          </p:nvPr>
        </p:nvSpPr>
        <p:spPr>
          <a:xfrm>
            <a:off x="594173" y="3694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/>
            <a:r>
              <a:rPr lang="en" dirty="0">
                <a:solidFill>
                  <a:srgbClr val="0070C0"/>
                </a:solidFill>
              </a:rPr>
              <a:t>Job Pyspark </a:t>
            </a:r>
            <a:r>
              <a:rPr lang="en" dirty="0"/>
              <a:t>– </a:t>
            </a:r>
            <a:r>
              <a:rPr lang="it-IT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User-Video</a:t>
            </a:r>
            <a:br>
              <a:rPr lang="it-IT" b="1" i="1" u="none" strike="noStrike" dirty="0">
                <a:solidFill>
                  <a:srgbClr val="16191F"/>
                </a:solidFill>
                <a:effectLst/>
                <a:latin typeface="inherit"/>
              </a:rPr>
            </a:br>
            <a:br>
              <a:rPr lang="it-IT" b="0" i="0" dirty="0">
                <a:solidFill>
                  <a:srgbClr val="16191F"/>
                </a:solidFill>
                <a:effectLst/>
                <a:latin typeface="Amazon Ember"/>
              </a:rPr>
            </a:br>
            <a:endParaRPr dirty="0"/>
          </a:p>
        </p:txBody>
      </p:sp>
      <p:sp>
        <p:nvSpPr>
          <p:cNvPr id="6" name="Google Shape;1006;p30">
            <a:extLst>
              <a:ext uri="{FF2B5EF4-FFF2-40B4-BE49-F238E27FC236}">
                <a16:creationId xmlns:a16="http://schemas.microsoft.com/office/drawing/2014/main" id="{D2E2D797-1078-B38B-2266-32C86FC03F31}"/>
              </a:ext>
            </a:extLst>
          </p:cNvPr>
          <p:cNvSpPr txBox="1">
            <a:spLocks/>
          </p:cNvSpPr>
          <p:nvPr/>
        </p:nvSpPr>
        <p:spPr>
          <a:xfrm>
            <a:off x="441711" y="1162868"/>
            <a:ext cx="3469889" cy="168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/>
              <a:t>Il codice utilizza AWS </a:t>
            </a:r>
            <a:r>
              <a:rPr lang="it-IT" sz="1400" dirty="0" err="1"/>
              <a:t>Glue</a:t>
            </a:r>
            <a:r>
              <a:rPr lang="it-IT" sz="1400" dirty="0"/>
              <a:t> con </a:t>
            </a:r>
            <a:r>
              <a:rPr lang="it-IT" sz="1400" dirty="0" err="1"/>
              <a:t>PySpark</a:t>
            </a:r>
            <a:r>
              <a:rPr lang="it-IT" sz="1400" dirty="0"/>
              <a:t> per </a:t>
            </a:r>
            <a:r>
              <a:rPr lang="it-IT" sz="1400" dirty="0">
                <a:solidFill>
                  <a:schemeClr val="tx2">
                    <a:lumMod val="50000"/>
                  </a:schemeClr>
                </a:solidFill>
              </a:rPr>
              <a:t>caricare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>
                <a:solidFill>
                  <a:schemeClr val="tx1"/>
                </a:solidFill>
              </a:rPr>
              <a:t>dati da un </a:t>
            </a:r>
            <a:r>
              <a:rPr lang="it-IT" sz="1400" dirty="0">
                <a:solidFill>
                  <a:srgbClr val="FF0000"/>
                </a:solidFill>
              </a:rPr>
              <a:t>nuovo file CSV </a:t>
            </a:r>
            <a:r>
              <a:rPr lang="it-IT" sz="1400" dirty="0"/>
              <a:t>su S3 relativo ai video visti dagli utenti. I dati vengono </a:t>
            </a:r>
            <a:r>
              <a:rPr lang="it-IT" sz="1400" dirty="0">
                <a:solidFill>
                  <a:srgbClr val="FF0000"/>
                </a:solidFill>
              </a:rPr>
              <a:t>aggregati</a:t>
            </a:r>
            <a:r>
              <a:rPr lang="it-IT" sz="1400" dirty="0"/>
              <a:t> per l'id dell'utente, creando una </a:t>
            </a:r>
            <a:r>
              <a:rPr lang="it-IT" sz="1400" dirty="0">
                <a:solidFill>
                  <a:srgbClr val="0070C0"/>
                </a:solidFill>
              </a:rPr>
              <a:t>lista di video visti per ciascuno</a:t>
            </a:r>
          </a:p>
        </p:txBody>
      </p:sp>
      <p:sp>
        <p:nvSpPr>
          <p:cNvPr id="9" name="Google Shape;1006;p30">
            <a:extLst>
              <a:ext uri="{FF2B5EF4-FFF2-40B4-BE49-F238E27FC236}">
                <a16:creationId xmlns:a16="http://schemas.microsoft.com/office/drawing/2014/main" id="{0DD384B4-F63F-74FD-B12C-113280459682}"/>
              </a:ext>
            </a:extLst>
          </p:cNvPr>
          <p:cNvSpPr txBox="1">
            <a:spLocks/>
          </p:cNvSpPr>
          <p:nvPr/>
        </p:nvSpPr>
        <p:spPr>
          <a:xfrm>
            <a:off x="4649894" y="4589136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Codice completo </a:t>
            </a:r>
            <a:r>
              <a:rPr lang="it-IT" sz="14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0677845-E007-74D3-A01F-46E40B9C5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568" y="1212291"/>
            <a:ext cx="4400029" cy="2940914"/>
          </a:xfrm>
          <a:prstGeom prst="rect">
            <a:avLst/>
          </a:prstGeom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CEC2479-7F25-FCE4-A526-5FCE7C39B2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594" b="55195"/>
          <a:stretch/>
        </p:blipFill>
        <p:spPr>
          <a:xfrm>
            <a:off x="294833" y="2697561"/>
            <a:ext cx="1589604" cy="1070006"/>
          </a:xfrm>
          <a:prstGeom prst="rect">
            <a:avLst/>
          </a:prstGeom>
        </p:spPr>
      </p:pic>
      <p:cxnSp>
        <p:nvCxnSpPr>
          <p:cNvPr id="2184" name="Connettore a gomito 2183">
            <a:extLst>
              <a:ext uri="{FF2B5EF4-FFF2-40B4-BE49-F238E27FC236}">
                <a16:creationId xmlns:a16="http://schemas.microsoft.com/office/drawing/2014/main" id="{5C3297FE-A54C-599E-65FF-2275F03C7801}"/>
              </a:ext>
            </a:extLst>
          </p:cNvPr>
          <p:cNvCxnSpPr>
            <a:cxnSpLocks/>
          </p:cNvCxnSpPr>
          <p:nvPr/>
        </p:nvCxnSpPr>
        <p:spPr>
          <a:xfrm>
            <a:off x="1089635" y="3904343"/>
            <a:ext cx="894022" cy="601622"/>
          </a:xfrm>
          <a:prstGeom prst="bentConnector3">
            <a:avLst>
              <a:gd name="adj1" fmla="val 1296"/>
            </a:avLst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9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BA015FAE-5A12-77EB-63E5-539789CB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04" y="1852428"/>
            <a:ext cx="2648858" cy="3171882"/>
          </a:xfrm>
          <a:prstGeom prst="rect">
            <a:avLst/>
          </a:prstGeom>
        </p:spPr>
      </p:pic>
      <p:sp>
        <p:nvSpPr>
          <p:cNvPr id="2188" name="Google Shape;2188;p47"/>
          <p:cNvSpPr txBox="1">
            <a:spLocks noGrp="1"/>
          </p:cNvSpPr>
          <p:nvPr>
            <p:ph type="title"/>
          </p:nvPr>
        </p:nvSpPr>
        <p:spPr>
          <a:xfrm>
            <a:off x="594173" y="3694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/>
            <a:r>
              <a:rPr lang="en" dirty="0">
                <a:solidFill>
                  <a:srgbClr val="0070C0"/>
                </a:solidFill>
              </a:rPr>
              <a:t>Job Pyspark </a:t>
            </a:r>
            <a:r>
              <a:rPr lang="en" dirty="0"/>
              <a:t>– </a:t>
            </a:r>
            <a:r>
              <a:rPr lang="it-IT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User-Data</a:t>
            </a:r>
            <a:br>
              <a:rPr lang="it-IT" b="1" i="1" u="none" strike="noStrike" dirty="0">
                <a:solidFill>
                  <a:srgbClr val="16191F"/>
                </a:solidFill>
                <a:effectLst/>
                <a:latin typeface="inherit"/>
              </a:rPr>
            </a:br>
            <a:br>
              <a:rPr lang="it-IT" b="0" i="0" dirty="0">
                <a:solidFill>
                  <a:srgbClr val="16191F"/>
                </a:solidFill>
                <a:effectLst/>
                <a:latin typeface="Amazon Ember"/>
              </a:rPr>
            </a:br>
            <a:endParaRPr dirty="0"/>
          </a:p>
        </p:txBody>
      </p:sp>
      <p:sp>
        <p:nvSpPr>
          <p:cNvPr id="6" name="Google Shape;1006;p30">
            <a:extLst>
              <a:ext uri="{FF2B5EF4-FFF2-40B4-BE49-F238E27FC236}">
                <a16:creationId xmlns:a16="http://schemas.microsoft.com/office/drawing/2014/main" id="{D2E2D797-1078-B38B-2266-32C86FC03F31}"/>
              </a:ext>
            </a:extLst>
          </p:cNvPr>
          <p:cNvSpPr txBox="1">
            <a:spLocks/>
          </p:cNvSpPr>
          <p:nvPr/>
        </p:nvSpPr>
        <p:spPr>
          <a:xfrm>
            <a:off x="5092628" y="1018857"/>
            <a:ext cx="3948366" cy="96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r"/>
            <a:r>
              <a:rPr lang="it-IT" sz="1400" dirty="0">
                <a:solidFill>
                  <a:srgbClr val="FF0000"/>
                </a:solidFill>
              </a:rPr>
              <a:t>Aggrega</a:t>
            </a:r>
            <a:r>
              <a:rPr lang="it-IT" sz="1400" dirty="0"/>
              <a:t> i video visti dagli utenti, </a:t>
            </a:r>
            <a:r>
              <a:rPr lang="it-IT" sz="1400" dirty="0">
                <a:solidFill>
                  <a:srgbClr val="0070C0"/>
                </a:solidFill>
              </a:rPr>
              <a:t>calcola la frequenza di visualizzazione dei tag </a:t>
            </a:r>
            <a:r>
              <a:rPr lang="it-IT" sz="1400" dirty="0"/>
              <a:t>e </a:t>
            </a:r>
            <a:r>
              <a:rPr lang="it-IT" sz="1400" dirty="0">
                <a:solidFill>
                  <a:srgbClr val="FF0000"/>
                </a:solidFill>
              </a:rPr>
              <a:t>unisce queste informazioni </a:t>
            </a:r>
            <a:r>
              <a:rPr lang="it-IT" sz="1400" dirty="0"/>
              <a:t>con il dataset degli utenti</a:t>
            </a:r>
          </a:p>
        </p:txBody>
      </p:sp>
      <p:sp>
        <p:nvSpPr>
          <p:cNvPr id="2" name="Google Shape;1006;p30">
            <a:extLst>
              <a:ext uri="{FF2B5EF4-FFF2-40B4-BE49-F238E27FC236}">
                <a16:creationId xmlns:a16="http://schemas.microsoft.com/office/drawing/2014/main" id="{144193A2-9926-3A56-FA86-98D5FE5F6BB3}"/>
              </a:ext>
            </a:extLst>
          </p:cNvPr>
          <p:cNvSpPr txBox="1">
            <a:spLocks/>
          </p:cNvSpPr>
          <p:nvPr/>
        </p:nvSpPr>
        <p:spPr>
          <a:xfrm>
            <a:off x="5209189" y="485986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Codice completo su </a:t>
            </a:r>
            <a:r>
              <a:rPr lang="it-IT" sz="14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EE0EC9A-9DDE-E38A-AA17-4BF88F684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36" y="1105146"/>
            <a:ext cx="4763292" cy="39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Carattere, bianco, Elementi grafici&#10;&#10;Descrizione generata automaticamente">
            <a:extLst>
              <a:ext uri="{FF2B5EF4-FFF2-40B4-BE49-F238E27FC236}">
                <a16:creationId xmlns:a16="http://schemas.microsoft.com/office/drawing/2014/main" id="{09E3B2A4-A40D-36FF-6695-B96185C9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695" y="1706816"/>
            <a:ext cx="4920685" cy="2014672"/>
          </a:xfrm>
          <a:prstGeom prst="rect">
            <a:avLst/>
          </a:prstGeom>
        </p:spPr>
      </p:pic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2120073" y="31893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0070C0"/>
                </a:solidFill>
              </a:rPr>
              <a:t>Eventbrite</a:t>
            </a:r>
            <a:endParaRPr i="1" dirty="0">
              <a:solidFill>
                <a:srgbClr val="0070C0"/>
              </a:solidFill>
            </a:endParaRP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43983" y="299011"/>
            <a:ext cx="1600479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grpSp>
        <p:nvGrpSpPr>
          <p:cNvPr id="1008" name="Google Shape;1008;p30"/>
          <p:cNvGrpSpPr/>
          <p:nvPr/>
        </p:nvGrpSpPr>
        <p:grpSpPr>
          <a:xfrm>
            <a:off x="418555" y="2815949"/>
            <a:ext cx="3225744" cy="2405364"/>
            <a:chOff x="418555" y="2815949"/>
            <a:chExt cx="3225744" cy="2405364"/>
          </a:xfrm>
        </p:grpSpPr>
        <p:grpSp>
          <p:nvGrpSpPr>
            <p:cNvPr id="1009" name="Google Shape;1009;p30"/>
            <p:cNvGrpSpPr/>
            <p:nvPr/>
          </p:nvGrpSpPr>
          <p:grpSpPr>
            <a:xfrm>
              <a:off x="418555" y="2815949"/>
              <a:ext cx="2661006" cy="2405364"/>
              <a:chOff x="418555" y="2815949"/>
              <a:chExt cx="2661006" cy="2405364"/>
            </a:xfrm>
          </p:grpSpPr>
          <p:sp>
            <p:nvSpPr>
              <p:cNvPr id="1010" name="Google Shape;1010;p30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518" extrusionOk="0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420" extrusionOk="0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" extrusionOk="0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" extrusionOk="0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" extrusionOk="0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0" extrusionOk="0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32" extrusionOk="0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3" extrusionOk="0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" extrusionOk="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" extrusionOk="0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" extrusionOk="0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86" h="2" extrusionOk="0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" extrusionOk="0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" extrusionOk="0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avLst/>
                <a:gdLst/>
                <a:ahLst/>
                <a:cxnLst/>
                <a:rect l="l" t="t" r="r" b="b"/>
                <a:pathLst>
                  <a:path w="146" h="512" extrusionOk="0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32" extrusionOk="0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74" h="55" extrusionOk="0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29" h="7" extrusionOk="0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81" extrusionOk="0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2" extrusionOk="0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avLst/>
                <a:gdLst/>
                <a:ahLst/>
                <a:cxnLst/>
                <a:rect l="l" t="t" r="r" b="b"/>
                <a:pathLst>
                  <a:path w="58" h="54" extrusionOk="0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354" extrusionOk="0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436" extrusionOk="0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38" extrusionOk="0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6" extrusionOk="0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 rot="705967">
                <a:off x="1420655" y="3471399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 rot="20074969">
                <a:off x="1197103" y="3460786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5" extrusionOk="0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9" extrusionOk="0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55" h="53" extrusionOk="0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 rot="20427619">
                <a:off x="1178147" y="3392826"/>
                <a:ext cx="111221" cy="26560"/>
              </a:xfrm>
              <a:custGeom>
                <a:avLst/>
                <a:gdLst/>
                <a:ahLst/>
                <a:cxnLst/>
                <a:rect l="l" t="t" r="r" b="b"/>
                <a:pathLst>
                  <a:path w="67" h="16" extrusionOk="0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407093" y="3396954"/>
                <a:ext cx="84661" cy="3154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9" extrusionOk="0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81" extrusionOk="0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avLst/>
                <a:gdLst/>
                <a:ahLst/>
                <a:cxnLst/>
                <a:rect l="l" t="t" r="r" b="b"/>
                <a:pathLst>
                  <a:path w="64" h="92" extrusionOk="0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avLst/>
                <a:gdLst/>
                <a:ahLst/>
                <a:cxnLst/>
                <a:rect l="l" t="t" r="r" b="b"/>
                <a:pathLst>
                  <a:path w="24" h="52" extrusionOk="0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avLst/>
                <a:gdLst/>
                <a:ahLst/>
                <a:cxnLst/>
                <a:rect l="l" t="t" r="r" b="b"/>
                <a:pathLst>
                  <a:path w="88" h="62" extrusionOk="0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2" extrusionOk="0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2" extrusionOk="0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avLst/>
                <a:gdLst/>
                <a:ahLst/>
                <a:cxnLst/>
                <a:rect l="l" t="t" r="r" b="b"/>
                <a:pathLst>
                  <a:path w="28" h="76" extrusionOk="0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7" extrusionOk="0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64" extrusionOk="0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89" extrusionOk="0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19" extrusionOk="0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avLst/>
                <a:gdLst/>
                <a:ahLst/>
                <a:cxnLst/>
                <a:rect l="l" t="t" r="r" b="b"/>
                <a:pathLst>
                  <a:path w="93" h="108" extrusionOk="0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avLst/>
                <a:gdLst/>
                <a:ahLst/>
                <a:cxnLst/>
                <a:rect l="l" t="t" r="r" b="b"/>
                <a:pathLst>
                  <a:path w="20" h="46" extrusionOk="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avLst/>
                <a:gdLst/>
                <a:ahLst/>
                <a:cxnLst/>
                <a:rect l="l" t="t" r="r" b="b"/>
                <a:pathLst>
                  <a:path w="69" h="48" extrusionOk="0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04" extrusionOk="0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7" extrusionOk="0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avLst/>
                <a:gdLst/>
                <a:ahLst/>
                <a:cxnLst/>
                <a:rect l="l" t="t" r="r" b="b"/>
                <a:pathLst>
                  <a:path w="621" h="717" extrusionOk="0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6" extrusionOk="0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avLst/>
                <a:gdLst/>
                <a:ahLst/>
                <a:cxnLst/>
                <a:rect l="l" t="t" r="r" b="b"/>
                <a:pathLst>
                  <a:path w="292" h="435" extrusionOk="0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4" extrusionOk="0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2025" rIns="90000" bIns="32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9" extrusionOk="0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15" extrusionOk="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4" extrusionOk="0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9" extrusionOk="0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" extrusionOk="0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6" extrusionOk="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11150" rIns="90000" bIns="11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2" name="Google Shape;1072;p30"/>
            <p:cNvSpPr/>
            <p:nvPr/>
          </p:nvSpPr>
          <p:spPr>
            <a:xfrm>
              <a:off x="3217675" y="4092079"/>
              <a:ext cx="426624" cy="426624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magine 2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8A1B86C0-31C3-B3C3-4EB8-426F73FFC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451" y="3653394"/>
            <a:ext cx="818911" cy="54621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4" name="Google Shape;1006;p30">
            <a:extLst>
              <a:ext uri="{FF2B5EF4-FFF2-40B4-BE49-F238E27FC236}">
                <a16:creationId xmlns:a16="http://schemas.microsoft.com/office/drawing/2014/main" id="{08792244-82BC-29B6-22DC-6930731554E8}"/>
              </a:ext>
            </a:extLst>
          </p:cNvPr>
          <p:cNvSpPr txBox="1">
            <a:spLocks/>
          </p:cNvSpPr>
          <p:nvPr/>
        </p:nvSpPr>
        <p:spPr>
          <a:xfrm>
            <a:off x="703656" y="1414399"/>
            <a:ext cx="3948366" cy="96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rgbClr val="FF0000"/>
                </a:solidFill>
              </a:rPr>
              <a:t>Le API di </a:t>
            </a:r>
            <a:r>
              <a:rPr lang="it-IT" sz="1400" dirty="0" err="1">
                <a:solidFill>
                  <a:srgbClr val="FF0000"/>
                </a:solidFill>
              </a:rPr>
              <a:t>Eventbite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>
                <a:solidFill>
                  <a:schemeClr val="tx1"/>
                </a:solidFill>
              </a:rPr>
              <a:t>che volevamo utilizzare per ottenere i dati degli eventi sono state </a:t>
            </a:r>
            <a:r>
              <a:rPr lang="it-IT" sz="1400" dirty="0">
                <a:solidFill>
                  <a:schemeClr val="tx1"/>
                </a:solidFill>
                <a:highlight>
                  <a:srgbClr val="FFFF00"/>
                </a:highlight>
              </a:rPr>
              <a:t>disabilitate</a:t>
            </a:r>
            <a:r>
              <a:rPr lang="it-IT" sz="1400" dirty="0">
                <a:solidFill>
                  <a:schemeClr val="tx1"/>
                </a:solidFill>
              </a:rPr>
              <a:t> nel 2019</a:t>
            </a:r>
          </a:p>
        </p:txBody>
      </p:sp>
      <p:sp>
        <p:nvSpPr>
          <p:cNvPr id="9" name="Google Shape;1006;p30">
            <a:extLst>
              <a:ext uri="{FF2B5EF4-FFF2-40B4-BE49-F238E27FC236}">
                <a16:creationId xmlns:a16="http://schemas.microsoft.com/office/drawing/2014/main" id="{5E9E5B6D-D513-F188-618F-428B1C7970CA}"/>
              </a:ext>
            </a:extLst>
          </p:cNvPr>
          <p:cNvSpPr txBox="1">
            <a:spLocks/>
          </p:cNvSpPr>
          <p:nvPr/>
        </p:nvSpPr>
        <p:spPr>
          <a:xfrm>
            <a:off x="4922636" y="3921520"/>
            <a:ext cx="3948366" cy="96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r"/>
            <a:r>
              <a:rPr lang="it-IT" sz="1400" dirty="0">
                <a:solidFill>
                  <a:schemeClr val="tx1"/>
                </a:solidFill>
              </a:rPr>
              <a:t>Abbiamo quindi optato per un operazione di </a:t>
            </a:r>
            <a:r>
              <a:rPr lang="it-IT" sz="1400" dirty="0" err="1">
                <a:solidFill>
                  <a:srgbClr val="0070C0"/>
                </a:solidFill>
              </a:rPr>
              <a:t>Scraping</a:t>
            </a:r>
            <a:r>
              <a:rPr lang="it-IT" sz="1400" dirty="0">
                <a:solidFill>
                  <a:srgbClr val="0070C0"/>
                </a:solidFill>
              </a:rPr>
              <a:t> del sito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 effettuare lo </a:t>
            </a:r>
            <a:r>
              <a:rPr lang="en" dirty="0">
                <a:solidFill>
                  <a:srgbClr val="0070C0"/>
                </a:solidFill>
              </a:rPr>
              <a:t>scraping</a:t>
            </a:r>
            <a:r>
              <a:rPr lang="en" dirty="0"/>
              <a:t> abbiamo:</a:t>
            </a:r>
            <a:endParaRPr dirty="0"/>
          </a:p>
        </p:txBody>
      </p:sp>
      <p:sp>
        <p:nvSpPr>
          <p:cNvPr id="960" name="Google Shape;960;p28"/>
          <p:cNvSpPr txBox="1">
            <a:spLocks noGrp="1"/>
          </p:cNvSpPr>
          <p:nvPr>
            <p:ph type="title" idx="2"/>
          </p:nvPr>
        </p:nvSpPr>
        <p:spPr>
          <a:xfrm>
            <a:off x="1557275" y="1518560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1" name="Google Shape;961;p28"/>
          <p:cNvSpPr txBox="1">
            <a:spLocks noGrp="1"/>
          </p:cNvSpPr>
          <p:nvPr>
            <p:ph type="title" idx="3"/>
          </p:nvPr>
        </p:nvSpPr>
        <p:spPr>
          <a:xfrm>
            <a:off x="1557275" y="3034705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62" name="Google Shape;962;p28"/>
          <p:cNvSpPr txBox="1">
            <a:spLocks noGrp="1"/>
          </p:cNvSpPr>
          <p:nvPr>
            <p:ph type="title" idx="4"/>
          </p:nvPr>
        </p:nvSpPr>
        <p:spPr>
          <a:xfrm>
            <a:off x="4256550" y="1518560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3" name="Google Shape;963;p28"/>
          <p:cNvSpPr txBox="1">
            <a:spLocks noGrp="1"/>
          </p:cNvSpPr>
          <p:nvPr>
            <p:ph type="title" idx="5"/>
          </p:nvPr>
        </p:nvSpPr>
        <p:spPr>
          <a:xfrm>
            <a:off x="4256550" y="3034705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64" name="Google Shape;964;p28"/>
          <p:cNvSpPr txBox="1">
            <a:spLocks noGrp="1"/>
          </p:cNvSpPr>
          <p:nvPr>
            <p:ph type="title" idx="6"/>
          </p:nvPr>
        </p:nvSpPr>
        <p:spPr>
          <a:xfrm>
            <a:off x="6955825" y="1518560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5" name="Google Shape;965;p28"/>
          <p:cNvSpPr txBox="1">
            <a:spLocks noGrp="1"/>
          </p:cNvSpPr>
          <p:nvPr>
            <p:ph type="title" idx="7"/>
          </p:nvPr>
        </p:nvSpPr>
        <p:spPr>
          <a:xfrm>
            <a:off x="6955825" y="3034705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66" name="Google Shape;966;p28"/>
          <p:cNvSpPr txBox="1">
            <a:spLocks noGrp="1"/>
          </p:cNvSpPr>
          <p:nvPr>
            <p:ph type="subTitle" idx="1"/>
          </p:nvPr>
        </p:nvSpPr>
        <p:spPr>
          <a:xfrm>
            <a:off x="719975" y="2217275"/>
            <a:ext cx="2305500" cy="685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Aperto</a:t>
            </a:r>
            <a:r>
              <a:rPr lang="en" dirty="0"/>
              <a:t> il sito di Eventbrite</a:t>
            </a:r>
            <a:endParaRPr dirty="0"/>
          </a:p>
        </p:txBody>
      </p:sp>
      <p:sp>
        <p:nvSpPr>
          <p:cNvPr id="967" name="Google Shape;967;p28"/>
          <p:cNvSpPr txBox="1">
            <a:spLocks noGrp="1"/>
          </p:cNvSpPr>
          <p:nvPr>
            <p:ph type="subTitle" idx="8"/>
          </p:nvPr>
        </p:nvSpPr>
        <p:spPr>
          <a:xfrm>
            <a:off x="3251200" y="2217275"/>
            <a:ext cx="2641600" cy="685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Premuto</a:t>
            </a:r>
            <a:r>
              <a:rPr lang="en" dirty="0"/>
              <a:t> F12 per </a:t>
            </a:r>
            <a:r>
              <a:rPr lang="en" dirty="0">
                <a:solidFill>
                  <a:srgbClr val="0070C0"/>
                </a:solidFill>
              </a:rPr>
              <a:t>ispezionare</a:t>
            </a:r>
            <a:r>
              <a:rPr lang="en" dirty="0"/>
              <a:t> la pagina </a:t>
            </a:r>
            <a:endParaRPr dirty="0"/>
          </a:p>
        </p:txBody>
      </p:sp>
      <p:sp>
        <p:nvSpPr>
          <p:cNvPr id="968" name="Google Shape;968;p28"/>
          <p:cNvSpPr txBox="1">
            <a:spLocks noGrp="1"/>
          </p:cNvSpPr>
          <p:nvPr>
            <p:ph type="subTitle" idx="9"/>
          </p:nvPr>
        </p:nvSpPr>
        <p:spPr>
          <a:xfrm>
            <a:off x="611852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Scaricato </a:t>
            </a:r>
            <a:r>
              <a:rPr lang="it-IT" dirty="0"/>
              <a:t>i dati </a:t>
            </a:r>
            <a:r>
              <a:rPr lang="it-IT" dirty="0" err="1">
                <a:solidFill>
                  <a:srgbClr val="0070C0"/>
                </a:solidFill>
              </a:rPr>
              <a:t>Json</a:t>
            </a:r>
            <a:r>
              <a:rPr lang="it-IT" dirty="0"/>
              <a:t> </a:t>
            </a:r>
            <a:r>
              <a:rPr lang="it-IT" dirty="0">
                <a:solidFill>
                  <a:schemeClr val="accent2">
                    <a:lumMod val="10000"/>
                  </a:schemeClr>
                </a:solidFill>
              </a:rPr>
              <a:t>inviati</a:t>
            </a:r>
            <a:r>
              <a:rPr lang="it-IT" dirty="0"/>
              <a:t> degli eventi</a:t>
            </a:r>
            <a:endParaRPr dirty="0"/>
          </a:p>
        </p:txBody>
      </p:sp>
      <p:sp>
        <p:nvSpPr>
          <p:cNvPr id="969" name="Google Shape;969;p28"/>
          <p:cNvSpPr txBox="1">
            <a:spLocks noGrp="1"/>
          </p:cNvSpPr>
          <p:nvPr>
            <p:ph type="subTitle" idx="13"/>
          </p:nvPr>
        </p:nvSpPr>
        <p:spPr>
          <a:xfrm>
            <a:off x="719975" y="3726949"/>
            <a:ext cx="2305500" cy="971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Dal sito </a:t>
            </a:r>
            <a:r>
              <a:rPr lang="it-IT" i="1" dirty="0" err="1"/>
              <a:t>Stevesie</a:t>
            </a:r>
            <a:r>
              <a:rPr lang="it-IT" dirty="0"/>
              <a:t> </a:t>
            </a:r>
            <a:r>
              <a:rPr lang="it-IT" dirty="0">
                <a:solidFill>
                  <a:srgbClr val="0070C0"/>
                </a:solidFill>
              </a:rPr>
              <a:t>rimappato</a:t>
            </a:r>
            <a:r>
              <a:rPr lang="it-IT" dirty="0"/>
              <a:t> e </a:t>
            </a:r>
            <a:r>
              <a:rPr lang="it-IT" dirty="0">
                <a:solidFill>
                  <a:srgbClr val="0070C0"/>
                </a:solidFill>
              </a:rPr>
              <a:t>aggregato</a:t>
            </a:r>
            <a:r>
              <a:rPr lang="it-IT" dirty="0"/>
              <a:t> i dati</a:t>
            </a:r>
            <a:endParaRPr dirty="0"/>
          </a:p>
        </p:txBody>
      </p:sp>
      <p:sp>
        <p:nvSpPr>
          <p:cNvPr id="970" name="Google Shape;970;p28"/>
          <p:cNvSpPr txBox="1">
            <a:spLocks noGrp="1"/>
          </p:cNvSpPr>
          <p:nvPr>
            <p:ph type="subTitle" idx="14"/>
          </p:nvPr>
        </p:nvSpPr>
        <p:spPr>
          <a:xfrm>
            <a:off x="3302000" y="3726950"/>
            <a:ext cx="2540000" cy="1084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Copiato</a:t>
            </a:r>
            <a:r>
              <a:rPr lang="en" dirty="0"/>
              <a:t> </a:t>
            </a:r>
            <a:r>
              <a:rPr lang="it-IT" dirty="0"/>
              <a:t>i dati in un file </a:t>
            </a:r>
            <a:r>
              <a:rPr lang="it-IT" dirty="0">
                <a:solidFill>
                  <a:srgbClr val="0070C0"/>
                </a:solidFill>
              </a:rPr>
              <a:t>Excel</a:t>
            </a:r>
            <a:r>
              <a:rPr lang="it-IT" dirty="0"/>
              <a:t> </a:t>
            </a:r>
            <a:r>
              <a:rPr lang="it-IT" dirty="0">
                <a:solidFill>
                  <a:schemeClr val="accent2">
                    <a:lumMod val="10000"/>
                  </a:schemeClr>
                </a:solidFill>
              </a:rPr>
              <a:t>eliminando</a:t>
            </a:r>
            <a:r>
              <a:rPr lang="it-IT" dirty="0"/>
              <a:t> le colonne a noi inutili</a:t>
            </a:r>
            <a:endParaRPr dirty="0"/>
          </a:p>
        </p:txBody>
      </p:sp>
      <p:sp>
        <p:nvSpPr>
          <p:cNvPr id="971" name="Google Shape;971;p28"/>
          <p:cNvSpPr txBox="1">
            <a:spLocks noGrp="1"/>
          </p:cNvSpPr>
          <p:nvPr>
            <p:ph type="subTitle" idx="15"/>
          </p:nvPr>
        </p:nvSpPr>
        <p:spPr>
          <a:xfrm>
            <a:off x="6037943" y="3726949"/>
            <a:ext cx="2540000" cy="117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Convertito</a:t>
            </a:r>
            <a:r>
              <a:rPr lang="en" dirty="0"/>
              <a:t> il file in </a:t>
            </a:r>
            <a:r>
              <a:rPr lang="en" dirty="0">
                <a:solidFill>
                  <a:srgbClr val="0070C0"/>
                </a:solidFill>
              </a:rPr>
              <a:t>csv</a:t>
            </a:r>
            <a:r>
              <a:rPr lang="en" dirty="0"/>
              <a:t> tramite una macro e </a:t>
            </a: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caricato</a:t>
            </a:r>
            <a:r>
              <a:rPr lang="en" dirty="0"/>
              <a:t> su </a:t>
            </a:r>
            <a:r>
              <a:rPr lang="en" dirty="0">
                <a:solidFill>
                  <a:srgbClr val="0070C0"/>
                </a:solidFill>
              </a:rPr>
              <a:t>S3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4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20000" y="2635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Abbiamo </a:t>
            </a:r>
            <a:r>
              <a:rPr lang="en" dirty="0">
                <a:solidFill>
                  <a:srgbClr val="FF0000"/>
                </a:solidFill>
              </a:rPr>
              <a:t>ottenuto 248 dati</a:t>
            </a:r>
            <a:r>
              <a:rPr lang="en" dirty="0"/>
              <a:t>:</a:t>
            </a:r>
            <a:endParaRPr dirty="0"/>
          </a:p>
        </p:txBody>
      </p:sp>
      <p:pic>
        <p:nvPicPr>
          <p:cNvPr id="3" name="Immagine 2" descr="Immagine che contiene testo, schermata, documento&#10;&#10;Descrizione generata automaticamente">
            <a:extLst>
              <a:ext uri="{FF2B5EF4-FFF2-40B4-BE49-F238E27FC236}">
                <a16:creationId xmlns:a16="http://schemas.microsoft.com/office/drawing/2014/main" id="{A1B83979-57EF-30AC-EBF1-AC4FDF6B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14" y="901611"/>
            <a:ext cx="7045184" cy="40436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1B9A8E9-20B8-C93B-04AE-81BC97F36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759"/>
          <a:stretch/>
        </p:blipFill>
        <p:spPr>
          <a:xfrm>
            <a:off x="4364322" y="1817208"/>
            <a:ext cx="4023716" cy="2721227"/>
          </a:xfrm>
          <a:prstGeom prst="rect">
            <a:avLst/>
          </a:prstGeom>
        </p:spPr>
      </p:pic>
      <p:sp>
        <p:nvSpPr>
          <p:cNvPr id="2188" name="Google Shape;2188;p47"/>
          <p:cNvSpPr txBox="1">
            <a:spLocks noGrp="1"/>
          </p:cNvSpPr>
          <p:nvPr>
            <p:ph type="title"/>
          </p:nvPr>
        </p:nvSpPr>
        <p:spPr>
          <a:xfrm>
            <a:off x="594173" y="3694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/>
            <a:r>
              <a:rPr lang="en" dirty="0">
                <a:solidFill>
                  <a:srgbClr val="0070C0"/>
                </a:solidFill>
              </a:rPr>
              <a:t>Job Pyspark </a:t>
            </a:r>
            <a:r>
              <a:rPr lang="en" dirty="0"/>
              <a:t>– </a:t>
            </a:r>
            <a:r>
              <a:rPr lang="it-IT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Event-Data</a:t>
            </a:r>
            <a:br>
              <a:rPr lang="it-IT" b="1" i="1" u="none" strike="noStrike" dirty="0">
                <a:solidFill>
                  <a:srgbClr val="16191F"/>
                </a:solidFill>
                <a:effectLst/>
                <a:latin typeface="inherit"/>
              </a:rPr>
            </a:br>
            <a:br>
              <a:rPr lang="it-IT" b="0" i="0" dirty="0">
                <a:solidFill>
                  <a:srgbClr val="16191F"/>
                </a:solidFill>
                <a:effectLst/>
                <a:latin typeface="Amazon Ember"/>
              </a:rPr>
            </a:br>
            <a:endParaRPr dirty="0"/>
          </a:p>
        </p:txBody>
      </p:sp>
      <p:sp>
        <p:nvSpPr>
          <p:cNvPr id="6" name="Google Shape;1006;p30">
            <a:extLst>
              <a:ext uri="{FF2B5EF4-FFF2-40B4-BE49-F238E27FC236}">
                <a16:creationId xmlns:a16="http://schemas.microsoft.com/office/drawing/2014/main" id="{D2E2D797-1078-B38B-2266-32C86FC03F31}"/>
              </a:ext>
            </a:extLst>
          </p:cNvPr>
          <p:cNvSpPr txBox="1">
            <a:spLocks/>
          </p:cNvSpPr>
          <p:nvPr/>
        </p:nvSpPr>
        <p:spPr>
          <a:xfrm>
            <a:off x="4999259" y="919068"/>
            <a:ext cx="3948366" cy="96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r"/>
            <a:r>
              <a:rPr lang="it-IT" sz="1400" dirty="0">
                <a:solidFill>
                  <a:schemeClr val="tx1"/>
                </a:solidFill>
              </a:rPr>
              <a:t>Dopo aver </a:t>
            </a:r>
            <a:r>
              <a:rPr lang="it-IT" sz="1400" dirty="0">
                <a:solidFill>
                  <a:srgbClr val="FF0000"/>
                </a:solidFill>
              </a:rPr>
              <a:t>letto</a:t>
            </a:r>
            <a:r>
              <a:rPr lang="it-IT" sz="1400" dirty="0">
                <a:solidFill>
                  <a:schemeClr val="tx1"/>
                </a:solidFill>
              </a:rPr>
              <a:t> e verificato lo schema del dataset, lo </a:t>
            </a:r>
            <a:r>
              <a:rPr lang="it-IT" sz="1400" dirty="0">
                <a:solidFill>
                  <a:srgbClr val="FF0000"/>
                </a:solidFill>
              </a:rPr>
              <a:t>converte</a:t>
            </a:r>
            <a:r>
              <a:rPr lang="it-IT" sz="1400" dirty="0">
                <a:solidFill>
                  <a:schemeClr val="tx1"/>
                </a:solidFill>
              </a:rPr>
              <a:t> in un </a:t>
            </a:r>
            <a:r>
              <a:rPr lang="it-IT" sz="1400" dirty="0" err="1">
                <a:solidFill>
                  <a:srgbClr val="FF0000"/>
                </a:solidFill>
              </a:rPr>
              <a:t>DynamicFrame</a:t>
            </a:r>
            <a:r>
              <a:rPr lang="it-IT" sz="1400" dirty="0">
                <a:solidFill>
                  <a:schemeClr val="tx1"/>
                </a:solidFill>
              </a:rPr>
              <a:t> e lo </a:t>
            </a:r>
            <a:r>
              <a:rPr lang="it-IT" sz="1400" dirty="0">
                <a:solidFill>
                  <a:srgbClr val="FF0000"/>
                </a:solidFill>
              </a:rPr>
              <a:t>scrive</a:t>
            </a:r>
            <a:r>
              <a:rPr lang="it-IT" sz="1400" dirty="0">
                <a:solidFill>
                  <a:schemeClr val="tx1"/>
                </a:solidFill>
              </a:rPr>
              <a:t> in un database </a:t>
            </a:r>
            <a:r>
              <a:rPr lang="it-IT" sz="1400" dirty="0" err="1">
                <a:solidFill>
                  <a:schemeClr val="tx1"/>
                </a:solidFill>
              </a:rPr>
              <a:t>MongoDB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2" name="Google Shape;1006;p30">
            <a:extLst>
              <a:ext uri="{FF2B5EF4-FFF2-40B4-BE49-F238E27FC236}">
                <a16:creationId xmlns:a16="http://schemas.microsoft.com/office/drawing/2014/main" id="{144193A2-9926-3A56-FA86-98D5FE5F6BB3}"/>
              </a:ext>
            </a:extLst>
          </p:cNvPr>
          <p:cNvSpPr txBox="1">
            <a:spLocks/>
          </p:cNvSpPr>
          <p:nvPr/>
        </p:nvSpPr>
        <p:spPr>
          <a:xfrm>
            <a:off x="4446173" y="4716901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Codice completo </a:t>
            </a:r>
            <a:r>
              <a:rPr lang="it-IT" sz="14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EC8288F-49DD-2109-C865-D196110456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29"/>
          <a:stretch/>
        </p:blipFill>
        <p:spPr>
          <a:xfrm>
            <a:off x="273781" y="1120600"/>
            <a:ext cx="4172392" cy="38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Criticità</a:t>
            </a:r>
            <a:endParaRPr sz="3600" b="1" dirty="0"/>
          </a:p>
        </p:txBody>
      </p:sp>
      <p:graphicFrame>
        <p:nvGraphicFramePr>
          <p:cNvPr id="951" name="Google Shape;951;p27"/>
          <p:cNvGraphicFramePr/>
          <p:nvPr>
            <p:extLst>
              <p:ext uri="{D42A27DB-BD31-4B8C-83A1-F6EECF244321}">
                <p14:modId xmlns:p14="http://schemas.microsoft.com/office/powerpoint/2010/main" val="4248370762"/>
              </p:ext>
            </p:extLst>
          </p:nvPr>
        </p:nvGraphicFramePr>
        <p:xfrm>
          <a:off x="125395" y="1941395"/>
          <a:ext cx="8298605" cy="20870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Dati statici degli eventi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In mancanza dell’API di Eventbrite siamo stati costretti a svolgere uno scraping, tuttavia 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 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dati ottenuti sono </a:t>
                      </a:r>
                      <a:r>
                        <a:rPr lang="en" sz="1600" dirty="0">
                          <a:solidFill>
                            <a:srgbClr val="FF00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utili solo nel breve periodo</a:t>
                      </a:r>
                      <a:endParaRPr sz="1600" dirty="0">
                        <a:solidFill>
                          <a:srgbClr val="FF0000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 esposte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Le password degli utenti sono </a:t>
                      </a:r>
                      <a:r>
                        <a:rPr lang="it-IT" sz="1600" dirty="0">
                          <a:solidFill>
                            <a:srgbClr val="FF00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pubbliche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nel database </a:t>
                      </a:r>
                      <a:r>
                        <a:rPr lang="it-IT" sz="1600" dirty="0" err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MongoDB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– S3</a:t>
                      </a: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u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Doppio DB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In caso di aggiornamento dei dati su S3, è necessario </a:t>
                      </a:r>
                      <a:r>
                        <a:rPr lang="it-IT" sz="1600" dirty="0">
                          <a:solidFill>
                            <a:srgbClr val="FF00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riavviare ogni volta il job di AWS </a:t>
                      </a:r>
                      <a:r>
                        <a:rPr lang="it-IT" sz="1600" dirty="0" err="1">
                          <a:solidFill>
                            <a:srgbClr val="FF00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Glue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, il che può causare ritardi.</a:t>
                      </a: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3" name="Google Shape;953;p27"/>
          <p:cNvSpPr txBox="1">
            <a:spLocks/>
          </p:cNvSpPr>
          <p:nvPr/>
        </p:nvSpPr>
        <p:spPr>
          <a:xfrm>
            <a:off x="7105236" y="4169838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 more info:</a:t>
            </a:r>
            <a:b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r>
              <a:rPr lang="en" sz="1800" b="1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u="sng" dirty="0">
              <a:solidFill>
                <a:srgbClr val="017DC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giallo, triangolo&#10;&#10;Descrizione generata automaticamente">
            <a:extLst>
              <a:ext uri="{FF2B5EF4-FFF2-40B4-BE49-F238E27FC236}">
                <a16:creationId xmlns:a16="http://schemas.microsoft.com/office/drawing/2014/main" id="{5E9ACA59-4036-D3CB-399C-E3B31C8A5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634" y="196986"/>
            <a:ext cx="1068777" cy="10687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405</Words>
  <Application>Microsoft Office PowerPoint</Application>
  <PresentationFormat>Presentazione su schermo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Roboto Medium</vt:lpstr>
      <vt:lpstr>Roboto</vt:lpstr>
      <vt:lpstr>Amazon Ember</vt:lpstr>
      <vt:lpstr>inherit</vt:lpstr>
      <vt:lpstr>Nunito Light</vt:lpstr>
      <vt:lpstr>Team Collaboration App Pitck Deck by Slidesgo</vt:lpstr>
      <vt:lpstr>Presentazione standard di PowerPoint</vt:lpstr>
      <vt:lpstr>Job Pyspark – Load-Data  </vt:lpstr>
      <vt:lpstr>Job Pyspark – User-Video  </vt:lpstr>
      <vt:lpstr>Job Pyspark – User-Data  </vt:lpstr>
      <vt:lpstr>Eventbrite</vt:lpstr>
      <vt:lpstr>Per effettuare lo scraping abbiamo:</vt:lpstr>
      <vt:lpstr>Abbiamo ottenuto 248 dati:</vt:lpstr>
      <vt:lpstr>Job Pyspark – Event-Data  </vt:lpstr>
      <vt:lpstr>Criticità</vt:lpstr>
      <vt:lpstr>Possibili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FILIPPO ANTONIO BOLIS</cp:lastModifiedBy>
  <cp:revision>4</cp:revision>
  <dcterms:modified xsi:type="dcterms:W3CDTF">2024-07-10T15:29:42Z</dcterms:modified>
</cp:coreProperties>
</file>