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60" r:id="rId4"/>
    <p:sldId id="261" r:id="rId5"/>
    <p:sldId id="259" r:id="rId6"/>
    <p:sldId id="271" r:id="rId7"/>
    <p:sldId id="266" r:id="rId8"/>
    <p:sldId id="257" r:id="rId9"/>
  </p:sldIdLst>
  <p:sldSz cx="9144000" cy="5143500" type="screen16x9"/>
  <p:notesSz cx="6858000" cy="9144000"/>
  <p:embeddedFontLst>
    <p:embeddedFont>
      <p:font typeface="Nunito Light" pitchFamily="2" charset="0"/>
      <p:regular r:id="rId11"/>
      <p: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Medium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7F8A2-E03C-4E41-8EAE-B8AB9E969AAD}">
  <a:tblStyle styleId="{98B7F8A2-E03C-4E41-8EAE-B8AB9E969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D8B5BF-3904-44EA-8675-6807D337E0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932f86bbf8_0_19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932f86bbf8_0_19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92a917954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92a917954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92725" y="1161475"/>
            <a:ext cx="5238000" cy="22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12" name="Google Shape;12;p2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" name="Google Shape;22;p2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14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427" name="Google Shape;427;p14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428" name="Google Shape;428;p14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14"/>
            <p:cNvGrpSpPr/>
            <p:nvPr/>
          </p:nvGrpSpPr>
          <p:grpSpPr>
            <a:xfrm>
              <a:off x="-187189" y="139313"/>
              <a:ext cx="9083616" cy="5226445"/>
              <a:chOff x="-187189" y="139313"/>
              <a:chExt cx="9083616" cy="5226445"/>
            </a:xfrm>
          </p:grpSpPr>
          <p:grpSp>
            <p:nvGrpSpPr>
              <p:cNvPr id="441" name="Google Shape;441;p14"/>
              <p:cNvGrpSpPr/>
              <p:nvPr/>
            </p:nvGrpSpPr>
            <p:grpSpPr>
              <a:xfrm>
                <a:off x="-187189" y="139313"/>
                <a:ext cx="1065901" cy="619495"/>
                <a:chOff x="-192639" y="64613"/>
                <a:chExt cx="1065901" cy="619495"/>
              </a:xfrm>
            </p:grpSpPr>
            <p:sp>
              <p:nvSpPr>
                <p:cNvPr id="442" name="Google Shape;442;p14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0" extrusionOk="0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2" extrusionOk="0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80" extrusionOk="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14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3" extrusionOk="0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14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14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9" name="Google Shape;449;p14"/>
              <p:cNvGrpSpPr/>
              <p:nvPr/>
            </p:nvGrpSpPr>
            <p:grpSpPr>
              <a:xfrm flipH="1">
                <a:off x="7830526" y="4746263"/>
                <a:ext cx="1065901" cy="619495"/>
                <a:chOff x="-192639" y="64613"/>
                <a:chExt cx="1065901" cy="619495"/>
              </a:xfrm>
            </p:grpSpPr>
            <p:sp>
              <p:nvSpPr>
                <p:cNvPr id="450" name="Google Shape;450;p14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0" extrusionOk="0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4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2" extrusionOk="0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4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80" extrusionOk="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4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3" extrusionOk="0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14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4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4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57" name="Google Shape;457;p14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458" name="Google Shape;458;p14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459" name="Google Shape;459;p14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p14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" name="Google Shape;462;p14"/>
          <p:cNvGrpSpPr/>
          <p:nvPr/>
        </p:nvGrpSpPr>
        <p:grpSpPr>
          <a:xfrm>
            <a:off x="-467813" y="-389062"/>
            <a:ext cx="9963094" cy="2657430"/>
            <a:chOff x="-467813" y="-389062"/>
            <a:chExt cx="9963094" cy="2657430"/>
          </a:xfrm>
        </p:grpSpPr>
        <p:sp>
          <p:nvSpPr>
            <p:cNvPr id="463" name="Google Shape;463;p14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64225" y="19914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43" name="Google Shape;74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21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757" name="Google Shape;757;p21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758" name="Google Shape;758;p21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4" name="Google Shape;764;p21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21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769" name="Google Shape;769;p21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2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773" name="Google Shape;773;p2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74" name="Google Shape;774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2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22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795" name="Google Shape;795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22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03" name="Google Shape;803;p22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22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08" name="Google Shape;808;p22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22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92725" y="1161475"/>
            <a:ext cx="5238000" cy="22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12" name="Google Shape;12;p2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" name="Google Shape;22;p2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001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1105181" y="273787"/>
            <a:ext cx="2010135" cy="1932933"/>
            <a:chOff x="-1105181" y="273787"/>
            <a:chExt cx="2010135" cy="1932933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oogle Shape;94;p3"/>
          <p:cNvGrpSpPr/>
          <p:nvPr/>
        </p:nvGrpSpPr>
        <p:grpSpPr>
          <a:xfrm>
            <a:off x="-190973" y="2491125"/>
            <a:ext cx="4432548" cy="2947650"/>
            <a:chOff x="-190973" y="2491125"/>
            <a:chExt cx="4432548" cy="2947650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3424847" y="4620388"/>
              <a:ext cx="816727" cy="81838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3" y="42"/>
                  </a:lnTo>
                  <a:cubicBezTo>
                    <a:pt x="250" y="41"/>
                    <a:pt x="269" y="42"/>
                    <a:pt x="287" y="46"/>
                  </a:cubicBezTo>
                  <a:lnTo>
                    <a:pt x="318" y="7"/>
                  </a:lnTo>
                  <a:lnTo>
                    <a:pt x="393" y="44"/>
                  </a:lnTo>
                  <a:lnTo>
                    <a:pt x="381" y="92"/>
                  </a:lnTo>
                  <a:cubicBezTo>
                    <a:pt x="395" y="104"/>
                    <a:pt x="407" y="118"/>
                    <a:pt x="416" y="133"/>
                  </a:cubicBezTo>
                  <a:lnTo>
                    <a:pt x="465" y="128"/>
                  </a:lnTo>
                  <a:lnTo>
                    <a:pt x="492" y="206"/>
                  </a:lnTo>
                  <a:lnTo>
                    <a:pt x="449" y="233"/>
                  </a:lnTo>
                  <a:cubicBezTo>
                    <a:pt x="450" y="250"/>
                    <a:pt x="449" y="269"/>
                    <a:pt x="446" y="287"/>
                  </a:cubicBezTo>
                  <a:lnTo>
                    <a:pt x="485" y="318"/>
                  </a:lnTo>
                  <a:lnTo>
                    <a:pt x="448" y="393"/>
                  </a:lnTo>
                  <a:lnTo>
                    <a:pt x="400" y="381"/>
                  </a:lnTo>
                  <a:cubicBezTo>
                    <a:pt x="388" y="395"/>
                    <a:pt x="375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5"/>
                  </a:lnTo>
                  <a:lnTo>
                    <a:pt x="44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5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50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4436569" y="-378425"/>
            <a:ext cx="5710067" cy="5683730"/>
            <a:chOff x="4436569" y="-378425"/>
            <a:chExt cx="5710067" cy="5683730"/>
          </a:xfrm>
        </p:grpSpPr>
        <p:grpSp>
          <p:nvGrpSpPr>
            <p:cNvPr id="102" name="Google Shape;102;p3"/>
            <p:cNvGrpSpPr/>
            <p:nvPr/>
          </p:nvGrpSpPr>
          <p:grpSpPr>
            <a:xfrm rot="-5400000">
              <a:off x="4348614" y="4946476"/>
              <a:ext cx="446784" cy="270873"/>
              <a:chOff x="13937051" y="251501"/>
              <a:chExt cx="446784" cy="270873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14329349" y="467888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937051" y="251501"/>
                <a:ext cx="418763" cy="24907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0" extrusionOk="0">
                    <a:moveTo>
                      <a:pt x="269" y="160"/>
                    </a:moveTo>
                    <a:lnTo>
                      <a:pt x="211" y="160"/>
                    </a:lnTo>
                    <a:cubicBezTo>
                      <a:pt x="158" y="160"/>
                      <a:pt x="115" y="117"/>
                      <a:pt x="115" y="64"/>
                    </a:cubicBezTo>
                    <a:cubicBezTo>
                      <a:pt x="115" y="29"/>
                      <a:pt x="113" y="7"/>
                      <a:pt x="82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82" y="0"/>
                    </a:lnTo>
                    <a:cubicBezTo>
                      <a:pt x="122" y="0"/>
                      <a:pt x="122" y="34"/>
                      <a:pt x="122" y="63"/>
                    </a:cubicBezTo>
                    <a:cubicBezTo>
                      <a:pt x="122" y="113"/>
                      <a:pt x="162" y="153"/>
                      <a:pt x="211" y="153"/>
                    </a:cubicBezTo>
                    <a:lnTo>
                      <a:pt x="269" y="153"/>
                    </a:lnTo>
                    <a:lnTo>
                      <a:pt x="269" y="1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8242875" y="-378425"/>
              <a:ext cx="1903762" cy="1293604"/>
              <a:chOff x="8242875" y="-378425"/>
              <a:chExt cx="1903762" cy="1293604"/>
            </a:xfrm>
          </p:grpSpPr>
          <p:grpSp>
            <p:nvGrpSpPr>
              <p:cNvPr id="106" name="Google Shape;106;p3"/>
              <p:cNvGrpSpPr/>
              <p:nvPr/>
            </p:nvGrpSpPr>
            <p:grpSpPr>
              <a:xfrm rot="10800000" flipH="1">
                <a:off x="8516730" y="406125"/>
                <a:ext cx="1629907" cy="509054"/>
                <a:chOff x="5401930" y="789587"/>
                <a:chExt cx="1629907" cy="509054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5401930" y="1244155"/>
                  <a:ext cx="54486" cy="5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5" extrusionOk="0">
                      <a:moveTo>
                        <a:pt x="35" y="17"/>
                      </a:moveTo>
                      <a:cubicBezTo>
                        <a:pt x="35" y="27"/>
                        <a:pt x="27" y="35"/>
                        <a:pt x="17" y="35"/>
                      </a:cubicBez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5423724" y="789587"/>
                  <a:ext cx="1608112" cy="47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02" extrusionOk="0">
                      <a:moveTo>
                        <a:pt x="6" y="302"/>
                      </a:moveTo>
                      <a:lnTo>
                        <a:pt x="0" y="302"/>
                      </a:lnTo>
                      <a:lnTo>
                        <a:pt x="0" y="96"/>
                      </a:lnTo>
                      <a:cubicBezTo>
                        <a:pt x="0" y="43"/>
                        <a:pt x="43" y="0"/>
                        <a:pt x="95" y="0"/>
                      </a:cubicBezTo>
                      <a:lnTo>
                        <a:pt x="937" y="0"/>
                      </a:lnTo>
                      <a:cubicBezTo>
                        <a:pt x="990" y="0"/>
                        <a:pt x="1033" y="43"/>
                        <a:pt x="1033" y="96"/>
                      </a:cubicBezTo>
                      <a:lnTo>
                        <a:pt x="1033" y="129"/>
                      </a:lnTo>
                      <a:lnTo>
                        <a:pt x="1026" y="129"/>
                      </a:lnTo>
                      <a:lnTo>
                        <a:pt x="1026" y="96"/>
                      </a:lnTo>
                      <a:cubicBezTo>
                        <a:pt x="1026" y="47"/>
                        <a:pt x="986" y="7"/>
                        <a:pt x="937" y="7"/>
                      </a:cubicBezTo>
                      <a:lnTo>
                        <a:pt x="95" y="7"/>
                      </a:lnTo>
                      <a:cubicBezTo>
                        <a:pt x="46" y="7"/>
                        <a:pt x="6" y="47"/>
                        <a:pt x="6" y="96"/>
                      </a:cubicBezTo>
                      <a:lnTo>
                        <a:pt x="6" y="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Google Shape;109;p3"/>
              <p:cNvSpPr/>
              <p:nvPr/>
            </p:nvSpPr>
            <p:spPr>
              <a:xfrm>
                <a:off x="8242875" y="-378425"/>
                <a:ext cx="652200" cy="652200"/>
              </a:xfrm>
              <a:prstGeom prst="roundRect">
                <a:avLst>
                  <a:gd name="adj" fmla="val 3057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6063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114" name="Google Shape;114;p4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4"/>
          <p:cNvGrpSpPr/>
          <p:nvPr/>
        </p:nvGrpSpPr>
        <p:grpSpPr>
          <a:xfrm>
            <a:off x="-1156756" y="299834"/>
            <a:ext cx="11137385" cy="4198999"/>
            <a:chOff x="-1156756" y="299834"/>
            <a:chExt cx="11137385" cy="4198999"/>
          </a:xfrm>
        </p:grpSpPr>
        <p:grpSp>
          <p:nvGrpSpPr>
            <p:cNvPr id="117" name="Google Shape;117;p4"/>
            <p:cNvGrpSpPr/>
            <p:nvPr/>
          </p:nvGrpSpPr>
          <p:grpSpPr>
            <a:xfrm>
              <a:off x="-1156756" y="299834"/>
              <a:ext cx="1754642" cy="717886"/>
              <a:chOff x="-1340531" y="3895472"/>
              <a:chExt cx="1754642" cy="717886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430063" y="2639212"/>
              <a:ext cx="1550567" cy="1051320"/>
              <a:chOff x="-872012" y="2723887"/>
              <a:chExt cx="1550567" cy="105132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4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145" name="Google Shape;145;p4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" name="Google Shape;152;p4"/>
          <p:cNvGrpSpPr/>
          <p:nvPr/>
        </p:nvGrpSpPr>
        <p:grpSpPr>
          <a:xfrm>
            <a:off x="-191798" y="-451649"/>
            <a:ext cx="9633096" cy="5968389"/>
            <a:chOff x="-191798" y="-451649"/>
            <a:chExt cx="9633096" cy="5968389"/>
          </a:xfrm>
        </p:grpSpPr>
        <p:grpSp>
          <p:nvGrpSpPr>
            <p:cNvPr id="153" name="Google Shape;153;p4"/>
            <p:cNvGrpSpPr/>
            <p:nvPr/>
          </p:nvGrpSpPr>
          <p:grpSpPr>
            <a:xfrm>
              <a:off x="-191798" y="1290000"/>
              <a:ext cx="453184" cy="454844"/>
              <a:chOff x="1030277" y="-800500"/>
              <a:chExt cx="453184" cy="454844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1169718" y="-656079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1030277" y="-800500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" name="Google Shape;156;p4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88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4983888" y="2878947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1553713" y="2878946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1553713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4983888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5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187" name="Google Shape;187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5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195" name="Google Shape;195;p5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196" name="Google Shape;196;p5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p5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200" name="Google Shape;200;p5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5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5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01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09" name="Google Shape;209;p6"/>
            <p:cNvSpPr/>
            <p:nvPr/>
          </p:nvSpPr>
          <p:spPr>
            <a:xfrm>
              <a:off x="-501553" y="-179987"/>
              <a:ext cx="1126028" cy="1127846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6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52" extrusionOk="0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6"/>
            <p:cNvSpPr/>
            <p:nvPr/>
          </p:nvSpPr>
          <p:spPr>
            <a:xfrm>
              <a:off x="8624538" y="2634240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740528" y="2744274"/>
              <a:ext cx="131041" cy="144443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586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5882956" y="910538"/>
            <a:ext cx="1759500" cy="33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8289679" y="1474553"/>
            <a:ext cx="1215118" cy="3764197"/>
            <a:chOff x="8289679" y="1474553"/>
            <a:chExt cx="1215118" cy="3764197"/>
          </a:xfrm>
        </p:grpSpPr>
        <p:sp>
          <p:nvSpPr>
            <p:cNvPr id="256" name="Google Shape;256;p7"/>
            <p:cNvSpPr/>
            <p:nvPr/>
          </p:nvSpPr>
          <p:spPr>
            <a:xfrm>
              <a:off x="8608123" y="2667026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89679" y="4535103"/>
              <a:ext cx="644490" cy="703646"/>
            </a:xfrm>
            <a:custGeom>
              <a:avLst/>
              <a:gdLst/>
              <a:ahLst/>
              <a:cxnLst/>
              <a:rect l="l" t="t" r="r" b="b"/>
              <a:pathLst>
                <a:path w="414" h="452" extrusionOk="0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2" y="55"/>
                    <a:pt x="272" y="0"/>
                    <a:pt x="209" y="0"/>
                  </a:cubicBezTo>
                  <a:cubicBezTo>
                    <a:pt x="146" y="0"/>
                    <a:pt x="95" y="54"/>
                    <a:pt x="95" y="121"/>
                  </a:cubicBezTo>
                  <a:cubicBezTo>
                    <a:pt x="94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3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8474933" y="1474553"/>
              <a:ext cx="501270" cy="501270"/>
              <a:chOff x="8474933" y="1474553"/>
              <a:chExt cx="501270" cy="50127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8474933" y="1474553"/>
                <a:ext cx="501270" cy="50127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61" y="322"/>
                    </a:moveTo>
                    <a:lnTo>
                      <a:pt x="246" y="322"/>
                    </a:lnTo>
                    <a:cubicBezTo>
                      <a:pt x="288" y="322"/>
                      <a:pt x="322" y="288"/>
                      <a:pt x="322" y="246"/>
                    </a:cubicBezTo>
                    <a:lnTo>
                      <a:pt x="322" y="76"/>
                    </a:lnTo>
                    <a:cubicBezTo>
                      <a:pt x="322" y="34"/>
                      <a:pt x="288" y="0"/>
                      <a:pt x="246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246"/>
                    </a:lnTo>
                    <a:cubicBezTo>
                      <a:pt x="0" y="288"/>
                      <a:pt x="34" y="322"/>
                      <a:pt x="76" y="322"/>
                    </a:cubicBezTo>
                    <a:lnTo>
                      <a:pt x="161" y="3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643061" y="1673816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8643061" y="1718961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8643061" y="1762550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2933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266" name="Google Shape;266;p8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74" name="Google Shape;274;p8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" name="Google Shape;276;p8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" name="Google Shape;281;p8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2" name="Google Shape;282;p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184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1105181" y="273787"/>
            <a:ext cx="2010135" cy="1932933"/>
            <a:chOff x="-1105181" y="273787"/>
            <a:chExt cx="2010135" cy="1932933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oogle Shape;94;p3"/>
          <p:cNvGrpSpPr/>
          <p:nvPr/>
        </p:nvGrpSpPr>
        <p:grpSpPr>
          <a:xfrm>
            <a:off x="-190973" y="2491125"/>
            <a:ext cx="4432548" cy="2947650"/>
            <a:chOff x="-190973" y="2491125"/>
            <a:chExt cx="4432548" cy="2947650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3424847" y="4620388"/>
              <a:ext cx="816727" cy="81838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3" y="42"/>
                  </a:lnTo>
                  <a:cubicBezTo>
                    <a:pt x="250" y="41"/>
                    <a:pt x="269" y="42"/>
                    <a:pt x="287" y="46"/>
                  </a:cubicBezTo>
                  <a:lnTo>
                    <a:pt x="318" y="7"/>
                  </a:lnTo>
                  <a:lnTo>
                    <a:pt x="393" y="44"/>
                  </a:lnTo>
                  <a:lnTo>
                    <a:pt x="381" y="92"/>
                  </a:lnTo>
                  <a:cubicBezTo>
                    <a:pt x="395" y="104"/>
                    <a:pt x="407" y="118"/>
                    <a:pt x="416" y="133"/>
                  </a:cubicBezTo>
                  <a:lnTo>
                    <a:pt x="465" y="128"/>
                  </a:lnTo>
                  <a:lnTo>
                    <a:pt x="492" y="206"/>
                  </a:lnTo>
                  <a:lnTo>
                    <a:pt x="449" y="233"/>
                  </a:lnTo>
                  <a:cubicBezTo>
                    <a:pt x="450" y="250"/>
                    <a:pt x="449" y="269"/>
                    <a:pt x="446" y="287"/>
                  </a:cubicBezTo>
                  <a:lnTo>
                    <a:pt x="485" y="318"/>
                  </a:lnTo>
                  <a:lnTo>
                    <a:pt x="448" y="393"/>
                  </a:lnTo>
                  <a:lnTo>
                    <a:pt x="400" y="381"/>
                  </a:lnTo>
                  <a:cubicBezTo>
                    <a:pt x="388" y="395"/>
                    <a:pt x="375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5"/>
                  </a:lnTo>
                  <a:lnTo>
                    <a:pt x="44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5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50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4436569" y="-378425"/>
            <a:ext cx="5710067" cy="5683730"/>
            <a:chOff x="4436569" y="-378425"/>
            <a:chExt cx="5710067" cy="5683730"/>
          </a:xfrm>
        </p:grpSpPr>
        <p:grpSp>
          <p:nvGrpSpPr>
            <p:cNvPr id="102" name="Google Shape;102;p3"/>
            <p:cNvGrpSpPr/>
            <p:nvPr/>
          </p:nvGrpSpPr>
          <p:grpSpPr>
            <a:xfrm rot="-5400000">
              <a:off x="4348614" y="4946476"/>
              <a:ext cx="446784" cy="270873"/>
              <a:chOff x="13937051" y="251501"/>
              <a:chExt cx="446784" cy="270873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14329349" y="467888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937051" y="251501"/>
                <a:ext cx="418763" cy="24907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0" extrusionOk="0">
                    <a:moveTo>
                      <a:pt x="269" y="160"/>
                    </a:moveTo>
                    <a:lnTo>
                      <a:pt x="211" y="160"/>
                    </a:lnTo>
                    <a:cubicBezTo>
                      <a:pt x="158" y="160"/>
                      <a:pt x="115" y="117"/>
                      <a:pt x="115" y="64"/>
                    </a:cubicBezTo>
                    <a:cubicBezTo>
                      <a:pt x="115" y="29"/>
                      <a:pt x="113" y="7"/>
                      <a:pt x="82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82" y="0"/>
                    </a:lnTo>
                    <a:cubicBezTo>
                      <a:pt x="122" y="0"/>
                      <a:pt x="122" y="34"/>
                      <a:pt x="122" y="63"/>
                    </a:cubicBezTo>
                    <a:cubicBezTo>
                      <a:pt x="122" y="113"/>
                      <a:pt x="162" y="153"/>
                      <a:pt x="211" y="153"/>
                    </a:cubicBezTo>
                    <a:lnTo>
                      <a:pt x="269" y="153"/>
                    </a:lnTo>
                    <a:lnTo>
                      <a:pt x="269" y="1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8242875" y="-378425"/>
              <a:ext cx="1903762" cy="1293604"/>
              <a:chOff x="8242875" y="-378425"/>
              <a:chExt cx="1903762" cy="1293604"/>
            </a:xfrm>
          </p:grpSpPr>
          <p:grpSp>
            <p:nvGrpSpPr>
              <p:cNvPr id="106" name="Google Shape;106;p3"/>
              <p:cNvGrpSpPr/>
              <p:nvPr/>
            </p:nvGrpSpPr>
            <p:grpSpPr>
              <a:xfrm rot="10800000" flipH="1">
                <a:off x="8516730" y="406125"/>
                <a:ext cx="1629907" cy="509054"/>
                <a:chOff x="5401930" y="789587"/>
                <a:chExt cx="1629907" cy="509054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5401930" y="1244155"/>
                  <a:ext cx="54486" cy="5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5" extrusionOk="0">
                      <a:moveTo>
                        <a:pt x="35" y="17"/>
                      </a:moveTo>
                      <a:cubicBezTo>
                        <a:pt x="35" y="27"/>
                        <a:pt x="27" y="35"/>
                        <a:pt x="17" y="35"/>
                      </a:cubicBez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5423724" y="789587"/>
                  <a:ext cx="1608112" cy="47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02" extrusionOk="0">
                      <a:moveTo>
                        <a:pt x="6" y="302"/>
                      </a:moveTo>
                      <a:lnTo>
                        <a:pt x="0" y="302"/>
                      </a:lnTo>
                      <a:lnTo>
                        <a:pt x="0" y="96"/>
                      </a:lnTo>
                      <a:cubicBezTo>
                        <a:pt x="0" y="43"/>
                        <a:pt x="43" y="0"/>
                        <a:pt x="95" y="0"/>
                      </a:cubicBezTo>
                      <a:lnTo>
                        <a:pt x="937" y="0"/>
                      </a:lnTo>
                      <a:cubicBezTo>
                        <a:pt x="990" y="0"/>
                        <a:pt x="1033" y="43"/>
                        <a:pt x="1033" y="96"/>
                      </a:cubicBezTo>
                      <a:lnTo>
                        <a:pt x="1033" y="129"/>
                      </a:lnTo>
                      <a:lnTo>
                        <a:pt x="1026" y="129"/>
                      </a:lnTo>
                      <a:lnTo>
                        <a:pt x="1026" y="96"/>
                      </a:lnTo>
                      <a:cubicBezTo>
                        <a:pt x="1026" y="47"/>
                        <a:pt x="986" y="7"/>
                        <a:pt x="937" y="7"/>
                      </a:cubicBezTo>
                      <a:lnTo>
                        <a:pt x="95" y="7"/>
                      </a:lnTo>
                      <a:cubicBezTo>
                        <a:pt x="46" y="7"/>
                        <a:pt x="6" y="47"/>
                        <a:pt x="6" y="96"/>
                      </a:cubicBezTo>
                      <a:lnTo>
                        <a:pt x="6" y="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Google Shape;109;p3"/>
              <p:cNvSpPr/>
              <p:nvPr/>
            </p:nvSpPr>
            <p:spPr>
              <a:xfrm>
                <a:off x="8242875" y="-378425"/>
                <a:ext cx="652200" cy="652200"/>
              </a:xfrm>
              <a:prstGeom prst="roundRect">
                <a:avLst>
                  <a:gd name="adj" fmla="val 3057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21" name="Google Shape;321;p9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9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561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431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>
            <a:spLocks noGrp="1"/>
          </p:cNvSpPr>
          <p:nvPr>
            <p:ph type="title" hasCustomPrompt="1"/>
          </p:nvPr>
        </p:nvSpPr>
        <p:spPr>
          <a:xfrm>
            <a:off x="2047800" y="3093100"/>
            <a:ext cx="50484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1" name="Google Shape;371;p11"/>
          <p:cNvSpPr txBox="1">
            <a:spLocks noGrp="1"/>
          </p:cNvSpPr>
          <p:nvPr>
            <p:ph type="subTitle" idx="1"/>
          </p:nvPr>
        </p:nvSpPr>
        <p:spPr>
          <a:xfrm>
            <a:off x="2047800" y="3871225"/>
            <a:ext cx="50484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322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522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2" hasCustomPrompt="1"/>
          </p:nvPr>
        </p:nvSpPr>
        <p:spPr>
          <a:xfrm>
            <a:off x="1557275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3" hasCustomPrompt="1"/>
          </p:nvPr>
        </p:nvSpPr>
        <p:spPr>
          <a:xfrm>
            <a:off x="1557275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4" hasCustomPrompt="1"/>
          </p:nvPr>
        </p:nvSpPr>
        <p:spPr>
          <a:xfrm>
            <a:off x="4256550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5" hasCustomPrompt="1"/>
          </p:nvPr>
        </p:nvSpPr>
        <p:spPr>
          <a:xfrm>
            <a:off x="4256550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6" hasCustomPrompt="1"/>
          </p:nvPr>
        </p:nvSpPr>
        <p:spPr>
          <a:xfrm>
            <a:off x="6955825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5825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subTitle" idx="1"/>
          </p:nvPr>
        </p:nvSpPr>
        <p:spPr>
          <a:xfrm>
            <a:off x="71997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8"/>
          </p:nvPr>
        </p:nvSpPr>
        <p:spPr>
          <a:xfrm>
            <a:off x="3419250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9"/>
          </p:nvPr>
        </p:nvSpPr>
        <p:spPr>
          <a:xfrm>
            <a:off x="611852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13"/>
          </p:nvPr>
        </p:nvSpPr>
        <p:spPr>
          <a:xfrm>
            <a:off x="719975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14"/>
          </p:nvPr>
        </p:nvSpPr>
        <p:spPr>
          <a:xfrm>
            <a:off x="3419250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15"/>
          </p:nvPr>
        </p:nvSpPr>
        <p:spPr>
          <a:xfrm>
            <a:off x="6118525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387" name="Google Shape;387;p13"/>
          <p:cNvGrpSpPr/>
          <p:nvPr/>
        </p:nvGrpSpPr>
        <p:grpSpPr>
          <a:xfrm>
            <a:off x="-1133549" y="822583"/>
            <a:ext cx="10871861" cy="4447925"/>
            <a:chOff x="-1133549" y="822583"/>
            <a:chExt cx="10871861" cy="4447925"/>
          </a:xfrm>
        </p:grpSpPr>
        <p:grpSp>
          <p:nvGrpSpPr>
            <p:cNvPr id="388" name="Google Shape;388;p13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389" name="Google Shape;389;p13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13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392" name="Google Shape;392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13"/>
            <p:cNvGrpSpPr/>
            <p:nvPr/>
          </p:nvGrpSpPr>
          <p:grpSpPr>
            <a:xfrm>
              <a:off x="-1133549" y="822583"/>
              <a:ext cx="1658068" cy="3498326"/>
              <a:chOff x="-1133549" y="822583"/>
              <a:chExt cx="1658068" cy="3498326"/>
            </a:xfrm>
          </p:grpSpPr>
          <p:sp>
            <p:nvSpPr>
              <p:cNvPr id="400" name="Google Shape;400;p13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13"/>
            <p:cNvGrpSpPr/>
            <p:nvPr/>
          </p:nvGrpSpPr>
          <p:grpSpPr>
            <a:xfrm>
              <a:off x="180286" y="4651013"/>
              <a:ext cx="1065901" cy="619495"/>
              <a:chOff x="-192639" y="64613"/>
              <a:chExt cx="1065901" cy="619495"/>
            </a:xfrm>
          </p:grpSpPr>
          <p:sp>
            <p:nvSpPr>
              <p:cNvPr id="413" name="Google Shape;413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0" name="Google Shape;420;p13"/>
          <p:cNvGrpSpPr/>
          <p:nvPr/>
        </p:nvGrpSpPr>
        <p:grpSpPr>
          <a:xfrm>
            <a:off x="163587" y="135917"/>
            <a:ext cx="8459619" cy="5228424"/>
            <a:chOff x="163587" y="135917"/>
            <a:chExt cx="8459619" cy="5228424"/>
          </a:xfrm>
        </p:grpSpPr>
        <p:sp>
          <p:nvSpPr>
            <p:cNvPr id="421" name="Google Shape;421;p13"/>
            <p:cNvSpPr/>
            <p:nvPr/>
          </p:nvSpPr>
          <p:spPr>
            <a:xfrm>
              <a:off x="7816037" y="45571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370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14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427" name="Google Shape;427;p14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428" name="Google Shape;428;p14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14"/>
            <p:cNvGrpSpPr/>
            <p:nvPr/>
          </p:nvGrpSpPr>
          <p:grpSpPr>
            <a:xfrm>
              <a:off x="-187189" y="139313"/>
              <a:ext cx="9083616" cy="5226445"/>
              <a:chOff x="-187189" y="139313"/>
              <a:chExt cx="9083616" cy="5226445"/>
            </a:xfrm>
          </p:grpSpPr>
          <p:grpSp>
            <p:nvGrpSpPr>
              <p:cNvPr id="441" name="Google Shape;441;p14"/>
              <p:cNvGrpSpPr/>
              <p:nvPr/>
            </p:nvGrpSpPr>
            <p:grpSpPr>
              <a:xfrm>
                <a:off x="-187189" y="139313"/>
                <a:ext cx="1065901" cy="619495"/>
                <a:chOff x="-192639" y="64613"/>
                <a:chExt cx="1065901" cy="619495"/>
              </a:xfrm>
            </p:grpSpPr>
            <p:sp>
              <p:nvSpPr>
                <p:cNvPr id="442" name="Google Shape;442;p14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0" extrusionOk="0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2" extrusionOk="0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80" extrusionOk="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14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3" extrusionOk="0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14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14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9" name="Google Shape;449;p14"/>
              <p:cNvGrpSpPr/>
              <p:nvPr/>
            </p:nvGrpSpPr>
            <p:grpSpPr>
              <a:xfrm flipH="1">
                <a:off x="7830526" y="4746263"/>
                <a:ext cx="1065901" cy="619495"/>
                <a:chOff x="-192639" y="64613"/>
                <a:chExt cx="1065901" cy="619495"/>
              </a:xfrm>
            </p:grpSpPr>
            <p:sp>
              <p:nvSpPr>
                <p:cNvPr id="450" name="Google Shape;450;p14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0" extrusionOk="0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4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2" extrusionOk="0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4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80" extrusionOk="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4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3" extrusionOk="0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14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4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4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57" name="Google Shape;457;p14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458" name="Google Shape;458;p14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459" name="Google Shape;459;p14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p14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" name="Google Shape;462;p14"/>
          <p:cNvGrpSpPr/>
          <p:nvPr/>
        </p:nvGrpSpPr>
        <p:grpSpPr>
          <a:xfrm>
            <a:off x="-467813" y="-389062"/>
            <a:ext cx="9963094" cy="2657430"/>
            <a:chOff x="-467813" y="-389062"/>
            <a:chExt cx="9963094" cy="2657430"/>
          </a:xfrm>
        </p:grpSpPr>
        <p:sp>
          <p:nvSpPr>
            <p:cNvPr id="463" name="Google Shape;463;p14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64225" y="19914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468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8" name="Google Shape;468;p15"/>
          <p:cNvGrpSpPr/>
          <p:nvPr/>
        </p:nvGrpSpPr>
        <p:grpSpPr>
          <a:xfrm>
            <a:off x="-150748" y="4565475"/>
            <a:ext cx="453184" cy="454844"/>
            <a:chOff x="1031102" y="400625"/>
            <a:chExt cx="453184" cy="454844"/>
          </a:xfrm>
        </p:grpSpPr>
        <p:sp>
          <p:nvSpPr>
            <p:cNvPr id="469" name="Google Shape;469;p15"/>
            <p:cNvSpPr/>
            <p:nvPr/>
          </p:nvSpPr>
          <p:spPr>
            <a:xfrm>
              <a:off x="1172203" y="546706"/>
              <a:ext cx="164341" cy="166002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032762" y="403945"/>
              <a:ext cx="448204" cy="448204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170543" y="545046"/>
              <a:ext cx="169322" cy="167662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1031102" y="400625"/>
              <a:ext cx="453184" cy="454844"/>
            </a:xfrm>
            <a:custGeom>
              <a:avLst/>
              <a:gdLst/>
              <a:ahLst/>
              <a:cxnLst/>
              <a:rect l="l" t="t" r="r" b="b"/>
              <a:pathLst>
                <a:path w="273" h="274" extrusionOk="0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-1369756" y="3563184"/>
            <a:ext cx="1754642" cy="717886"/>
            <a:chOff x="-1340531" y="3895472"/>
            <a:chExt cx="1754642" cy="717886"/>
          </a:xfrm>
        </p:grpSpPr>
        <p:sp>
          <p:nvSpPr>
            <p:cNvPr id="474" name="Google Shape;474;p15"/>
            <p:cNvSpPr/>
            <p:nvPr/>
          </p:nvSpPr>
          <p:spPr>
            <a:xfrm>
              <a:off x="-1340525" y="3895472"/>
              <a:ext cx="1754637" cy="717886"/>
            </a:xfrm>
            <a:custGeom>
              <a:avLst/>
              <a:gdLst/>
              <a:ahLst/>
              <a:cxnLst/>
              <a:rect l="l" t="t" r="r" b="b"/>
              <a:pathLst>
                <a:path w="963" h="394" extrusionOk="0">
                  <a:moveTo>
                    <a:pt x="962" y="393"/>
                  </a:moveTo>
                  <a:cubicBezTo>
                    <a:pt x="962" y="393"/>
                    <a:pt x="962" y="390"/>
                    <a:pt x="962" y="386"/>
                  </a:cubicBezTo>
                  <a:cubicBezTo>
                    <a:pt x="962" y="381"/>
                    <a:pt x="962" y="374"/>
                    <a:pt x="962" y="365"/>
                  </a:cubicBezTo>
                  <a:cubicBezTo>
                    <a:pt x="962" y="348"/>
                    <a:pt x="962" y="321"/>
                    <a:pt x="962" y="288"/>
                  </a:cubicBezTo>
                  <a:cubicBezTo>
                    <a:pt x="962" y="220"/>
                    <a:pt x="961" y="123"/>
                    <a:pt x="961" y="2"/>
                  </a:cubicBezTo>
                  <a:lnTo>
                    <a:pt x="962" y="3"/>
                  </a:lnTo>
                  <a:cubicBezTo>
                    <a:pt x="718" y="3"/>
                    <a:pt x="377" y="3"/>
                    <a:pt x="1" y="4"/>
                  </a:cubicBezTo>
                  <a:lnTo>
                    <a:pt x="1" y="4"/>
                  </a:lnTo>
                  <a:lnTo>
                    <a:pt x="3" y="2"/>
                  </a:lnTo>
                  <a:cubicBezTo>
                    <a:pt x="3" y="139"/>
                    <a:pt x="3" y="271"/>
                    <a:pt x="3" y="393"/>
                  </a:cubicBezTo>
                  <a:lnTo>
                    <a:pt x="1" y="391"/>
                  </a:lnTo>
                  <a:cubicBezTo>
                    <a:pt x="280" y="391"/>
                    <a:pt x="520" y="392"/>
                    <a:pt x="690" y="392"/>
                  </a:cubicBezTo>
                  <a:cubicBezTo>
                    <a:pt x="776" y="392"/>
                    <a:pt x="844" y="392"/>
                    <a:pt x="890" y="392"/>
                  </a:cubicBezTo>
                  <a:cubicBezTo>
                    <a:pt x="914" y="392"/>
                    <a:pt x="932" y="392"/>
                    <a:pt x="944" y="392"/>
                  </a:cubicBezTo>
                  <a:cubicBezTo>
                    <a:pt x="950" y="392"/>
                    <a:pt x="954" y="392"/>
                    <a:pt x="958" y="392"/>
                  </a:cubicBezTo>
                  <a:cubicBezTo>
                    <a:pt x="961" y="392"/>
                    <a:pt x="962" y="392"/>
                    <a:pt x="962" y="392"/>
                  </a:cubicBezTo>
                  <a:cubicBezTo>
                    <a:pt x="962" y="392"/>
                    <a:pt x="961" y="392"/>
                    <a:pt x="958" y="393"/>
                  </a:cubicBezTo>
                  <a:cubicBezTo>
                    <a:pt x="955" y="393"/>
                    <a:pt x="950" y="393"/>
                    <a:pt x="944" y="393"/>
                  </a:cubicBezTo>
                  <a:cubicBezTo>
                    <a:pt x="932" y="393"/>
                    <a:pt x="914" y="393"/>
                    <a:pt x="891" y="393"/>
                  </a:cubicBezTo>
                  <a:cubicBezTo>
                    <a:pt x="844" y="393"/>
                    <a:pt x="776" y="393"/>
                    <a:pt x="691" y="393"/>
                  </a:cubicBezTo>
                  <a:cubicBezTo>
                    <a:pt x="521" y="393"/>
                    <a:pt x="280" y="394"/>
                    <a:pt x="1" y="394"/>
                  </a:cubicBezTo>
                  <a:lnTo>
                    <a:pt x="0" y="394"/>
                  </a:lnTo>
                  <a:lnTo>
                    <a:pt x="0" y="392"/>
                  </a:lnTo>
                  <a:cubicBezTo>
                    <a:pt x="0" y="271"/>
                    <a:pt x="0" y="139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78" y="1"/>
                    <a:pt x="718" y="1"/>
                    <a:pt x="962" y="1"/>
                  </a:cubicBezTo>
                  <a:lnTo>
                    <a:pt x="963" y="1"/>
                  </a:lnTo>
                  <a:lnTo>
                    <a:pt x="963" y="2"/>
                  </a:lnTo>
                  <a:cubicBezTo>
                    <a:pt x="963" y="123"/>
                    <a:pt x="963" y="221"/>
                    <a:pt x="963" y="288"/>
                  </a:cubicBezTo>
                  <a:cubicBezTo>
                    <a:pt x="963" y="322"/>
                    <a:pt x="963" y="348"/>
                    <a:pt x="963" y="366"/>
                  </a:cubicBezTo>
                  <a:cubicBezTo>
                    <a:pt x="963" y="374"/>
                    <a:pt x="963" y="381"/>
                    <a:pt x="962" y="386"/>
                  </a:cubicBezTo>
                  <a:cubicBezTo>
                    <a:pt x="962" y="390"/>
                    <a:pt x="962" y="392"/>
                    <a:pt x="962" y="392"/>
                  </a:cubicBezTo>
                  <a:lnTo>
                    <a:pt x="962" y="3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-1340531" y="3989303"/>
              <a:ext cx="1749170" cy="5466"/>
            </a:xfrm>
            <a:custGeom>
              <a:avLst/>
              <a:gdLst/>
              <a:ahLst/>
              <a:cxnLst/>
              <a:rect l="l" t="t" r="r" b="b"/>
              <a:pathLst>
                <a:path w="960" h="3" extrusionOk="0">
                  <a:moveTo>
                    <a:pt x="0" y="2"/>
                  </a:moveTo>
                  <a:cubicBezTo>
                    <a:pt x="0" y="1"/>
                    <a:pt x="215" y="0"/>
                    <a:pt x="480" y="0"/>
                  </a:cubicBezTo>
                  <a:cubicBezTo>
                    <a:pt x="745" y="0"/>
                    <a:pt x="960" y="1"/>
                    <a:pt x="960" y="2"/>
                  </a:cubicBezTo>
                  <a:cubicBezTo>
                    <a:pt x="960" y="3"/>
                    <a:pt x="745" y="3"/>
                    <a:pt x="480" y="3"/>
                  </a:cubicBezTo>
                  <a:cubicBezTo>
                    <a:pt x="215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-1291336" y="3936463"/>
              <a:ext cx="23687" cy="25509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7"/>
                  </a:moveTo>
                  <a:cubicBezTo>
                    <a:pt x="13" y="8"/>
                    <a:pt x="13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7" y="14"/>
                    <a:pt x="6" y="14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2"/>
                    <a:pt x="0" y="12"/>
                    <a:pt x="0" y="11"/>
                  </a:cubicBezTo>
                  <a:cubicBezTo>
                    <a:pt x="-1" y="10"/>
                    <a:pt x="0" y="8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3" y="5"/>
                    <a:pt x="13" y="6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-1249428" y="3936463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3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10" y="13"/>
                    <a:pt x="8" y="14"/>
                    <a:pt x="7" y="14"/>
                  </a:cubicBezTo>
                  <a:cubicBezTo>
                    <a:pt x="5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-1205699" y="3936463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-1224695" y="4075986"/>
              <a:ext cx="422716" cy="42271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0" y="0"/>
                  </a:moveTo>
                  <a:lnTo>
                    <a:pt x="232" y="0"/>
                  </a:lnTo>
                  <a:lnTo>
                    <a:pt x="232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8500" rIns="90000" bIns="38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-681493" y="4344218"/>
              <a:ext cx="972976" cy="5466"/>
            </a:xfrm>
            <a:custGeom>
              <a:avLst/>
              <a:gdLst/>
              <a:ahLst/>
              <a:cxnLst/>
              <a:rect l="l" t="t" r="r" b="b"/>
              <a:pathLst>
                <a:path w="534" h="3" extrusionOk="0">
                  <a:moveTo>
                    <a:pt x="534" y="1"/>
                  </a:moveTo>
                  <a:cubicBezTo>
                    <a:pt x="534" y="2"/>
                    <a:pt x="414" y="3"/>
                    <a:pt x="267" y="3"/>
                  </a:cubicBezTo>
                  <a:cubicBezTo>
                    <a:pt x="120" y="3"/>
                    <a:pt x="0" y="2"/>
                    <a:pt x="0" y="1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-681493" y="4429855"/>
              <a:ext cx="972976" cy="5466"/>
            </a:xfrm>
            <a:custGeom>
              <a:avLst/>
              <a:gdLst/>
              <a:ahLst/>
              <a:cxnLst/>
              <a:rect l="l" t="t" r="r" b="b"/>
              <a:pathLst>
                <a:path w="534" h="3" extrusionOk="0">
                  <a:moveTo>
                    <a:pt x="534" y="2"/>
                  </a:moveTo>
                  <a:cubicBezTo>
                    <a:pt x="534" y="3"/>
                    <a:pt x="414" y="3"/>
                    <a:pt x="267" y="3"/>
                  </a:cubicBezTo>
                  <a:cubicBezTo>
                    <a:pt x="120" y="3"/>
                    <a:pt x="0" y="3"/>
                    <a:pt x="0" y="2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-335303" y="4517313"/>
              <a:ext cx="626786" cy="3644"/>
            </a:xfrm>
            <a:custGeom>
              <a:avLst/>
              <a:gdLst/>
              <a:ahLst/>
              <a:cxnLst/>
              <a:rect l="l" t="t" r="r" b="b"/>
              <a:pathLst>
                <a:path w="344" h="2" extrusionOk="0">
                  <a:moveTo>
                    <a:pt x="344" y="1"/>
                  </a:moveTo>
                  <a:cubicBezTo>
                    <a:pt x="344" y="1"/>
                    <a:pt x="343" y="1"/>
                    <a:pt x="340" y="1"/>
                  </a:cubicBezTo>
                  <a:cubicBezTo>
                    <a:pt x="338" y="1"/>
                    <a:pt x="334" y="2"/>
                    <a:pt x="330" y="2"/>
                  </a:cubicBezTo>
                  <a:cubicBezTo>
                    <a:pt x="321" y="2"/>
                    <a:pt x="309" y="2"/>
                    <a:pt x="293" y="2"/>
                  </a:cubicBezTo>
                  <a:cubicBezTo>
                    <a:pt x="262" y="2"/>
                    <a:pt x="219" y="2"/>
                    <a:pt x="172" y="2"/>
                  </a:cubicBezTo>
                  <a:cubicBezTo>
                    <a:pt x="125" y="2"/>
                    <a:pt x="82" y="2"/>
                    <a:pt x="51" y="2"/>
                  </a:cubicBezTo>
                  <a:cubicBezTo>
                    <a:pt x="35" y="2"/>
                    <a:pt x="23" y="2"/>
                    <a:pt x="14" y="2"/>
                  </a:cubicBezTo>
                  <a:cubicBezTo>
                    <a:pt x="10" y="1"/>
                    <a:pt x="6" y="1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35" y="0"/>
                    <a:pt x="51" y="0"/>
                  </a:cubicBezTo>
                  <a:cubicBezTo>
                    <a:pt x="82" y="0"/>
                    <a:pt x="125" y="0"/>
                    <a:pt x="172" y="0"/>
                  </a:cubicBezTo>
                  <a:cubicBezTo>
                    <a:pt x="219" y="0"/>
                    <a:pt x="262" y="0"/>
                    <a:pt x="293" y="0"/>
                  </a:cubicBezTo>
                  <a:cubicBezTo>
                    <a:pt x="309" y="0"/>
                    <a:pt x="321" y="0"/>
                    <a:pt x="330" y="0"/>
                  </a:cubicBezTo>
                  <a:cubicBezTo>
                    <a:pt x="334" y="1"/>
                    <a:pt x="338" y="1"/>
                    <a:pt x="340" y="1"/>
                  </a:cubicBezTo>
                  <a:cubicBezTo>
                    <a:pt x="343" y="1"/>
                    <a:pt x="344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-428227" y="4117218"/>
              <a:ext cx="719711" cy="7288"/>
            </a:xfrm>
            <a:custGeom>
              <a:avLst/>
              <a:gdLst/>
              <a:ahLst/>
              <a:cxnLst/>
              <a:rect l="l" t="t" r="r" b="b"/>
              <a:pathLst>
                <a:path w="395" h="4" extrusionOk="0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-428227" y="4195567"/>
              <a:ext cx="719711" cy="5466"/>
            </a:xfrm>
            <a:custGeom>
              <a:avLst/>
              <a:gdLst/>
              <a:ahLst/>
              <a:cxnLst/>
              <a:rect l="l" t="t" r="r" b="b"/>
              <a:pathLst>
                <a:path w="395" h="3" extrusionOk="0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-133055" y="4272093"/>
              <a:ext cx="424538" cy="5466"/>
            </a:xfrm>
            <a:custGeom>
              <a:avLst/>
              <a:gdLst/>
              <a:ahLst/>
              <a:cxnLst/>
              <a:rect l="l" t="t" r="r" b="b"/>
              <a:pathLst>
                <a:path w="233" h="3" extrusionOk="0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15"/>
          <p:cNvGrpSpPr/>
          <p:nvPr/>
        </p:nvGrpSpPr>
        <p:grpSpPr>
          <a:xfrm>
            <a:off x="-1241887" y="368837"/>
            <a:ext cx="1550567" cy="1051320"/>
            <a:chOff x="-872012" y="2723887"/>
            <a:chExt cx="1550567" cy="1051320"/>
          </a:xfrm>
        </p:grpSpPr>
        <p:sp>
          <p:nvSpPr>
            <p:cNvPr id="487" name="Google Shape;487;p15"/>
            <p:cNvSpPr/>
            <p:nvPr/>
          </p:nvSpPr>
          <p:spPr>
            <a:xfrm>
              <a:off x="-872012" y="2723887"/>
              <a:ext cx="1550567" cy="1051320"/>
            </a:xfrm>
            <a:custGeom>
              <a:avLst/>
              <a:gdLst/>
              <a:ahLst/>
              <a:cxnLst/>
              <a:rect l="l" t="t" r="r" b="b"/>
              <a:pathLst>
                <a:path w="851" h="577" extrusionOk="0">
                  <a:moveTo>
                    <a:pt x="850" y="576"/>
                  </a:moveTo>
                  <a:cubicBezTo>
                    <a:pt x="850" y="576"/>
                    <a:pt x="850" y="572"/>
                    <a:pt x="850" y="565"/>
                  </a:cubicBezTo>
                  <a:cubicBezTo>
                    <a:pt x="850" y="558"/>
                    <a:pt x="850" y="548"/>
                    <a:pt x="850" y="535"/>
                  </a:cubicBezTo>
                  <a:cubicBezTo>
                    <a:pt x="850" y="508"/>
                    <a:pt x="850" y="469"/>
                    <a:pt x="850" y="420"/>
                  </a:cubicBezTo>
                  <a:cubicBezTo>
                    <a:pt x="849" y="320"/>
                    <a:pt x="849" y="177"/>
                    <a:pt x="849" y="2"/>
                  </a:cubicBezTo>
                  <a:lnTo>
                    <a:pt x="850" y="3"/>
                  </a:lnTo>
                  <a:cubicBezTo>
                    <a:pt x="616" y="3"/>
                    <a:pt x="321" y="3"/>
                    <a:pt x="1" y="3"/>
                  </a:cubicBezTo>
                  <a:lnTo>
                    <a:pt x="1" y="3"/>
                  </a:lnTo>
                  <a:lnTo>
                    <a:pt x="3" y="2"/>
                  </a:lnTo>
                  <a:cubicBezTo>
                    <a:pt x="3" y="206"/>
                    <a:pt x="3" y="401"/>
                    <a:pt x="3" y="576"/>
                  </a:cubicBezTo>
                  <a:lnTo>
                    <a:pt x="1" y="574"/>
                  </a:lnTo>
                  <a:cubicBezTo>
                    <a:pt x="251" y="574"/>
                    <a:pt x="463" y="575"/>
                    <a:pt x="613" y="575"/>
                  </a:cubicBezTo>
                  <a:cubicBezTo>
                    <a:pt x="688" y="575"/>
                    <a:pt x="747" y="575"/>
                    <a:pt x="788" y="575"/>
                  </a:cubicBezTo>
                  <a:cubicBezTo>
                    <a:pt x="808" y="575"/>
                    <a:pt x="823" y="575"/>
                    <a:pt x="834" y="576"/>
                  </a:cubicBezTo>
                  <a:cubicBezTo>
                    <a:pt x="839" y="576"/>
                    <a:pt x="843" y="576"/>
                    <a:pt x="846" y="576"/>
                  </a:cubicBezTo>
                  <a:cubicBezTo>
                    <a:pt x="849" y="576"/>
                    <a:pt x="850" y="576"/>
                    <a:pt x="850" y="576"/>
                  </a:cubicBezTo>
                  <a:cubicBezTo>
                    <a:pt x="850" y="576"/>
                    <a:pt x="849" y="576"/>
                    <a:pt x="846" y="576"/>
                  </a:cubicBezTo>
                  <a:cubicBezTo>
                    <a:pt x="844" y="576"/>
                    <a:pt x="840" y="576"/>
                    <a:pt x="834" y="576"/>
                  </a:cubicBezTo>
                  <a:cubicBezTo>
                    <a:pt x="824" y="576"/>
                    <a:pt x="808" y="576"/>
                    <a:pt x="788" y="576"/>
                  </a:cubicBezTo>
                  <a:cubicBezTo>
                    <a:pt x="748" y="576"/>
                    <a:pt x="689" y="576"/>
                    <a:pt x="614" y="576"/>
                  </a:cubicBezTo>
                  <a:cubicBezTo>
                    <a:pt x="464" y="577"/>
                    <a:pt x="251" y="577"/>
                    <a:pt x="1" y="577"/>
                  </a:cubicBezTo>
                  <a:lnTo>
                    <a:pt x="0" y="577"/>
                  </a:lnTo>
                  <a:lnTo>
                    <a:pt x="0" y="576"/>
                  </a:lnTo>
                  <a:cubicBezTo>
                    <a:pt x="0" y="401"/>
                    <a:pt x="0" y="206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21" y="0"/>
                    <a:pt x="616" y="1"/>
                    <a:pt x="850" y="1"/>
                  </a:cubicBezTo>
                  <a:lnTo>
                    <a:pt x="851" y="1"/>
                  </a:lnTo>
                  <a:lnTo>
                    <a:pt x="851" y="2"/>
                  </a:lnTo>
                  <a:cubicBezTo>
                    <a:pt x="851" y="177"/>
                    <a:pt x="851" y="320"/>
                    <a:pt x="851" y="420"/>
                  </a:cubicBezTo>
                  <a:cubicBezTo>
                    <a:pt x="851" y="470"/>
                    <a:pt x="851" y="509"/>
                    <a:pt x="850" y="535"/>
                  </a:cubicBezTo>
                  <a:cubicBezTo>
                    <a:pt x="850" y="549"/>
                    <a:pt x="850" y="559"/>
                    <a:pt x="850" y="565"/>
                  </a:cubicBezTo>
                  <a:cubicBezTo>
                    <a:pt x="850" y="572"/>
                    <a:pt x="850" y="576"/>
                    <a:pt x="850" y="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-870190" y="2818634"/>
              <a:ext cx="1545101" cy="5466"/>
            </a:xfrm>
            <a:custGeom>
              <a:avLst/>
              <a:gdLst/>
              <a:ahLst/>
              <a:cxnLst/>
              <a:rect l="l" t="t" r="r" b="b"/>
              <a:pathLst>
                <a:path w="848" h="3" extrusionOk="0">
                  <a:moveTo>
                    <a:pt x="0" y="1"/>
                  </a:moveTo>
                  <a:cubicBezTo>
                    <a:pt x="0" y="0"/>
                    <a:pt x="190" y="0"/>
                    <a:pt x="424" y="0"/>
                  </a:cubicBezTo>
                  <a:cubicBezTo>
                    <a:pt x="658" y="0"/>
                    <a:pt x="848" y="0"/>
                    <a:pt x="848" y="1"/>
                  </a:cubicBezTo>
                  <a:cubicBezTo>
                    <a:pt x="848" y="2"/>
                    <a:pt x="658" y="3"/>
                    <a:pt x="424" y="3"/>
                  </a:cubicBezTo>
                  <a:cubicBezTo>
                    <a:pt x="189" y="3"/>
                    <a:pt x="0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-833749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-791842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1" y="1"/>
                  </a:cubicBezTo>
                  <a:cubicBezTo>
                    <a:pt x="13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-749935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-737180" y="2929779"/>
              <a:ext cx="413606" cy="415426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0" y="0"/>
                  </a:moveTo>
                  <a:lnTo>
                    <a:pt x="227" y="0"/>
                  </a:lnTo>
                  <a:lnTo>
                    <a:pt x="227" y="228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7075" rIns="90000" bIns="37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-749922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98266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46610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305046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215912" y="3184118"/>
              <a:ext cx="719711" cy="7288"/>
            </a:xfrm>
            <a:custGeom>
              <a:avLst/>
              <a:gdLst/>
              <a:ahLst/>
              <a:cxnLst/>
              <a:rect l="l" t="t" r="r" b="b"/>
              <a:pathLst>
                <a:path w="395" h="4" extrusionOk="0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15912" y="3262467"/>
              <a:ext cx="719711" cy="5466"/>
            </a:xfrm>
            <a:custGeom>
              <a:avLst/>
              <a:gdLst/>
              <a:ahLst/>
              <a:cxnLst/>
              <a:rect l="l" t="t" r="r" b="b"/>
              <a:pathLst>
                <a:path w="395" h="3" extrusionOk="0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15912" y="3338993"/>
              <a:ext cx="424538" cy="5466"/>
            </a:xfrm>
            <a:custGeom>
              <a:avLst/>
              <a:gdLst/>
              <a:ahLst/>
              <a:cxnLst/>
              <a:rect l="l" t="t" r="r" b="b"/>
              <a:pathLst>
                <a:path w="233" h="3" extrusionOk="0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5"/>
          <p:cNvGrpSpPr/>
          <p:nvPr/>
        </p:nvGrpSpPr>
        <p:grpSpPr>
          <a:xfrm flipH="1">
            <a:off x="-1081345" y="113250"/>
            <a:ext cx="1629907" cy="509054"/>
            <a:chOff x="5401930" y="789587"/>
            <a:chExt cx="1629907" cy="509054"/>
          </a:xfrm>
        </p:grpSpPr>
        <p:sp>
          <p:nvSpPr>
            <p:cNvPr id="501" name="Google Shape;501;p15"/>
            <p:cNvSpPr/>
            <p:nvPr/>
          </p:nvSpPr>
          <p:spPr>
            <a:xfrm>
              <a:off x="5401930" y="1244155"/>
              <a:ext cx="54486" cy="54486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423724" y="789587"/>
              <a:ext cx="1608112" cy="470135"/>
            </a:xfrm>
            <a:custGeom>
              <a:avLst/>
              <a:gdLst/>
              <a:ahLst/>
              <a:cxnLst/>
              <a:rect l="l" t="t" r="r" b="b"/>
              <a:pathLst>
                <a:path w="1033" h="302" extrusionOk="0">
                  <a:moveTo>
                    <a:pt x="6" y="302"/>
                  </a:moveTo>
                  <a:lnTo>
                    <a:pt x="0" y="302"/>
                  </a:lnTo>
                  <a:lnTo>
                    <a:pt x="0" y="96"/>
                  </a:lnTo>
                  <a:cubicBezTo>
                    <a:pt x="0" y="43"/>
                    <a:pt x="43" y="0"/>
                    <a:pt x="95" y="0"/>
                  </a:cubicBezTo>
                  <a:lnTo>
                    <a:pt x="937" y="0"/>
                  </a:lnTo>
                  <a:cubicBezTo>
                    <a:pt x="990" y="0"/>
                    <a:pt x="1033" y="43"/>
                    <a:pt x="1033" y="96"/>
                  </a:cubicBezTo>
                  <a:lnTo>
                    <a:pt x="1033" y="129"/>
                  </a:lnTo>
                  <a:lnTo>
                    <a:pt x="1026" y="129"/>
                  </a:lnTo>
                  <a:lnTo>
                    <a:pt x="1026" y="96"/>
                  </a:lnTo>
                  <a:cubicBezTo>
                    <a:pt x="1026" y="47"/>
                    <a:pt x="986" y="7"/>
                    <a:pt x="937" y="7"/>
                  </a:cubicBezTo>
                  <a:lnTo>
                    <a:pt x="95" y="7"/>
                  </a:lnTo>
                  <a:cubicBezTo>
                    <a:pt x="46" y="7"/>
                    <a:pt x="6" y="47"/>
                    <a:pt x="6" y="96"/>
                  </a:cubicBezTo>
                  <a:lnTo>
                    <a:pt x="6" y="3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15"/>
          <p:cNvGrpSpPr/>
          <p:nvPr/>
        </p:nvGrpSpPr>
        <p:grpSpPr>
          <a:xfrm>
            <a:off x="7816037" y="4031738"/>
            <a:ext cx="1922275" cy="1637403"/>
            <a:chOff x="7816037" y="3726938"/>
            <a:chExt cx="1922275" cy="1637403"/>
          </a:xfrm>
        </p:grpSpPr>
        <p:grpSp>
          <p:nvGrpSpPr>
            <p:cNvPr id="504" name="Google Shape;504;p15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505" name="Google Shape;505;p15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15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508" name="Google Shape;508;p1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5" name="Google Shape;515;p15"/>
            <p:cNvSpPr/>
            <p:nvPr/>
          </p:nvSpPr>
          <p:spPr>
            <a:xfrm>
              <a:off x="7816037" y="45571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319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subTitle" idx="1"/>
          </p:nvPr>
        </p:nvSpPr>
        <p:spPr>
          <a:xfrm>
            <a:off x="713225" y="3113225"/>
            <a:ext cx="2453400" cy="14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2"/>
          </p:nvPr>
        </p:nvSpPr>
        <p:spPr>
          <a:xfrm>
            <a:off x="3345334" y="3113225"/>
            <a:ext cx="2453400" cy="14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subTitle" idx="3"/>
          </p:nvPr>
        </p:nvSpPr>
        <p:spPr>
          <a:xfrm>
            <a:off x="5977452" y="3113225"/>
            <a:ext cx="2453400" cy="14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4"/>
          </p:nvPr>
        </p:nvSpPr>
        <p:spPr>
          <a:xfrm>
            <a:off x="713225" y="2694750"/>
            <a:ext cx="24534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subTitle" idx="5"/>
          </p:nvPr>
        </p:nvSpPr>
        <p:spPr>
          <a:xfrm>
            <a:off x="3345339" y="2694750"/>
            <a:ext cx="24534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6"/>
          </p:nvPr>
        </p:nvSpPr>
        <p:spPr>
          <a:xfrm>
            <a:off x="5977452" y="2694750"/>
            <a:ext cx="24534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524" name="Google Shape;524;p16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525" name="Google Shape;525;p16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16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528" name="Google Shape;528;p16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529" name="Google Shape;529;p1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6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1" name="Google Shape;541;p16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542" name="Google Shape;542;p1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p16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556" name="Google Shape;556;p16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3" name="Google Shape;563;p16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564" name="Google Shape;564;p16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565" name="Google Shape;565;p16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9" name="Google Shape;569;p16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09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7"/>
          <p:cNvSpPr txBox="1">
            <a:spLocks noGrp="1"/>
          </p:cNvSpPr>
          <p:nvPr>
            <p:ph type="subTitle" idx="1"/>
          </p:nvPr>
        </p:nvSpPr>
        <p:spPr>
          <a:xfrm>
            <a:off x="1710425" y="195845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7"/>
          <p:cNvSpPr txBox="1">
            <a:spLocks noGrp="1"/>
          </p:cNvSpPr>
          <p:nvPr>
            <p:ph type="subTitle" idx="2"/>
          </p:nvPr>
        </p:nvSpPr>
        <p:spPr>
          <a:xfrm>
            <a:off x="5696152" y="195845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7"/>
          <p:cNvSpPr txBox="1">
            <a:spLocks noGrp="1"/>
          </p:cNvSpPr>
          <p:nvPr>
            <p:ph type="subTitle" idx="3"/>
          </p:nvPr>
        </p:nvSpPr>
        <p:spPr>
          <a:xfrm>
            <a:off x="1710425" y="356530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7"/>
          <p:cNvSpPr txBox="1">
            <a:spLocks noGrp="1"/>
          </p:cNvSpPr>
          <p:nvPr>
            <p:ph type="subTitle" idx="4"/>
          </p:nvPr>
        </p:nvSpPr>
        <p:spPr>
          <a:xfrm>
            <a:off x="5696152" y="356530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7"/>
          <p:cNvSpPr txBox="1">
            <a:spLocks noGrp="1"/>
          </p:cNvSpPr>
          <p:nvPr>
            <p:ph type="subTitle" idx="5"/>
          </p:nvPr>
        </p:nvSpPr>
        <p:spPr>
          <a:xfrm>
            <a:off x="1710426" y="1649250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78" name="Google Shape;578;p17"/>
          <p:cNvSpPr txBox="1">
            <a:spLocks noGrp="1"/>
          </p:cNvSpPr>
          <p:nvPr>
            <p:ph type="subTitle" idx="6"/>
          </p:nvPr>
        </p:nvSpPr>
        <p:spPr>
          <a:xfrm>
            <a:off x="1710426" y="3256125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79" name="Google Shape;579;p17"/>
          <p:cNvSpPr txBox="1">
            <a:spLocks noGrp="1"/>
          </p:cNvSpPr>
          <p:nvPr>
            <p:ph type="subTitle" idx="7"/>
          </p:nvPr>
        </p:nvSpPr>
        <p:spPr>
          <a:xfrm>
            <a:off x="5696127" y="1649250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80" name="Google Shape;580;p17"/>
          <p:cNvSpPr txBox="1">
            <a:spLocks noGrp="1"/>
          </p:cNvSpPr>
          <p:nvPr>
            <p:ph type="subTitle" idx="8"/>
          </p:nvPr>
        </p:nvSpPr>
        <p:spPr>
          <a:xfrm>
            <a:off x="5696127" y="3256125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581" name="Google Shape;581;p17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582" name="Google Shape;582;p17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583" name="Google Shape;583;p17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7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p17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596" name="Google Shape;596;p17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9" name="Google Shape;609;p17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610" name="Google Shape;610;p17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611" name="Google Shape;611;p17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17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614" name="Google Shape;614;p17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615" name="Google Shape;615;p17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17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7" name="Google Shape;617;p17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21" name="Google Shape;621;p17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622" name="Google Shape;622;p17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9115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18"/>
          <p:cNvSpPr txBox="1">
            <a:spLocks noGrp="1"/>
          </p:cNvSpPr>
          <p:nvPr>
            <p:ph type="subTitle" idx="1"/>
          </p:nvPr>
        </p:nvSpPr>
        <p:spPr>
          <a:xfrm>
            <a:off x="725756" y="171015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8"/>
          <p:cNvSpPr txBox="1">
            <a:spLocks noGrp="1"/>
          </p:cNvSpPr>
          <p:nvPr>
            <p:ph type="subTitle" idx="3"/>
          </p:nvPr>
        </p:nvSpPr>
        <p:spPr>
          <a:xfrm>
            <a:off x="725756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18"/>
          <p:cNvSpPr txBox="1">
            <a:spLocks noGrp="1"/>
          </p:cNvSpPr>
          <p:nvPr>
            <p:ph type="subTitle" idx="4"/>
          </p:nvPr>
        </p:nvSpPr>
        <p:spPr>
          <a:xfrm>
            <a:off x="35790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18"/>
          <p:cNvSpPr txBox="1">
            <a:spLocks noGrp="1"/>
          </p:cNvSpPr>
          <p:nvPr>
            <p:ph type="subTitle" idx="5"/>
          </p:nvPr>
        </p:nvSpPr>
        <p:spPr>
          <a:xfrm>
            <a:off x="6432244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8"/>
          <p:cNvSpPr txBox="1">
            <a:spLocks noGrp="1"/>
          </p:cNvSpPr>
          <p:nvPr>
            <p:ph type="subTitle" idx="6"/>
          </p:nvPr>
        </p:nvSpPr>
        <p:spPr>
          <a:xfrm>
            <a:off x="6432244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18"/>
          <p:cNvSpPr txBox="1">
            <a:spLocks noGrp="1"/>
          </p:cNvSpPr>
          <p:nvPr>
            <p:ph type="subTitle" idx="7"/>
          </p:nvPr>
        </p:nvSpPr>
        <p:spPr>
          <a:xfrm>
            <a:off x="729656" y="1136475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3" name="Google Shape;633;p18"/>
          <p:cNvSpPr txBox="1">
            <a:spLocks noGrp="1"/>
          </p:cNvSpPr>
          <p:nvPr>
            <p:ph type="subTitle" idx="8"/>
          </p:nvPr>
        </p:nvSpPr>
        <p:spPr>
          <a:xfrm>
            <a:off x="3582900" y="11364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4" name="Google Shape;634;p18"/>
          <p:cNvSpPr txBox="1">
            <a:spLocks noGrp="1"/>
          </p:cNvSpPr>
          <p:nvPr>
            <p:ph type="subTitle" idx="9"/>
          </p:nvPr>
        </p:nvSpPr>
        <p:spPr>
          <a:xfrm>
            <a:off x="6436144" y="11364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5" name="Google Shape;635;p18"/>
          <p:cNvSpPr txBox="1">
            <a:spLocks noGrp="1"/>
          </p:cNvSpPr>
          <p:nvPr>
            <p:ph type="subTitle" idx="13"/>
          </p:nvPr>
        </p:nvSpPr>
        <p:spPr>
          <a:xfrm>
            <a:off x="725756" y="2922000"/>
            <a:ext cx="19860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6" name="Google Shape;636;p18"/>
          <p:cNvSpPr txBox="1">
            <a:spLocks noGrp="1"/>
          </p:cNvSpPr>
          <p:nvPr>
            <p:ph type="subTitle" idx="14"/>
          </p:nvPr>
        </p:nvSpPr>
        <p:spPr>
          <a:xfrm>
            <a:off x="3582900" y="29220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7" name="Google Shape;637;p18"/>
          <p:cNvSpPr txBox="1">
            <a:spLocks noGrp="1"/>
          </p:cNvSpPr>
          <p:nvPr>
            <p:ph type="subTitle" idx="15"/>
          </p:nvPr>
        </p:nvSpPr>
        <p:spPr>
          <a:xfrm>
            <a:off x="6436144" y="29220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638" name="Google Shape;638;p18"/>
          <p:cNvGrpSpPr/>
          <p:nvPr/>
        </p:nvGrpSpPr>
        <p:grpSpPr>
          <a:xfrm>
            <a:off x="-467813" y="917813"/>
            <a:ext cx="9747761" cy="3844264"/>
            <a:chOff x="-467813" y="917813"/>
            <a:chExt cx="9747761" cy="3844264"/>
          </a:xfrm>
        </p:grpSpPr>
        <p:sp>
          <p:nvSpPr>
            <p:cNvPr id="639" name="Google Shape;639;p18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0" name="Google Shape;640;p18"/>
            <p:cNvGrpSpPr/>
            <p:nvPr/>
          </p:nvGrpSpPr>
          <p:grpSpPr>
            <a:xfrm>
              <a:off x="8862698" y="4022921"/>
              <a:ext cx="417250" cy="417248"/>
              <a:chOff x="8892173" y="3448146"/>
              <a:chExt cx="417250" cy="417248"/>
            </a:xfrm>
          </p:grpSpPr>
          <p:sp>
            <p:nvSpPr>
              <p:cNvPr id="641" name="Google Shape;641;p18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/>
            <p:cNvSpPr/>
            <p:nvPr/>
          </p:nvSpPr>
          <p:spPr>
            <a:xfrm>
              <a:off x="-411527" y="3865401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18"/>
          <p:cNvGrpSpPr/>
          <p:nvPr/>
        </p:nvGrpSpPr>
        <p:grpSpPr>
          <a:xfrm>
            <a:off x="-187189" y="139313"/>
            <a:ext cx="10554863" cy="1424632"/>
            <a:chOff x="-187189" y="139313"/>
            <a:chExt cx="10554863" cy="1424632"/>
          </a:xfrm>
        </p:grpSpPr>
        <p:grpSp>
          <p:nvGrpSpPr>
            <p:cNvPr id="645" name="Google Shape;645;p1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646" name="Google Shape;646;p1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3" name="Google Shape;653;p18"/>
            <p:cNvGrpSpPr/>
            <p:nvPr/>
          </p:nvGrpSpPr>
          <p:grpSpPr>
            <a:xfrm>
              <a:off x="8613032" y="846059"/>
              <a:ext cx="1754642" cy="717886"/>
              <a:chOff x="-1340531" y="3895472"/>
              <a:chExt cx="1754642" cy="717886"/>
            </a:xfrm>
          </p:grpSpPr>
          <p:sp>
            <p:nvSpPr>
              <p:cNvPr id="654" name="Google Shape;654;p1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6" name="Google Shape;666;p18"/>
          <p:cNvGrpSpPr/>
          <p:nvPr/>
        </p:nvGrpSpPr>
        <p:grpSpPr>
          <a:xfrm>
            <a:off x="-373317" y="-11"/>
            <a:ext cx="9420579" cy="5164678"/>
            <a:chOff x="-373317" y="-11"/>
            <a:chExt cx="9420579" cy="5164678"/>
          </a:xfrm>
        </p:grpSpPr>
        <p:sp>
          <p:nvSpPr>
            <p:cNvPr id="667" name="Google Shape;667;p18"/>
            <p:cNvSpPr/>
            <p:nvPr/>
          </p:nvSpPr>
          <p:spPr>
            <a:xfrm flipH="1">
              <a:off x="8430775" y="4491593"/>
              <a:ext cx="616486" cy="673073"/>
            </a:xfrm>
            <a:custGeom>
              <a:avLst/>
              <a:gdLst/>
              <a:ahLst/>
              <a:cxnLst/>
              <a:rect l="l" t="t" r="r" b="b"/>
              <a:pathLst>
                <a:path w="414" h="452" extrusionOk="0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3" y="55"/>
                    <a:pt x="272" y="0"/>
                    <a:pt x="209" y="0"/>
                  </a:cubicBezTo>
                  <a:cubicBezTo>
                    <a:pt x="146" y="-1"/>
                    <a:pt x="95" y="53"/>
                    <a:pt x="95" y="120"/>
                  </a:cubicBezTo>
                  <a:cubicBezTo>
                    <a:pt x="95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4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8" name="Google Shape;668;p18"/>
            <p:cNvGrpSpPr/>
            <p:nvPr/>
          </p:nvGrpSpPr>
          <p:grpSpPr>
            <a:xfrm rot="-5400000">
              <a:off x="8328274" y="125817"/>
              <a:ext cx="525651" cy="273994"/>
              <a:chOff x="8719660" y="4363531"/>
              <a:chExt cx="525651" cy="273994"/>
            </a:xfrm>
          </p:grpSpPr>
          <p:sp>
            <p:nvSpPr>
              <p:cNvPr id="669" name="Google Shape;669;p18"/>
              <p:cNvSpPr/>
              <p:nvPr/>
            </p:nvSpPr>
            <p:spPr>
              <a:xfrm flipH="1">
                <a:off x="8719660" y="4363531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flipH="1">
                <a:off x="8750931" y="4385867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1" name="Google Shape;671;p18"/>
            <p:cNvSpPr/>
            <p:nvPr/>
          </p:nvSpPr>
          <p:spPr>
            <a:xfrm>
              <a:off x="8651888" y="353353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2" name="Google Shape;672;p18"/>
            <p:cNvGrpSpPr/>
            <p:nvPr/>
          </p:nvGrpSpPr>
          <p:grpSpPr>
            <a:xfrm rot="10800000" flipH="1">
              <a:off x="-373317" y="3506457"/>
              <a:ext cx="747041" cy="300637"/>
              <a:chOff x="7676966" y="144400"/>
              <a:chExt cx="747041" cy="300637"/>
            </a:xfrm>
          </p:grpSpPr>
          <p:sp>
            <p:nvSpPr>
              <p:cNvPr id="673" name="Google Shape;673;p18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5" name="Google Shape;675;p18"/>
            <p:cNvSpPr/>
            <p:nvPr/>
          </p:nvSpPr>
          <p:spPr>
            <a:xfrm>
              <a:off x="8753230" y="447248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71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4983888" y="2878947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1553713" y="2878946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1553713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4983888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5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187" name="Google Shape;187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5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195" name="Google Shape;195;p5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196" name="Google Shape;196;p5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p5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200" name="Google Shape;200;p5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5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5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9"/>
          <p:cNvSpPr txBox="1">
            <a:spLocks noGrp="1"/>
          </p:cNvSpPr>
          <p:nvPr>
            <p:ph type="title" hasCustomPrompt="1"/>
          </p:nvPr>
        </p:nvSpPr>
        <p:spPr>
          <a:xfrm>
            <a:off x="4938163" y="2104955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19"/>
          <p:cNvSpPr txBox="1">
            <a:spLocks noGrp="1"/>
          </p:cNvSpPr>
          <p:nvPr>
            <p:ph type="subTitle" idx="1"/>
          </p:nvPr>
        </p:nvSpPr>
        <p:spPr>
          <a:xfrm>
            <a:off x="4938163" y="2727198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19"/>
          <p:cNvSpPr txBox="1">
            <a:spLocks noGrp="1"/>
          </p:cNvSpPr>
          <p:nvPr>
            <p:ph type="title" idx="2" hasCustomPrompt="1"/>
          </p:nvPr>
        </p:nvSpPr>
        <p:spPr>
          <a:xfrm>
            <a:off x="4938175" y="688431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0" name="Google Shape;680;p19"/>
          <p:cNvSpPr txBox="1">
            <a:spLocks noGrp="1"/>
          </p:cNvSpPr>
          <p:nvPr>
            <p:ph type="subTitle" idx="3"/>
          </p:nvPr>
        </p:nvSpPr>
        <p:spPr>
          <a:xfrm>
            <a:off x="4938175" y="1310968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1" name="Google Shape;681;p19"/>
          <p:cNvSpPr txBox="1">
            <a:spLocks noGrp="1"/>
          </p:cNvSpPr>
          <p:nvPr>
            <p:ph type="title" idx="4" hasCustomPrompt="1"/>
          </p:nvPr>
        </p:nvSpPr>
        <p:spPr>
          <a:xfrm>
            <a:off x="4938163" y="3521192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2" name="Google Shape;682;p19"/>
          <p:cNvSpPr txBox="1">
            <a:spLocks noGrp="1"/>
          </p:cNvSpPr>
          <p:nvPr>
            <p:ph type="subTitle" idx="5"/>
          </p:nvPr>
        </p:nvSpPr>
        <p:spPr>
          <a:xfrm>
            <a:off x="4938163" y="4143435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83" name="Google Shape;683;p19"/>
          <p:cNvGrpSpPr/>
          <p:nvPr/>
        </p:nvGrpSpPr>
        <p:grpSpPr>
          <a:xfrm>
            <a:off x="-272048" y="4561775"/>
            <a:ext cx="453184" cy="454844"/>
            <a:chOff x="1031102" y="400625"/>
            <a:chExt cx="453184" cy="454844"/>
          </a:xfrm>
        </p:grpSpPr>
        <p:sp>
          <p:nvSpPr>
            <p:cNvPr id="684" name="Google Shape;684;p19"/>
            <p:cNvSpPr/>
            <p:nvPr/>
          </p:nvSpPr>
          <p:spPr>
            <a:xfrm>
              <a:off x="1172203" y="546706"/>
              <a:ext cx="164341" cy="166002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032762" y="403945"/>
              <a:ext cx="448204" cy="448204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1170543" y="545046"/>
              <a:ext cx="169322" cy="167662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1031102" y="400625"/>
              <a:ext cx="453184" cy="454844"/>
            </a:xfrm>
            <a:custGeom>
              <a:avLst/>
              <a:gdLst/>
              <a:ahLst/>
              <a:cxnLst/>
              <a:rect l="l" t="t" r="r" b="b"/>
              <a:pathLst>
                <a:path w="273" h="274" extrusionOk="0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19"/>
          <p:cNvGrpSpPr/>
          <p:nvPr/>
        </p:nvGrpSpPr>
        <p:grpSpPr>
          <a:xfrm>
            <a:off x="-1363106" y="2337062"/>
            <a:ext cx="2010135" cy="1932933"/>
            <a:chOff x="-1363106" y="2337062"/>
            <a:chExt cx="2010135" cy="1932933"/>
          </a:xfrm>
        </p:grpSpPr>
        <p:grpSp>
          <p:nvGrpSpPr>
            <p:cNvPr id="689" name="Google Shape;689;p19"/>
            <p:cNvGrpSpPr/>
            <p:nvPr/>
          </p:nvGrpSpPr>
          <p:grpSpPr>
            <a:xfrm>
              <a:off x="-1363106" y="3552109"/>
              <a:ext cx="1754642" cy="717886"/>
              <a:chOff x="-1340531" y="3895472"/>
              <a:chExt cx="1754642" cy="717886"/>
            </a:xfrm>
          </p:grpSpPr>
          <p:sp>
            <p:nvSpPr>
              <p:cNvPr id="690" name="Google Shape;690;p1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p19"/>
            <p:cNvGrpSpPr/>
            <p:nvPr/>
          </p:nvGrpSpPr>
          <p:grpSpPr>
            <a:xfrm>
              <a:off x="-903537" y="2337062"/>
              <a:ext cx="1550567" cy="1051320"/>
              <a:chOff x="-872012" y="2723887"/>
              <a:chExt cx="1550567" cy="1051320"/>
            </a:xfrm>
          </p:grpSpPr>
          <p:sp>
            <p:nvSpPr>
              <p:cNvPr id="703" name="Google Shape;703;p1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58484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>
            <a:spLocks noGrp="1"/>
          </p:cNvSpPr>
          <p:nvPr>
            <p:ph type="title"/>
          </p:nvPr>
        </p:nvSpPr>
        <p:spPr>
          <a:xfrm>
            <a:off x="733463" y="9760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0"/>
          <p:cNvSpPr txBox="1">
            <a:spLocks noGrp="1"/>
          </p:cNvSpPr>
          <p:nvPr>
            <p:ph type="subTitle" idx="1"/>
          </p:nvPr>
        </p:nvSpPr>
        <p:spPr>
          <a:xfrm>
            <a:off x="733425" y="1820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0"/>
          <p:cNvSpPr txBox="1"/>
          <p:nvPr/>
        </p:nvSpPr>
        <p:spPr>
          <a:xfrm>
            <a:off x="713225" y="3590775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0" name="Google Shape;720;p20"/>
          <p:cNvGrpSpPr/>
          <p:nvPr/>
        </p:nvGrpSpPr>
        <p:grpSpPr>
          <a:xfrm>
            <a:off x="-501553" y="-179987"/>
            <a:ext cx="9485819" cy="3497672"/>
            <a:chOff x="-501553" y="-179987"/>
            <a:chExt cx="9485819" cy="3497672"/>
          </a:xfrm>
        </p:grpSpPr>
        <p:grpSp>
          <p:nvGrpSpPr>
            <p:cNvPr id="721" name="Google Shape;721;p20"/>
            <p:cNvGrpSpPr/>
            <p:nvPr/>
          </p:nvGrpSpPr>
          <p:grpSpPr>
            <a:xfrm>
              <a:off x="-501553" y="-179987"/>
              <a:ext cx="1767651" cy="1127846"/>
              <a:chOff x="-501553" y="-179987"/>
              <a:chExt cx="1767651" cy="1127846"/>
            </a:xfrm>
          </p:grpSpPr>
          <p:sp>
            <p:nvSpPr>
              <p:cNvPr id="722" name="Google Shape;722;p20"/>
              <p:cNvSpPr/>
              <p:nvPr/>
            </p:nvSpPr>
            <p:spPr>
              <a:xfrm>
                <a:off x="-501553" y="-179987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3" name="Google Shape;723;p20"/>
              <p:cNvGrpSpPr/>
              <p:nvPr/>
            </p:nvGrpSpPr>
            <p:grpSpPr>
              <a:xfrm>
                <a:off x="848848" y="-107879"/>
                <a:ext cx="417250" cy="417248"/>
                <a:chOff x="8892173" y="3448146"/>
                <a:chExt cx="417250" cy="417248"/>
              </a:xfrm>
            </p:grpSpPr>
            <p:sp>
              <p:nvSpPr>
                <p:cNvPr id="724" name="Google Shape;724;p20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20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26" name="Google Shape;726;p20"/>
            <p:cNvSpPr/>
            <p:nvPr/>
          </p:nvSpPr>
          <p:spPr>
            <a:xfrm>
              <a:off x="8545569" y="2878986"/>
              <a:ext cx="438697" cy="438700"/>
            </a:xfrm>
            <a:custGeom>
              <a:avLst/>
              <a:gdLst/>
              <a:ahLst/>
              <a:cxnLst/>
              <a:rect l="l" t="t" r="r" b="b"/>
              <a:pathLst>
                <a:path w="409" h="409" extrusionOk="0">
                  <a:moveTo>
                    <a:pt x="117" y="60"/>
                  </a:moveTo>
                  <a:cubicBezTo>
                    <a:pt x="130" y="52"/>
                    <a:pt x="144" y="46"/>
                    <a:pt x="158" y="42"/>
                  </a:cubicBezTo>
                  <a:lnTo>
                    <a:pt x="166" y="1"/>
                  </a:lnTo>
                  <a:lnTo>
                    <a:pt x="235" y="0"/>
                  </a:lnTo>
                  <a:lnTo>
                    <a:pt x="245" y="40"/>
                  </a:lnTo>
                  <a:cubicBezTo>
                    <a:pt x="259" y="44"/>
                    <a:pt x="273" y="49"/>
                    <a:pt x="287" y="57"/>
                  </a:cubicBezTo>
                  <a:lnTo>
                    <a:pt x="321" y="34"/>
                  </a:lnTo>
                  <a:lnTo>
                    <a:pt x="371" y="82"/>
                  </a:lnTo>
                  <a:lnTo>
                    <a:pt x="349" y="117"/>
                  </a:lnTo>
                  <a:cubicBezTo>
                    <a:pt x="357" y="130"/>
                    <a:pt x="363" y="144"/>
                    <a:pt x="367" y="158"/>
                  </a:cubicBezTo>
                  <a:lnTo>
                    <a:pt x="408" y="167"/>
                  </a:lnTo>
                  <a:lnTo>
                    <a:pt x="409" y="236"/>
                  </a:lnTo>
                  <a:lnTo>
                    <a:pt x="369" y="245"/>
                  </a:lnTo>
                  <a:cubicBezTo>
                    <a:pt x="365" y="260"/>
                    <a:pt x="360" y="274"/>
                    <a:pt x="352" y="287"/>
                  </a:cubicBezTo>
                  <a:lnTo>
                    <a:pt x="375" y="322"/>
                  </a:lnTo>
                  <a:lnTo>
                    <a:pt x="327" y="371"/>
                  </a:lnTo>
                  <a:lnTo>
                    <a:pt x="292" y="350"/>
                  </a:lnTo>
                  <a:cubicBezTo>
                    <a:pt x="279" y="358"/>
                    <a:pt x="265" y="364"/>
                    <a:pt x="251" y="368"/>
                  </a:cubicBezTo>
                  <a:lnTo>
                    <a:pt x="242" y="408"/>
                  </a:lnTo>
                  <a:lnTo>
                    <a:pt x="173" y="409"/>
                  </a:lnTo>
                  <a:lnTo>
                    <a:pt x="164" y="369"/>
                  </a:lnTo>
                  <a:cubicBezTo>
                    <a:pt x="149" y="366"/>
                    <a:pt x="135" y="360"/>
                    <a:pt x="122" y="353"/>
                  </a:cubicBezTo>
                  <a:lnTo>
                    <a:pt x="87" y="375"/>
                  </a:lnTo>
                  <a:lnTo>
                    <a:pt x="38" y="328"/>
                  </a:lnTo>
                  <a:lnTo>
                    <a:pt x="59" y="292"/>
                  </a:lnTo>
                  <a:cubicBezTo>
                    <a:pt x="51" y="279"/>
                    <a:pt x="45" y="265"/>
                    <a:pt x="41" y="251"/>
                  </a:cubicBezTo>
                  <a:lnTo>
                    <a:pt x="1" y="243"/>
                  </a:lnTo>
                  <a:lnTo>
                    <a:pt x="0" y="174"/>
                  </a:lnTo>
                  <a:lnTo>
                    <a:pt x="40" y="164"/>
                  </a:lnTo>
                  <a:cubicBezTo>
                    <a:pt x="43" y="149"/>
                    <a:pt x="49" y="136"/>
                    <a:pt x="56" y="122"/>
                  </a:cubicBezTo>
                  <a:lnTo>
                    <a:pt x="34" y="88"/>
                  </a:lnTo>
                  <a:lnTo>
                    <a:pt x="81" y="38"/>
                  </a:lnTo>
                  <a:lnTo>
                    <a:pt x="117" y="60"/>
                  </a:lnTo>
                  <a:moveTo>
                    <a:pt x="153" y="151"/>
                  </a:moveTo>
                  <a:cubicBezTo>
                    <a:pt x="125" y="181"/>
                    <a:pt x="126" y="228"/>
                    <a:pt x="155" y="256"/>
                  </a:cubicBezTo>
                  <a:cubicBezTo>
                    <a:pt x="185" y="285"/>
                    <a:pt x="231" y="283"/>
                    <a:pt x="260" y="254"/>
                  </a:cubicBezTo>
                  <a:cubicBezTo>
                    <a:pt x="288" y="224"/>
                    <a:pt x="288" y="178"/>
                    <a:pt x="258" y="149"/>
                  </a:cubicBezTo>
                  <a:cubicBezTo>
                    <a:pt x="229" y="121"/>
                    <a:pt x="182" y="122"/>
                    <a:pt x="153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449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43" name="Google Shape;74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21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757" name="Google Shape;757;p21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758" name="Google Shape;758;p21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4" name="Google Shape;764;p21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21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769" name="Google Shape;769;p21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7214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2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773" name="Google Shape;773;p2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74" name="Google Shape;774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2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22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795" name="Google Shape;795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22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03" name="Google Shape;803;p22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22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08" name="Google Shape;808;p22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22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55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09" name="Google Shape;209;p6"/>
            <p:cNvSpPr/>
            <p:nvPr/>
          </p:nvSpPr>
          <p:spPr>
            <a:xfrm>
              <a:off x="-501553" y="-179987"/>
              <a:ext cx="1126028" cy="1127846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6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52" extrusionOk="0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6"/>
            <p:cNvSpPr/>
            <p:nvPr/>
          </p:nvSpPr>
          <p:spPr>
            <a:xfrm>
              <a:off x="8624538" y="2634240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740528" y="2744274"/>
              <a:ext cx="131041" cy="144443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5882956" y="910538"/>
            <a:ext cx="1759500" cy="33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8289679" y="1474553"/>
            <a:ext cx="1215118" cy="3764197"/>
            <a:chOff x="8289679" y="1474553"/>
            <a:chExt cx="1215118" cy="3764197"/>
          </a:xfrm>
        </p:grpSpPr>
        <p:sp>
          <p:nvSpPr>
            <p:cNvPr id="256" name="Google Shape;256;p7"/>
            <p:cNvSpPr/>
            <p:nvPr/>
          </p:nvSpPr>
          <p:spPr>
            <a:xfrm>
              <a:off x="8608123" y="2667026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89679" y="4535103"/>
              <a:ext cx="644490" cy="703646"/>
            </a:xfrm>
            <a:custGeom>
              <a:avLst/>
              <a:gdLst/>
              <a:ahLst/>
              <a:cxnLst/>
              <a:rect l="l" t="t" r="r" b="b"/>
              <a:pathLst>
                <a:path w="414" h="452" extrusionOk="0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2" y="55"/>
                    <a:pt x="272" y="0"/>
                    <a:pt x="209" y="0"/>
                  </a:cubicBezTo>
                  <a:cubicBezTo>
                    <a:pt x="146" y="0"/>
                    <a:pt x="95" y="54"/>
                    <a:pt x="95" y="121"/>
                  </a:cubicBezTo>
                  <a:cubicBezTo>
                    <a:pt x="94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3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8474933" y="1474553"/>
              <a:ext cx="501270" cy="501270"/>
              <a:chOff x="8474933" y="1474553"/>
              <a:chExt cx="501270" cy="50127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8474933" y="1474553"/>
                <a:ext cx="501270" cy="50127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61" y="322"/>
                    </a:moveTo>
                    <a:lnTo>
                      <a:pt x="246" y="322"/>
                    </a:lnTo>
                    <a:cubicBezTo>
                      <a:pt x="288" y="322"/>
                      <a:pt x="322" y="288"/>
                      <a:pt x="322" y="246"/>
                    </a:cubicBezTo>
                    <a:lnTo>
                      <a:pt x="322" y="76"/>
                    </a:lnTo>
                    <a:cubicBezTo>
                      <a:pt x="322" y="34"/>
                      <a:pt x="288" y="0"/>
                      <a:pt x="246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246"/>
                    </a:lnTo>
                    <a:cubicBezTo>
                      <a:pt x="0" y="288"/>
                      <a:pt x="34" y="322"/>
                      <a:pt x="76" y="322"/>
                    </a:cubicBezTo>
                    <a:lnTo>
                      <a:pt x="161" y="3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643061" y="1673816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8643061" y="1718961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8643061" y="1762550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266" name="Google Shape;266;p8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74" name="Google Shape;274;p8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" name="Google Shape;276;p8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" name="Google Shape;281;p8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2" name="Google Shape;282;p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21" name="Google Shape;321;p9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9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0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1719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www.figma.com/proto/DXUDugR8lhHtBvBZ2NX0oj/ConnecTEDx?type=design&amp;node-id=51-108&amp;t=wNcMZZN0XeRFGcpf-0&amp;scaling=scale-down&amp;page-id=0%3A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hyperlink" Target="https://trello.com/b/WBCqqAyc/connectedx" TargetMode="External"/><Relationship Id="rId4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6"/>
          <p:cNvSpPr txBox="1">
            <a:spLocks noGrp="1"/>
          </p:cNvSpPr>
          <p:nvPr>
            <p:ph type="subTitle" idx="1"/>
          </p:nvPr>
        </p:nvSpPr>
        <p:spPr>
          <a:xfrm>
            <a:off x="3220065" y="2772509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Inspirating ideas, connecting people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6" name="Google Shape;826;p26"/>
          <p:cNvGrpSpPr/>
          <p:nvPr/>
        </p:nvGrpSpPr>
        <p:grpSpPr>
          <a:xfrm>
            <a:off x="488808" y="370717"/>
            <a:ext cx="3232319" cy="5109021"/>
            <a:chOff x="488808" y="370717"/>
            <a:chExt cx="3232319" cy="5109021"/>
          </a:xfrm>
        </p:grpSpPr>
        <p:sp>
          <p:nvSpPr>
            <p:cNvPr id="827" name="Google Shape;827;p26"/>
            <p:cNvSpPr/>
            <p:nvPr/>
          </p:nvSpPr>
          <p:spPr>
            <a:xfrm>
              <a:off x="1047185" y="771567"/>
              <a:ext cx="1656246" cy="3496504"/>
            </a:xfrm>
            <a:custGeom>
              <a:avLst/>
              <a:gdLst/>
              <a:ahLst/>
              <a:cxnLst/>
              <a:rect l="l" t="t" r="r" b="b"/>
              <a:pathLst>
                <a:path w="909" h="1919" extrusionOk="0">
                  <a:moveTo>
                    <a:pt x="746" y="0"/>
                  </a:moveTo>
                  <a:cubicBezTo>
                    <a:pt x="727" y="0"/>
                    <a:pt x="704" y="0"/>
                    <a:pt x="677" y="0"/>
                  </a:cubicBezTo>
                  <a:cubicBezTo>
                    <a:pt x="670" y="0"/>
                    <a:pt x="663" y="0"/>
                    <a:pt x="656" y="2"/>
                  </a:cubicBezTo>
                  <a:cubicBezTo>
                    <a:pt x="649" y="5"/>
                    <a:pt x="643" y="10"/>
                    <a:pt x="639" y="17"/>
                  </a:cubicBezTo>
                  <a:cubicBezTo>
                    <a:pt x="638" y="20"/>
                    <a:pt x="636" y="24"/>
                    <a:pt x="636" y="28"/>
                  </a:cubicBezTo>
                  <a:cubicBezTo>
                    <a:pt x="635" y="32"/>
                    <a:pt x="635" y="36"/>
                    <a:pt x="635" y="40"/>
                  </a:cubicBezTo>
                  <a:cubicBezTo>
                    <a:pt x="635" y="45"/>
                    <a:pt x="635" y="49"/>
                    <a:pt x="635" y="53"/>
                  </a:cubicBezTo>
                  <a:cubicBezTo>
                    <a:pt x="635" y="57"/>
                    <a:pt x="635" y="62"/>
                    <a:pt x="634" y="66"/>
                  </a:cubicBezTo>
                  <a:cubicBezTo>
                    <a:pt x="632" y="75"/>
                    <a:pt x="627" y="84"/>
                    <a:pt x="619" y="89"/>
                  </a:cubicBezTo>
                  <a:cubicBezTo>
                    <a:pt x="615" y="91"/>
                    <a:pt x="610" y="93"/>
                    <a:pt x="605" y="93"/>
                  </a:cubicBezTo>
                  <a:cubicBezTo>
                    <a:pt x="600" y="94"/>
                    <a:pt x="596" y="93"/>
                    <a:pt x="591" y="94"/>
                  </a:cubicBezTo>
                  <a:cubicBezTo>
                    <a:pt x="571" y="94"/>
                    <a:pt x="550" y="94"/>
                    <a:pt x="529" y="94"/>
                  </a:cubicBezTo>
                  <a:cubicBezTo>
                    <a:pt x="485" y="94"/>
                    <a:pt x="439" y="94"/>
                    <a:pt x="388" y="94"/>
                  </a:cubicBezTo>
                  <a:cubicBezTo>
                    <a:pt x="375" y="94"/>
                    <a:pt x="363" y="94"/>
                    <a:pt x="350" y="94"/>
                  </a:cubicBezTo>
                  <a:cubicBezTo>
                    <a:pt x="346" y="94"/>
                    <a:pt x="343" y="94"/>
                    <a:pt x="340" y="94"/>
                  </a:cubicBezTo>
                  <a:cubicBezTo>
                    <a:pt x="337" y="94"/>
                    <a:pt x="333" y="93"/>
                    <a:pt x="330" y="93"/>
                  </a:cubicBezTo>
                  <a:cubicBezTo>
                    <a:pt x="323" y="91"/>
                    <a:pt x="317" y="87"/>
                    <a:pt x="313" y="82"/>
                  </a:cubicBezTo>
                  <a:cubicBezTo>
                    <a:pt x="308" y="77"/>
                    <a:pt x="305" y="70"/>
                    <a:pt x="304" y="63"/>
                  </a:cubicBezTo>
                  <a:cubicBezTo>
                    <a:pt x="304" y="60"/>
                    <a:pt x="304" y="56"/>
                    <a:pt x="304" y="53"/>
                  </a:cubicBezTo>
                  <a:lnTo>
                    <a:pt x="304" y="42"/>
                  </a:lnTo>
                  <a:cubicBezTo>
                    <a:pt x="304" y="35"/>
                    <a:pt x="304" y="28"/>
                    <a:pt x="302" y="22"/>
                  </a:cubicBezTo>
                  <a:cubicBezTo>
                    <a:pt x="299" y="16"/>
                    <a:pt x="295" y="10"/>
                    <a:pt x="289" y="6"/>
                  </a:cubicBezTo>
                  <a:cubicBezTo>
                    <a:pt x="284" y="2"/>
                    <a:pt x="277" y="0"/>
                    <a:pt x="269" y="0"/>
                  </a:cubicBezTo>
                  <a:lnTo>
                    <a:pt x="248" y="0"/>
                  </a:lnTo>
                  <a:cubicBezTo>
                    <a:pt x="233" y="0"/>
                    <a:pt x="218" y="0"/>
                    <a:pt x="203" y="0"/>
                  </a:cubicBezTo>
                  <a:cubicBezTo>
                    <a:pt x="173" y="0"/>
                    <a:pt x="142" y="0"/>
                    <a:pt x="110" y="0"/>
                  </a:cubicBezTo>
                  <a:cubicBezTo>
                    <a:pt x="94" y="0"/>
                    <a:pt x="78" y="3"/>
                    <a:pt x="64" y="9"/>
                  </a:cubicBezTo>
                  <a:cubicBezTo>
                    <a:pt x="49" y="16"/>
                    <a:pt x="35" y="26"/>
                    <a:pt x="25" y="38"/>
                  </a:cubicBezTo>
                  <a:cubicBezTo>
                    <a:pt x="14" y="51"/>
                    <a:pt x="7" y="66"/>
                    <a:pt x="3" y="82"/>
                  </a:cubicBezTo>
                  <a:cubicBezTo>
                    <a:pt x="2" y="86"/>
                    <a:pt x="2" y="91"/>
                    <a:pt x="1" y="95"/>
                  </a:cubicBezTo>
                  <a:cubicBezTo>
                    <a:pt x="1" y="98"/>
                    <a:pt x="0" y="102"/>
                    <a:pt x="0" y="105"/>
                  </a:cubicBezTo>
                  <a:lnTo>
                    <a:pt x="0" y="798"/>
                  </a:lnTo>
                  <a:cubicBezTo>
                    <a:pt x="0" y="807"/>
                    <a:pt x="0" y="816"/>
                    <a:pt x="0" y="825"/>
                  </a:cubicBezTo>
                  <a:cubicBezTo>
                    <a:pt x="0" y="853"/>
                    <a:pt x="0" y="882"/>
                    <a:pt x="0" y="910"/>
                  </a:cubicBezTo>
                  <a:lnTo>
                    <a:pt x="0" y="1810"/>
                  </a:lnTo>
                  <a:cubicBezTo>
                    <a:pt x="0" y="1821"/>
                    <a:pt x="1" y="1833"/>
                    <a:pt x="5" y="1844"/>
                  </a:cubicBezTo>
                  <a:cubicBezTo>
                    <a:pt x="11" y="1866"/>
                    <a:pt x="26" y="1887"/>
                    <a:pt x="46" y="1900"/>
                  </a:cubicBezTo>
                  <a:cubicBezTo>
                    <a:pt x="65" y="1914"/>
                    <a:pt x="89" y="1920"/>
                    <a:pt x="113" y="1919"/>
                  </a:cubicBezTo>
                  <a:cubicBezTo>
                    <a:pt x="137" y="1919"/>
                    <a:pt x="161" y="1919"/>
                    <a:pt x="185" y="1919"/>
                  </a:cubicBezTo>
                  <a:cubicBezTo>
                    <a:pt x="233" y="1919"/>
                    <a:pt x="281" y="1919"/>
                    <a:pt x="328" y="1919"/>
                  </a:cubicBezTo>
                  <a:cubicBezTo>
                    <a:pt x="422" y="1919"/>
                    <a:pt x="515" y="1919"/>
                    <a:pt x="606" y="1919"/>
                  </a:cubicBezTo>
                  <a:cubicBezTo>
                    <a:pt x="652" y="1919"/>
                    <a:pt x="697" y="1919"/>
                    <a:pt x="742" y="1919"/>
                  </a:cubicBezTo>
                  <a:cubicBezTo>
                    <a:pt x="764" y="1919"/>
                    <a:pt x="787" y="1920"/>
                    <a:pt x="809" y="1919"/>
                  </a:cubicBezTo>
                  <a:cubicBezTo>
                    <a:pt x="831" y="1918"/>
                    <a:pt x="852" y="1909"/>
                    <a:pt x="869" y="1896"/>
                  </a:cubicBezTo>
                  <a:cubicBezTo>
                    <a:pt x="877" y="1889"/>
                    <a:pt x="884" y="1881"/>
                    <a:pt x="890" y="1872"/>
                  </a:cubicBezTo>
                  <a:cubicBezTo>
                    <a:pt x="896" y="1863"/>
                    <a:pt x="900" y="1853"/>
                    <a:pt x="903" y="1843"/>
                  </a:cubicBezTo>
                  <a:cubicBezTo>
                    <a:pt x="907" y="1832"/>
                    <a:pt x="907" y="1822"/>
                    <a:pt x="907" y="1811"/>
                  </a:cubicBezTo>
                  <a:cubicBezTo>
                    <a:pt x="907" y="1800"/>
                    <a:pt x="907" y="1789"/>
                    <a:pt x="907" y="1779"/>
                  </a:cubicBezTo>
                  <a:cubicBezTo>
                    <a:pt x="907" y="1736"/>
                    <a:pt x="907" y="1693"/>
                    <a:pt x="907" y="1651"/>
                  </a:cubicBezTo>
                  <a:cubicBezTo>
                    <a:pt x="908" y="1316"/>
                    <a:pt x="908" y="1014"/>
                    <a:pt x="908" y="760"/>
                  </a:cubicBezTo>
                  <a:cubicBezTo>
                    <a:pt x="908" y="507"/>
                    <a:pt x="908" y="301"/>
                    <a:pt x="909" y="159"/>
                  </a:cubicBezTo>
                  <a:cubicBezTo>
                    <a:pt x="909" y="142"/>
                    <a:pt x="909" y="125"/>
                    <a:pt x="909" y="109"/>
                  </a:cubicBezTo>
                  <a:cubicBezTo>
                    <a:pt x="909" y="93"/>
                    <a:pt x="906" y="79"/>
                    <a:pt x="901" y="66"/>
                  </a:cubicBezTo>
                  <a:cubicBezTo>
                    <a:pt x="896" y="54"/>
                    <a:pt x="889" y="43"/>
                    <a:pt x="881" y="35"/>
                  </a:cubicBezTo>
                  <a:cubicBezTo>
                    <a:pt x="873" y="26"/>
                    <a:pt x="865" y="20"/>
                    <a:pt x="857" y="15"/>
                  </a:cubicBezTo>
                  <a:cubicBezTo>
                    <a:pt x="841" y="5"/>
                    <a:pt x="826" y="2"/>
                    <a:pt x="817" y="1"/>
                  </a:cubicBezTo>
                  <a:cubicBezTo>
                    <a:pt x="812" y="0"/>
                    <a:pt x="809" y="0"/>
                    <a:pt x="806" y="0"/>
                  </a:cubicBezTo>
                  <a:cubicBezTo>
                    <a:pt x="804" y="0"/>
                    <a:pt x="803" y="0"/>
                    <a:pt x="803" y="0"/>
                  </a:cubicBezTo>
                  <a:cubicBezTo>
                    <a:pt x="803" y="0"/>
                    <a:pt x="798" y="0"/>
                    <a:pt x="788" y="0"/>
                  </a:cubicBezTo>
                  <a:cubicBezTo>
                    <a:pt x="779" y="0"/>
                    <a:pt x="764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046626" y="769745"/>
              <a:ext cx="1658068" cy="3498326"/>
            </a:xfrm>
            <a:custGeom>
              <a:avLst/>
              <a:gdLst/>
              <a:ahLst/>
              <a:cxnLst/>
              <a:rect l="l" t="t" r="r" b="b"/>
              <a:pathLst>
                <a:path w="910" h="1920" extrusionOk="0">
                  <a:moveTo>
                    <a:pt x="803" y="1"/>
                  </a:moveTo>
                  <a:cubicBezTo>
                    <a:pt x="803" y="1"/>
                    <a:pt x="804" y="1"/>
                    <a:pt x="807" y="2"/>
                  </a:cubicBezTo>
                  <a:cubicBezTo>
                    <a:pt x="809" y="2"/>
                    <a:pt x="813" y="2"/>
                    <a:pt x="817" y="2"/>
                  </a:cubicBezTo>
                  <a:cubicBezTo>
                    <a:pt x="827" y="3"/>
                    <a:pt x="841" y="7"/>
                    <a:pt x="857" y="16"/>
                  </a:cubicBezTo>
                  <a:cubicBezTo>
                    <a:pt x="865" y="21"/>
                    <a:pt x="873" y="27"/>
                    <a:pt x="881" y="36"/>
                  </a:cubicBezTo>
                  <a:cubicBezTo>
                    <a:pt x="888" y="44"/>
                    <a:pt x="897" y="55"/>
                    <a:pt x="902" y="68"/>
                  </a:cubicBezTo>
                  <a:cubicBezTo>
                    <a:pt x="907" y="80"/>
                    <a:pt x="910" y="95"/>
                    <a:pt x="910" y="111"/>
                  </a:cubicBezTo>
                  <a:cubicBezTo>
                    <a:pt x="910" y="126"/>
                    <a:pt x="910" y="143"/>
                    <a:pt x="910" y="161"/>
                  </a:cubicBezTo>
                  <a:cubicBezTo>
                    <a:pt x="910" y="302"/>
                    <a:pt x="910" y="507"/>
                    <a:pt x="910" y="761"/>
                  </a:cubicBezTo>
                  <a:cubicBezTo>
                    <a:pt x="910" y="1014"/>
                    <a:pt x="910" y="1315"/>
                    <a:pt x="910" y="1650"/>
                  </a:cubicBezTo>
                  <a:cubicBezTo>
                    <a:pt x="910" y="1692"/>
                    <a:pt x="910" y="1734"/>
                    <a:pt x="910" y="1777"/>
                  </a:cubicBezTo>
                  <a:lnTo>
                    <a:pt x="910" y="1809"/>
                  </a:lnTo>
                  <a:cubicBezTo>
                    <a:pt x="910" y="1820"/>
                    <a:pt x="909" y="1831"/>
                    <a:pt x="906" y="1842"/>
                  </a:cubicBezTo>
                  <a:cubicBezTo>
                    <a:pt x="903" y="1852"/>
                    <a:pt x="899" y="1862"/>
                    <a:pt x="893" y="1872"/>
                  </a:cubicBezTo>
                  <a:cubicBezTo>
                    <a:pt x="886" y="1881"/>
                    <a:pt x="879" y="1889"/>
                    <a:pt x="870" y="1896"/>
                  </a:cubicBezTo>
                  <a:cubicBezTo>
                    <a:pt x="853" y="1910"/>
                    <a:pt x="831" y="1919"/>
                    <a:pt x="809" y="1920"/>
                  </a:cubicBezTo>
                  <a:cubicBezTo>
                    <a:pt x="787" y="1921"/>
                    <a:pt x="765" y="1920"/>
                    <a:pt x="742" y="1920"/>
                  </a:cubicBezTo>
                  <a:cubicBezTo>
                    <a:pt x="698" y="1920"/>
                    <a:pt x="652" y="1920"/>
                    <a:pt x="607" y="1920"/>
                  </a:cubicBezTo>
                  <a:cubicBezTo>
                    <a:pt x="516" y="1920"/>
                    <a:pt x="423" y="1920"/>
                    <a:pt x="329" y="1920"/>
                  </a:cubicBezTo>
                  <a:cubicBezTo>
                    <a:pt x="282" y="1920"/>
                    <a:pt x="235" y="1920"/>
                    <a:pt x="187" y="1920"/>
                  </a:cubicBezTo>
                  <a:cubicBezTo>
                    <a:pt x="163" y="1920"/>
                    <a:pt x="139" y="1920"/>
                    <a:pt x="115" y="1920"/>
                  </a:cubicBezTo>
                  <a:cubicBezTo>
                    <a:pt x="91" y="1921"/>
                    <a:pt x="66" y="1915"/>
                    <a:pt x="46" y="1901"/>
                  </a:cubicBezTo>
                  <a:cubicBezTo>
                    <a:pt x="26" y="1887"/>
                    <a:pt x="11" y="1866"/>
                    <a:pt x="4" y="1843"/>
                  </a:cubicBezTo>
                  <a:cubicBezTo>
                    <a:pt x="0" y="1831"/>
                    <a:pt x="0" y="1819"/>
                    <a:pt x="0" y="1807"/>
                  </a:cubicBezTo>
                  <a:cubicBezTo>
                    <a:pt x="0" y="1795"/>
                    <a:pt x="0" y="1783"/>
                    <a:pt x="0" y="1771"/>
                  </a:cubicBezTo>
                  <a:cubicBezTo>
                    <a:pt x="0" y="1723"/>
                    <a:pt x="0" y="1676"/>
                    <a:pt x="0" y="1629"/>
                  </a:cubicBezTo>
                  <a:cubicBezTo>
                    <a:pt x="0" y="1535"/>
                    <a:pt x="0" y="1442"/>
                    <a:pt x="0" y="1351"/>
                  </a:cubicBezTo>
                  <a:cubicBezTo>
                    <a:pt x="0" y="1169"/>
                    <a:pt x="0" y="993"/>
                    <a:pt x="0" y="826"/>
                  </a:cubicBezTo>
                  <a:cubicBezTo>
                    <a:pt x="0" y="658"/>
                    <a:pt x="0" y="499"/>
                    <a:pt x="0" y="350"/>
                  </a:cubicBezTo>
                  <a:cubicBezTo>
                    <a:pt x="0" y="276"/>
                    <a:pt x="0" y="204"/>
                    <a:pt x="0" y="135"/>
                  </a:cubicBezTo>
                  <a:cubicBezTo>
                    <a:pt x="0" y="126"/>
                    <a:pt x="0" y="118"/>
                    <a:pt x="0" y="109"/>
                  </a:cubicBezTo>
                  <a:cubicBezTo>
                    <a:pt x="0" y="105"/>
                    <a:pt x="1" y="100"/>
                    <a:pt x="1" y="96"/>
                  </a:cubicBezTo>
                  <a:cubicBezTo>
                    <a:pt x="2" y="92"/>
                    <a:pt x="2" y="88"/>
                    <a:pt x="3" y="83"/>
                  </a:cubicBezTo>
                  <a:cubicBezTo>
                    <a:pt x="7" y="67"/>
                    <a:pt x="15" y="51"/>
                    <a:pt x="25" y="38"/>
                  </a:cubicBezTo>
                  <a:cubicBezTo>
                    <a:pt x="36" y="26"/>
                    <a:pt x="50" y="16"/>
                    <a:pt x="65" y="9"/>
                  </a:cubicBezTo>
                  <a:cubicBezTo>
                    <a:pt x="80" y="2"/>
                    <a:pt x="96" y="0"/>
                    <a:pt x="112" y="0"/>
                  </a:cubicBezTo>
                  <a:cubicBezTo>
                    <a:pt x="144" y="0"/>
                    <a:pt x="175" y="0"/>
                    <a:pt x="205" y="0"/>
                  </a:cubicBezTo>
                  <a:cubicBezTo>
                    <a:pt x="220" y="0"/>
                    <a:pt x="235" y="0"/>
                    <a:pt x="249" y="0"/>
                  </a:cubicBezTo>
                  <a:cubicBezTo>
                    <a:pt x="257" y="0"/>
                    <a:pt x="264" y="0"/>
                    <a:pt x="271" y="0"/>
                  </a:cubicBezTo>
                  <a:cubicBezTo>
                    <a:pt x="278" y="0"/>
                    <a:pt x="286" y="2"/>
                    <a:pt x="292" y="6"/>
                  </a:cubicBezTo>
                  <a:cubicBezTo>
                    <a:pt x="298" y="10"/>
                    <a:pt x="303" y="16"/>
                    <a:pt x="305" y="23"/>
                  </a:cubicBezTo>
                  <a:cubicBezTo>
                    <a:pt x="308" y="30"/>
                    <a:pt x="307" y="37"/>
                    <a:pt x="307" y="44"/>
                  </a:cubicBezTo>
                  <a:cubicBezTo>
                    <a:pt x="307" y="48"/>
                    <a:pt x="307" y="50"/>
                    <a:pt x="307" y="54"/>
                  </a:cubicBezTo>
                  <a:cubicBezTo>
                    <a:pt x="307" y="57"/>
                    <a:pt x="307" y="61"/>
                    <a:pt x="307" y="65"/>
                  </a:cubicBezTo>
                  <a:cubicBezTo>
                    <a:pt x="308" y="71"/>
                    <a:pt x="311" y="77"/>
                    <a:pt x="315" y="82"/>
                  </a:cubicBezTo>
                  <a:cubicBezTo>
                    <a:pt x="320" y="87"/>
                    <a:pt x="325" y="91"/>
                    <a:pt x="332" y="92"/>
                  </a:cubicBezTo>
                  <a:cubicBezTo>
                    <a:pt x="335" y="93"/>
                    <a:pt x="338" y="93"/>
                    <a:pt x="341" y="93"/>
                  </a:cubicBezTo>
                  <a:cubicBezTo>
                    <a:pt x="345" y="93"/>
                    <a:pt x="348" y="93"/>
                    <a:pt x="351" y="93"/>
                  </a:cubicBezTo>
                  <a:cubicBezTo>
                    <a:pt x="364" y="93"/>
                    <a:pt x="377" y="93"/>
                    <a:pt x="389" y="93"/>
                  </a:cubicBezTo>
                  <a:cubicBezTo>
                    <a:pt x="440" y="93"/>
                    <a:pt x="486" y="94"/>
                    <a:pt x="529" y="94"/>
                  </a:cubicBezTo>
                  <a:cubicBezTo>
                    <a:pt x="551" y="94"/>
                    <a:pt x="572" y="94"/>
                    <a:pt x="591" y="94"/>
                  </a:cubicBezTo>
                  <a:cubicBezTo>
                    <a:pt x="596" y="94"/>
                    <a:pt x="601" y="94"/>
                    <a:pt x="606" y="94"/>
                  </a:cubicBezTo>
                  <a:cubicBezTo>
                    <a:pt x="610" y="93"/>
                    <a:pt x="615" y="91"/>
                    <a:pt x="619" y="89"/>
                  </a:cubicBezTo>
                  <a:cubicBezTo>
                    <a:pt x="627" y="84"/>
                    <a:pt x="632" y="76"/>
                    <a:pt x="634" y="68"/>
                  </a:cubicBezTo>
                  <a:cubicBezTo>
                    <a:pt x="635" y="63"/>
                    <a:pt x="634" y="59"/>
                    <a:pt x="634" y="55"/>
                  </a:cubicBezTo>
                  <a:cubicBezTo>
                    <a:pt x="634" y="50"/>
                    <a:pt x="634" y="46"/>
                    <a:pt x="634" y="42"/>
                  </a:cubicBezTo>
                  <a:cubicBezTo>
                    <a:pt x="634" y="38"/>
                    <a:pt x="634" y="34"/>
                    <a:pt x="635" y="29"/>
                  </a:cubicBezTo>
                  <a:cubicBezTo>
                    <a:pt x="636" y="25"/>
                    <a:pt x="637" y="22"/>
                    <a:pt x="639" y="18"/>
                  </a:cubicBezTo>
                  <a:cubicBezTo>
                    <a:pt x="643" y="11"/>
                    <a:pt x="649" y="6"/>
                    <a:pt x="656" y="3"/>
                  </a:cubicBezTo>
                  <a:cubicBezTo>
                    <a:pt x="663" y="0"/>
                    <a:pt x="670" y="1"/>
                    <a:pt x="677" y="1"/>
                  </a:cubicBezTo>
                  <a:cubicBezTo>
                    <a:pt x="704" y="1"/>
                    <a:pt x="727" y="1"/>
                    <a:pt x="746" y="1"/>
                  </a:cubicBezTo>
                  <a:cubicBezTo>
                    <a:pt x="765" y="1"/>
                    <a:pt x="779" y="1"/>
                    <a:pt x="788" y="1"/>
                  </a:cubicBezTo>
                  <a:cubicBezTo>
                    <a:pt x="798" y="1"/>
                    <a:pt x="803" y="1"/>
                    <a:pt x="803" y="1"/>
                  </a:cubicBezTo>
                  <a:cubicBezTo>
                    <a:pt x="803" y="1"/>
                    <a:pt x="798" y="1"/>
                    <a:pt x="788" y="1"/>
                  </a:cubicBezTo>
                  <a:cubicBezTo>
                    <a:pt x="779" y="1"/>
                    <a:pt x="765" y="2"/>
                    <a:pt x="746" y="2"/>
                  </a:cubicBezTo>
                  <a:cubicBezTo>
                    <a:pt x="727" y="2"/>
                    <a:pt x="704" y="2"/>
                    <a:pt x="677" y="2"/>
                  </a:cubicBezTo>
                  <a:cubicBezTo>
                    <a:pt x="670" y="2"/>
                    <a:pt x="663" y="1"/>
                    <a:pt x="656" y="4"/>
                  </a:cubicBezTo>
                  <a:cubicBezTo>
                    <a:pt x="650" y="7"/>
                    <a:pt x="644" y="12"/>
                    <a:pt x="640" y="19"/>
                  </a:cubicBezTo>
                  <a:cubicBezTo>
                    <a:pt x="638" y="22"/>
                    <a:pt x="637" y="26"/>
                    <a:pt x="636" y="30"/>
                  </a:cubicBezTo>
                  <a:cubicBezTo>
                    <a:pt x="635" y="34"/>
                    <a:pt x="636" y="38"/>
                    <a:pt x="636" y="42"/>
                  </a:cubicBezTo>
                  <a:cubicBezTo>
                    <a:pt x="636" y="46"/>
                    <a:pt x="636" y="50"/>
                    <a:pt x="636" y="55"/>
                  </a:cubicBezTo>
                  <a:cubicBezTo>
                    <a:pt x="636" y="59"/>
                    <a:pt x="636" y="63"/>
                    <a:pt x="635" y="68"/>
                  </a:cubicBezTo>
                  <a:cubicBezTo>
                    <a:pt x="633" y="77"/>
                    <a:pt x="627" y="85"/>
                    <a:pt x="619" y="90"/>
                  </a:cubicBezTo>
                  <a:cubicBezTo>
                    <a:pt x="615" y="93"/>
                    <a:pt x="611" y="94"/>
                    <a:pt x="606" y="95"/>
                  </a:cubicBezTo>
                  <a:cubicBezTo>
                    <a:pt x="601" y="95"/>
                    <a:pt x="596" y="95"/>
                    <a:pt x="591" y="95"/>
                  </a:cubicBezTo>
                  <a:cubicBezTo>
                    <a:pt x="571" y="95"/>
                    <a:pt x="551" y="95"/>
                    <a:pt x="529" y="95"/>
                  </a:cubicBezTo>
                  <a:cubicBezTo>
                    <a:pt x="486" y="95"/>
                    <a:pt x="439" y="95"/>
                    <a:pt x="389" y="95"/>
                  </a:cubicBezTo>
                  <a:cubicBezTo>
                    <a:pt x="377" y="95"/>
                    <a:pt x="364" y="95"/>
                    <a:pt x="351" y="95"/>
                  </a:cubicBezTo>
                  <a:cubicBezTo>
                    <a:pt x="348" y="95"/>
                    <a:pt x="344" y="95"/>
                    <a:pt x="341" y="95"/>
                  </a:cubicBezTo>
                  <a:cubicBezTo>
                    <a:pt x="338" y="95"/>
                    <a:pt x="334" y="95"/>
                    <a:pt x="331" y="94"/>
                  </a:cubicBezTo>
                  <a:cubicBezTo>
                    <a:pt x="324" y="92"/>
                    <a:pt x="318" y="89"/>
                    <a:pt x="314" y="83"/>
                  </a:cubicBezTo>
                  <a:cubicBezTo>
                    <a:pt x="309" y="78"/>
                    <a:pt x="306" y="72"/>
                    <a:pt x="305" y="65"/>
                  </a:cubicBezTo>
                  <a:cubicBezTo>
                    <a:pt x="305" y="61"/>
                    <a:pt x="305" y="58"/>
                    <a:pt x="305" y="54"/>
                  </a:cubicBezTo>
                  <a:cubicBezTo>
                    <a:pt x="305" y="51"/>
                    <a:pt x="305" y="47"/>
                    <a:pt x="305" y="44"/>
                  </a:cubicBezTo>
                  <a:cubicBezTo>
                    <a:pt x="305" y="37"/>
                    <a:pt x="306" y="30"/>
                    <a:pt x="303" y="24"/>
                  </a:cubicBezTo>
                  <a:cubicBezTo>
                    <a:pt x="301" y="17"/>
                    <a:pt x="296" y="11"/>
                    <a:pt x="291" y="7"/>
                  </a:cubicBezTo>
                  <a:cubicBezTo>
                    <a:pt x="285" y="3"/>
                    <a:pt x="278" y="2"/>
                    <a:pt x="271" y="2"/>
                  </a:cubicBezTo>
                  <a:lnTo>
                    <a:pt x="249" y="2"/>
                  </a:lnTo>
                  <a:cubicBezTo>
                    <a:pt x="234" y="2"/>
                    <a:pt x="220" y="2"/>
                    <a:pt x="204" y="2"/>
                  </a:cubicBezTo>
                  <a:cubicBezTo>
                    <a:pt x="174" y="2"/>
                    <a:pt x="144" y="2"/>
                    <a:pt x="112" y="2"/>
                  </a:cubicBezTo>
                  <a:cubicBezTo>
                    <a:pt x="96" y="2"/>
                    <a:pt x="80" y="4"/>
                    <a:pt x="65" y="11"/>
                  </a:cubicBezTo>
                  <a:cubicBezTo>
                    <a:pt x="51" y="17"/>
                    <a:pt x="37" y="27"/>
                    <a:pt x="27" y="40"/>
                  </a:cubicBezTo>
                  <a:cubicBezTo>
                    <a:pt x="16" y="52"/>
                    <a:pt x="9" y="67"/>
                    <a:pt x="5" y="84"/>
                  </a:cubicBezTo>
                  <a:cubicBezTo>
                    <a:pt x="4" y="88"/>
                    <a:pt x="4" y="92"/>
                    <a:pt x="3" y="96"/>
                  </a:cubicBezTo>
                  <a:cubicBezTo>
                    <a:pt x="3" y="100"/>
                    <a:pt x="2" y="105"/>
                    <a:pt x="2" y="109"/>
                  </a:cubicBezTo>
                  <a:cubicBezTo>
                    <a:pt x="2" y="117"/>
                    <a:pt x="2" y="126"/>
                    <a:pt x="2" y="135"/>
                  </a:cubicBezTo>
                  <a:cubicBezTo>
                    <a:pt x="2" y="204"/>
                    <a:pt x="2" y="276"/>
                    <a:pt x="2" y="350"/>
                  </a:cubicBezTo>
                  <a:cubicBezTo>
                    <a:pt x="2" y="499"/>
                    <a:pt x="2" y="657"/>
                    <a:pt x="2" y="825"/>
                  </a:cubicBezTo>
                  <a:cubicBezTo>
                    <a:pt x="2" y="992"/>
                    <a:pt x="2" y="1169"/>
                    <a:pt x="2" y="1351"/>
                  </a:cubicBezTo>
                  <a:cubicBezTo>
                    <a:pt x="2" y="1442"/>
                    <a:pt x="2" y="1535"/>
                    <a:pt x="2" y="1629"/>
                  </a:cubicBezTo>
                  <a:cubicBezTo>
                    <a:pt x="2" y="1676"/>
                    <a:pt x="2" y="1723"/>
                    <a:pt x="2" y="1771"/>
                  </a:cubicBezTo>
                  <a:cubicBezTo>
                    <a:pt x="2" y="1783"/>
                    <a:pt x="2" y="1795"/>
                    <a:pt x="2" y="1807"/>
                  </a:cubicBezTo>
                  <a:cubicBezTo>
                    <a:pt x="2" y="1819"/>
                    <a:pt x="3" y="1830"/>
                    <a:pt x="7" y="1842"/>
                  </a:cubicBezTo>
                  <a:cubicBezTo>
                    <a:pt x="13" y="1864"/>
                    <a:pt x="28" y="1885"/>
                    <a:pt x="48" y="1898"/>
                  </a:cubicBezTo>
                  <a:cubicBezTo>
                    <a:pt x="67" y="1912"/>
                    <a:pt x="91" y="1918"/>
                    <a:pt x="115" y="1917"/>
                  </a:cubicBezTo>
                  <a:cubicBezTo>
                    <a:pt x="139" y="1917"/>
                    <a:pt x="163" y="1917"/>
                    <a:pt x="187" y="1917"/>
                  </a:cubicBezTo>
                  <a:cubicBezTo>
                    <a:pt x="234" y="1917"/>
                    <a:pt x="282" y="1917"/>
                    <a:pt x="329" y="1917"/>
                  </a:cubicBezTo>
                  <a:cubicBezTo>
                    <a:pt x="423" y="1917"/>
                    <a:pt x="516" y="1917"/>
                    <a:pt x="607" y="1917"/>
                  </a:cubicBezTo>
                  <a:cubicBezTo>
                    <a:pt x="652" y="1917"/>
                    <a:pt x="697" y="1917"/>
                    <a:pt x="742" y="1917"/>
                  </a:cubicBezTo>
                  <a:cubicBezTo>
                    <a:pt x="764" y="1917"/>
                    <a:pt x="787" y="1918"/>
                    <a:pt x="809" y="1917"/>
                  </a:cubicBezTo>
                  <a:cubicBezTo>
                    <a:pt x="830" y="1916"/>
                    <a:pt x="852" y="1907"/>
                    <a:pt x="868" y="1894"/>
                  </a:cubicBezTo>
                  <a:cubicBezTo>
                    <a:pt x="877" y="1887"/>
                    <a:pt x="884" y="1879"/>
                    <a:pt x="890" y="1870"/>
                  </a:cubicBezTo>
                  <a:cubicBezTo>
                    <a:pt x="896" y="1861"/>
                    <a:pt x="900" y="1851"/>
                    <a:pt x="903" y="1841"/>
                  </a:cubicBezTo>
                  <a:cubicBezTo>
                    <a:pt x="906" y="1830"/>
                    <a:pt x="907" y="1820"/>
                    <a:pt x="907" y="1809"/>
                  </a:cubicBezTo>
                  <a:cubicBezTo>
                    <a:pt x="907" y="1798"/>
                    <a:pt x="907" y="1788"/>
                    <a:pt x="907" y="1777"/>
                  </a:cubicBezTo>
                  <a:cubicBezTo>
                    <a:pt x="907" y="1734"/>
                    <a:pt x="907" y="1692"/>
                    <a:pt x="907" y="1650"/>
                  </a:cubicBezTo>
                  <a:cubicBezTo>
                    <a:pt x="907" y="1315"/>
                    <a:pt x="907" y="1013"/>
                    <a:pt x="908" y="760"/>
                  </a:cubicBezTo>
                  <a:cubicBezTo>
                    <a:pt x="908" y="507"/>
                    <a:pt x="908" y="302"/>
                    <a:pt x="908" y="161"/>
                  </a:cubicBezTo>
                  <a:cubicBezTo>
                    <a:pt x="908" y="143"/>
                    <a:pt x="908" y="126"/>
                    <a:pt x="908" y="110"/>
                  </a:cubicBezTo>
                  <a:cubicBezTo>
                    <a:pt x="908" y="95"/>
                    <a:pt x="906" y="80"/>
                    <a:pt x="901" y="68"/>
                  </a:cubicBezTo>
                  <a:cubicBezTo>
                    <a:pt x="895" y="55"/>
                    <a:pt x="888" y="44"/>
                    <a:pt x="881" y="36"/>
                  </a:cubicBezTo>
                  <a:cubicBezTo>
                    <a:pt x="873" y="28"/>
                    <a:pt x="865" y="21"/>
                    <a:pt x="857" y="16"/>
                  </a:cubicBezTo>
                  <a:cubicBezTo>
                    <a:pt x="841" y="7"/>
                    <a:pt x="826" y="4"/>
                    <a:pt x="817" y="2"/>
                  </a:cubicBezTo>
                  <a:cubicBezTo>
                    <a:pt x="812" y="2"/>
                    <a:pt x="809" y="2"/>
                    <a:pt x="806" y="1"/>
                  </a:cubicBezTo>
                  <a:cubicBezTo>
                    <a:pt x="804" y="1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387385" y="1084959"/>
              <a:ext cx="142120" cy="3644"/>
            </a:xfrm>
            <a:custGeom>
              <a:avLst/>
              <a:gdLst/>
              <a:ahLst/>
              <a:cxnLst/>
              <a:rect l="l" t="t" r="r" b="b"/>
              <a:pathLst>
                <a:path w="78" h="2" extrusionOk="0">
                  <a:moveTo>
                    <a:pt x="78" y="1"/>
                  </a:moveTo>
                  <a:cubicBezTo>
                    <a:pt x="78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8" y="0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387385" y="1121400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387385" y="1157841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40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40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1228561" y="1081315"/>
              <a:ext cx="116611" cy="120255"/>
            </a:xfrm>
            <a:custGeom>
              <a:avLst/>
              <a:gdLst/>
              <a:ahLst/>
              <a:cxnLst/>
              <a:rect l="l" t="t" r="r" b="b"/>
              <a:pathLst>
                <a:path w="64" h="66" extrusionOk="0">
                  <a:moveTo>
                    <a:pt x="1" y="66"/>
                  </a:moveTo>
                  <a:lnTo>
                    <a:pt x="2" y="66"/>
                  </a:lnTo>
                  <a:cubicBezTo>
                    <a:pt x="4" y="66"/>
                    <a:pt x="5" y="65"/>
                    <a:pt x="7" y="65"/>
                  </a:cubicBezTo>
                  <a:cubicBezTo>
                    <a:pt x="11" y="65"/>
                    <a:pt x="17" y="65"/>
                    <a:pt x="24" y="65"/>
                  </a:cubicBezTo>
                  <a:lnTo>
                    <a:pt x="23" y="65"/>
                  </a:lnTo>
                  <a:cubicBezTo>
                    <a:pt x="23" y="62"/>
                    <a:pt x="23" y="58"/>
                    <a:pt x="23" y="53"/>
                  </a:cubicBezTo>
                  <a:cubicBezTo>
                    <a:pt x="23" y="51"/>
                    <a:pt x="23" y="49"/>
                    <a:pt x="23" y="46"/>
                  </a:cubicBezTo>
                  <a:cubicBezTo>
                    <a:pt x="23" y="44"/>
                    <a:pt x="26" y="41"/>
                    <a:pt x="29" y="41"/>
                  </a:cubicBezTo>
                  <a:cubicBezTo>
                    <a:pt x="31" y="41"/>
                    <a:pt x="34" y="41"/>
                    <a:pt x="37" y="41"/>
                  </a:cubicBezTo>
                  <a:cubicBezTo>
                    <a:pt x="40" y="42"/>
                    <a:pt x="42" y="44"/>
                    <a:pt x="42" y="48"/>
                  </a:cubicBezTo>
                  <a:cubicBezTo>
                    <a:pt x="42" y="53"/>
                    <a:pt x="42" y="59"/>
                    <a:pt x="42" y="65"/>
                  </a:cubicBezTo>
                  <a:lnTo>
                    <a:pt x="42" y="65"/>
                  </a:lnTo>
                  <a:cubicBezTo>
                    <a:pt x="48" y="65"/>
                    <a:pt x="55" y="64"/>
                    <a:pt x="63" y="64"/>
                  </a:cubicBezTo>
                  <a:lnTo>
                    <a:pt x="62" y="65"/>
                  </a:lnTo>
                  <a:cubicBezTo>
                    <a:pt x="62" y="57"/>
                    <a:pt x="62" y="48"/>
                    <a:pt x="62" y="39"/>
                  </a:cubicBezTo>
                  <a:cubicBezTo>
                    <a:pt x="62" y="37"/>
                    <a:pt x="62" y="34"/>
                    <a:pt x="62" y="32"/>
                  </a:cubicBezTo>
                  <a:cubicBezTo>
                    <a:pt x="62" y="30"/>
                    <a:pt x="60" y="29"/>
                    <a:pt x="59" y="27"/>
                  </a:cubicBezTo>
                  <a:cubicBezTo>
                    <a:pt x="56" y="24"/>
                    <a:pt x="52" y="21"/>
                    <a:pt x="49" y="18"/>
                  </a:cubicBezTo>
                  <a:cubicBezTo>
                    <a:pt x="46" y="15"/>
                    <a:pt x="43" y="12"/>
                    <a:pt x="41" y="9"/>
                  </a:cubicBezTo>
                  <a:cubicBezTo>
                    <a:pt x="39" y="8"/>
                    <a:pt x="38" y="6"/>
                    <a:pt x="36" y="5"/>
                  </a:cubicBezTo>
                  <a:cubicBezTo>
                    <a:pt x="35" y="4"/>
                    <a:pt x="34" y="2"/>
                    <a:pt x="32" y="2"/>
                  </a:cubicBezTo>
                  <a:cubicBezTo>
                    <a:pt x="30" y="1"/>
                    <a:pt x="28" y="2"/>
                    <a:pt x="27" y="3"/>
                  </a:cubicBezTo>
                  <a:cubicBezTo>
                    <a:pt x="26" y="4"/>
                    <a:pt x="24" y="5"/>
                    <a:pt x="23" y="7"/>
                  </a:cubicBezTo>
                  <a:cubicBezTo>
                    <a:pt x="20" y="9"/>
                    <a:pt x="18" y="12"/>
                    <a:pt x="15" y="14"/>
                  </a:cubicBezTo>
                  <a:cubicBezTo>
                    <a:pt x="11" y="19"/>
                    <a:pt x="6" y="24"/>
                    <a:pt x="2" y="28"/>
                  </a:cubicBezTo>
                  <a:cubicBezTo>
                    <a:pt x="1" y="30"/>
                    <a:pt x="1" y="33"/>
                    <a:pt x="1" y="36"/>
                  </a:cubicBezTo>
                  <a:cubicBezTo>
                    <a:pt x="1" y="38"/>
                    <a:pt x="1" y="41"/>
                    <a:pt x="1" y="43"/>
                  </a:cubicBezTo>
                  <a:cubicBezTo>
                    <a:pt x="1" y="48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3"/>
                  </a:cubicBezTo>
                  <a:cubicBezTo>
                    <a:pt x="1" y="61"/>
                    <a:pt x="1" y="59"/>
                    <a:pt x="0" y="56"/>
                  </a:cubicBezTo>
                  <a:cubicBezTo>
                    <a:pt x="0" y="52"/>
                    <a:pt x="0" y="48"/>
                    <a:pt x="0" y="44"/>
                  </a:cubicBezTo>
                  <a:cubicBezTo>
                    <a:pt x="0" y="41"/>
                    <a:pt x="0" y="39"/>
                    <a:pt x="0" y="36"/>
                  </a:cubicBezTo>
                  <a:cubicBezTo>
                    <a:pt x="0" y="35"/>
                    <a:pt x="0" y="33"/>
                    <a:pt x="0" y="32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5" y="23"/>
                    <a:pt x="10" y="18"/>
                    <a:pt x="15" y="13"/>
                  </a:cubicBezTo>
                  <a:cubicBezTo>
                    <a:pt x="17" y="11"/>
                    <a:pt x="20" y="8"/>
                    <a:pt x="22" y="6"/>
                  </a:cubicBezTo>
                  <a:cubicBezTo>
                    <a:pt x="23" y="4"/>
                    <a:pt x="25" y="3"/>
                    <a:pt x="26" y="2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5" y="1"/>
                    <a:pt x="36" y="3"/>
                    <a:pt x="37" y="4"/>
                  </a:cubicBezTo>
                  <a:lnTo>
                    <a:pt x="42" y="8"/>
                  </a:lnTo>
                  <a:cubicBezTo>
                    <a:pt x="45" y="11"/>
                    <a:pt x="48" y="14"/>
                    <a:pt x="51" y="17"/>
                  </a:cubicBezTo>
                  <a:cubicBezTo>
                    <a:pt x="54" y="20"/>
                    <a:pt x="57" y="23"/>
                    <a:pt x="60" y="26"/>
                  </a:cubicBezTo>
                  <a:cubicBezTo>
                    <a:pt x="61" y="27"/>
                    <a:pt x="61" y="28"/>
                    <a:pt x="62" y="29"/>
                  </a:cubicBezTo>
                  <a:cubicBezTo>
                    <a:pt x="63" y="30"/>
                    <a:pt x="63" y="31"/>
                    <a:pt x="63" y="32"/>
                  </a:cubicBezTo>
                  <a:cubicBezTo>
                    <a:pt x="63" y="35"/>
                    <a:pt x="63" y="37"/>
                    <a:pt x="63" y="39"/>
                  </a:cubicBezTo>
                  <a:cubicBezTo>
                    <a:pt x="63" y="48"/>
                    <a:pt x="63" y="57"/>
                    <a:pt x="64" y="65"/>
                  </a:cubicBezTo>
                  <a:lnTo>
                    <a:pt x="64" y="66"/>
                  </a:lnTo>
                  <a:lnTo>
                    <a:pt x="63" y="66"/>
                  </a:lnTo>
                  <a:cubicBezTo>
                    <a:pt x="55" y="66"/>
                    <a:pt x="48" y="66"/>
                    <a:pt x="42" y="66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1" y="59"/>
                    <a:pt x="41" y="54"/>
                    <a:pt x="41" y="48"/>
                  </a:cubicBezTo>
                  <a:cubicBezTo>
                    <a:pt x="41" y="45"/>
                    <a:pt x="39" y="43"/>
                    <a:pt x="36" y="43"/>
                  </a:cubicBezTo>
                  <a:cubicBezTo>
                    <a:pt x="34" y="43"/>
                    <a:pt x="31" y="43"/>
                    <a:pt x="29" y="43"/>
                  </a:cubicBezTo>
                  <a:cubicBezTo>
                    <a:pt x="27" y="43"/>
                    <a:pt x="25" y="45"/>
                    <a:pt x="24" y="47"/>
                  </a:cubicBezTo>
                  <a:cubicBezTo>
                    <a:pt x="24" y="49"/>
                    <a:pt x="24" y="51"/>
                    <a:pt x="24" y="54"/>
                  </a:cubicBezTo>
                  <a:cubicBezTo>
                    <a:pt x="24" y="58"/>
                    <a:pt x="24" y="62"/>
                    <a:pt x="24" y="66"/>
                  </a:cubicBezTo>
                  <a:lnTo>
                    <a:pt x="24" y="66"/>
                  </a:lnTo>
                  <a:lnTo>
                    <a:pt x="24" y="66"/>
                  </a:lnTo>
                  <a:cubicBezTo>
                    <a:pt x="17" y="66"/>
                    <a:pt x="11" y="66"/>
                    <a:pt x="7" y="66"/>
                  </a:cubicBezTo>
                  <a:cubicBezTo>
                    <a:pt x="5" y="66"/>
                    <a:pt x="4" y="66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1172077" y="1394707"/>
              <a:ext cx="1350141" cy="245976"/>
            </a:xfrm>
            <a:custGeom>
              <a:avLst/>
              <a:gdLst/>
              <a:ahLst/>
              <a:cxnLst/>
              <a:rect l="l" t="t" r="r" b="b"/>
              <a:pathLst>
                <a:path w="741" h="135" extrusionOk="0">
                  <a:moveTo>
                    <a:pt x="371" y="135"/>
                  </a:moveTo>
                  <a:lnTo>
                    <a:pt x="685" y="135"/>
                  </a:lnTo>
                  <a:cubicBezTo>
                    <a:pt x="716" y="135"/>
                    <a:pt x="741" y="109"/>
                    <a:pt x="741" y="78"/>
                  </a:cubicBezTo>
                  <a:lnTo>
                    <a:pt x="741" y="57"/>
                  </a:lnTo>
                  <a:cubicBezTo>
                    <a:pt x="741" y="25"/>
                    <a:pt x="716" y="0"/>
                    <a:pt x="685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8"/>
                  </a:lnTo>
                  <a:cubicBezTo>
                    <a:pt x="0" y="109"/>
                    <a:pt x="26" y="135"/>
                    <a:pt x="57" y="135"/>
                  </a:cubicBezTo>
                  <a:lnTo>
                    <a:pt x="371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1170255" y="1391063"/>
              <a:ext cx="1353785" cy="251442"/>
            </a:xfrm>
            <a:custGeom>
              <a:avLst/>
              <a:gdLst/>
              <a:ahLst/>
              <a:cxnLst/>
              <a:rect l="l" t="t" r="r" b="b"/>
              <a:pathLst>
                <a:path w="743" h="138" extrusionOk="0">
                  <a:moveTo>
                    <a:pt x="685" y="137"/>
                  </a:moveTo>
                  <a:cubicBezTo>
                    <a:pt x="685" y="137"/>
                    <a:pt x="687" y="136"/>
                    <a:pt x="690" y="136"/>
                  </a:cubicBezTo>
                  <a:cubicBezTo>
                    <a:pt x="693" y="136"/>
                    <a:pt x="697" y="135"/>
                    <a:pt x="702" y="134"/>
                  </a:cubicBezTo>
                  <a:cubicBezTo>
                    <a:pt x="707" y="132"/>
                    <a:pt x="713" y="129"/>
                    <a:pt x="720" y="124"/>
                  </a:cubicBezTo>
                  <a:cubicBezTo>
                    <a:pt x="726" y="120"/>
                    <a:pt x="732" y="113"/>
                    <a:pt x="737" y="103"/>
                  </a:cubicBezTo>
                  <a:cubicBezTo>
                    <a:pt x="739" y="98"/>
                    <a:pt x="741" y="93"/>
                    <a:pt x="741" y="87"/>
                  </a:cubicBezTo>
                  <a:cubicBezTo>
                    <a:pt x="742" y="82"/>
                    <a:pt x="742" y="76"/>
                    <a:pt x="742" y="69"/>
                  </a:cubicBezTo>
                  <a:cubicBezTo>
                    <a:pt x="742" y="63"/>
                    <a:pt x="742" y="56"/>
                    <a:pt x="741" y="49"/>
                  </a:cubicBezTo>
                  <a:cubicBezTo>
                    <a:pt x="740" y="43"/>
                    <a:pt x="737" y="36"/>
                    <a:pt x="733" y="30"/>
                  </a:cubicBezTo>
                  <a:cubicBezTo>
                    <a:pt x="726" y="17"/>
                    <a:pt x="712" y="7"/>
                    <a:pt x="696" y="4"/>
                  </a:cubicBezTo>
                  <a:cubicBezTo>
                    <a:pt x="688" y="2"/>
                    <a:pt x="679" y="3"/>
                    <a:pt x="670" y="3"/>
                  </a:cubicBezTo>
                  <a:cubicBezTo>
                    <a:pt x="661" y="3"/>
                    <a:pt x="652" y="3"/>
                    <a:pt x="643" y="3"/>
                  </a:cubicBezTo>
                  <a:cubicBezTo>
                    <a:pt x="493" y="3"/>
                    <a:pt x="286" y="3"/>
                    <a:pt x="58" y="3"/>
                  </a:cubicBezTo>
                  <a:cubicBezTo>
                    <a:pt x="44" y="3"/>
                    <a:pt x="30" y="9"/>
                    <a:pt x="20" y="18"/>
                  </a:cubicBezTo>
                  <a:cubicBezTo>
                    <a:pt x="10" y="27"/>
                    <a:pt x="4" y="40"/>
                    <a:pt x="3" y="54"/>
                  </a:cubicBezTo>
                  <a:cubicBezTo>
                    <a:pt x="2" y="61"/>
                    <a:pt x="3" y="68"/>
                    <a:pt x="3" y="75"/>
                  </a:cubicBezTo>
                  <a:cubicBezTo>
                    <a:pt x="2" y="82"/>
                    <a:pt x="3" y="88"/>
                    <a:pt x="5" y="95"/>
                  </a:cubicBezTo>
                  <a:cubicBezTo>
                    <a:pt x="8" y="108"/>
                    <a:pt x="17" y="119"/>
                    <a:pt x="28" y="126"/>
                  </a:cubicBezTo>
                  <a:cubicBezTo>
                    <a:pt x="33" y="130"/>
                    <a:pt x="39" y="132"/>
                    <a:pt x="46" y="134"/>
                  </a:cubicBezTo>
                  <a:cubicBezTo>
                    <a:pt x="52" y="135"/>
                    <a:pt x="58" y="135"/>
                    <a:pt x="65" y="135"/>
                  </a:cubicBezTo>
                  <a:cubicBezTo>
                    <a:pt x="78" y="135"/>
                    <a:pt x="91" y="135"/>
                    <a:pt x="104" y="135"/>
                  </a:cubicBezTo>
                  <a:cubicBezTo>
                    <a:pt x="130" y="135"/>
                    <a:pt x="156" y="135"/>
                    <a:pt x="180" y="135"/>
                  </a:cubicBezTo>
                  <a:cubicBezTo>
                    <a:pt x="279" y="135"/>
                    <a:pt x="368" y="135"/>
                    <a:pt x="443" y="136"/>
                  </a:cubicBezTo>
                  <a:cubicBezTo>
                    <a:pt x="518" y="136"/>
                    <a:pt x="579" y="136"/>
                    <a:pt x="620" y="136"/>
                  </a:cubicBezTo>
                  <a:cubicBezTo>
                    <a:pt x="641" y="136"/>
                    <a:pt x="658" y="136"/>
                    <a:pt x="669" y="136"/>
                  </a:cubicBezTo>
                  <a:cubicBezTo>
                    <a:pt x="674" y="136"/>
                    <a:pt x="678" y="136"/>
                    <a:pt x="681" y="136"/>
                  </a:cubicBezTo>
                  <a:cubicBezTo>
                    <a:pt x="684" y="136"/>
                    <a:pt x="685" y="137"/>
                    <a:pt x="685" y="137"/>
                  </a:cubicBezTo>
                  <a:cubicBezTo>
                    <a:pt x="685" y="137"/>
                    <a:pt x="684" y="137"/>
                    <a:pt x="681" y="137"/>
                  </a:cubicBezTo>
                  <a:cubicBezTo>
                    <a:pt x="678" y="137"/>
                    <a:pt x="674" y="137"/>
                    <a:pt x="669" y="137"/>
                  </a:cubicBezTo>
                  <a:cubicBezTo>
                    <a:pt x="657" y="137"/>
                    <a:pt x="641" y="137"/>
                    <a:pt x="620" y="137"/>
                  </a:cubicBezTo>
                  <a:cubicBezTo>
                    <a:pt x="579" y="137"/>
                    <a:pt x="518" y="137"/>
                    <a:pt x="443" y="137"/>
                  </a:cubicBezTo>
                  <a:cubicBezTo>
                    <a:pt x="368" y="138"/>
                    <a:pt x="279" y="138"/>
                    <a:pt x="180" y="138"/>
                  </a:cubicBezTo>
                  <a:cubicBezTo>
                    <a:pt x="156" y="138"/>
                    <a:pt x="130" y="138"/>
                    <a:pt x="104" y="138"/>
                  </a:cubicBezTo>
                  <a:cubicBezTo>
                    <a:pt x="91" y="138"/>
                    <a:pt x="78" y="138"/>
                    <a:pt x="65" y="138"/>
                  </a:cubicBezTo>
                  <a:cubicBezTo>
                    <a:pt x="59" y="138"/>
                    <a:pt x="52" y="138"/>
                    <a:pt x="45" y="136"/>
                  </a:cubicBezTo>
                  <a:cubicBezTo>
                    <a:pt x="38" y="135"/>
                    <a:pt x="32" y="132"/>
                    <a:pt x="26" y="128"/>
                  </a:cubicBezTo>
                  <a:cubicBezTo>
                    <a:pt x="15" y="121"/>
                    <a:pt x="6" y="109"/>
                    <a:pt x="2" y="95"/>
                  </a:cubicBezTo>
                  <a:cubicBezTo>
                    <a:pt x="0" y="89"/>
                    <a:pt x="0" y="81"/>
                    <a:pt x="0" y="75"/>
                  </a:cubicBezTo>
                  <a:cubicBezTo>
                    <a:pt x="0" y="68"/>
                    <a:pt x="0" y="61"/>
                    <a:pt x="0" y="54"/>
                  </a:cubicBezTo>
                  <a:cubicBezTo>
                    <a:pt x="1" y="39"/>
                    <a:pt x="8" y="26"/>
                    <a:pt x="19" y="16"/>
                  </a:cubicBezTo>
                  <a:cubicBezTo>
                    <a:pt x="29" y="6"/>
                    <a:pt x="44" y="0"/>
                    <a:pt x="58" y="0"/>
                  </a:cubicBezTo>
                  <a:cubicBezTo>
                    <a:pt x="286" y="0"/>
                    <a:pt x="493" y="1"/>
                    <a:pt x="643" y="1"/>
                  </a:cubicBezTo>
                  <a:cubicBezTo>
                    <a:pt x="652" y="1"/>
                    <a:pt x="661" y="1"/>
                    <a:pt x="670" y="1"/>
                  </a:cubicBezTo>
                  <a:cubicBezTo>
                    <a:pt x="679" y="1"/>
                    <a:pt x="688" y="0"/>
                    <a:pt x="696" y="2"/>
                  </a:cubicBezTo>
                  <a:cubicBezTo>
                    <a:pt x="713" y="5"/>
                    <a:pt x="727" y="16"/>
                    <a:pt x="735" y="29"/>
                  </a:cubicBezTo>
                  <a:cubicBezTo>
                    <a:pt x="739" y="35"/>
                    <a:pt x="741" y="42"/>
                    <a:pt x="742" y="49"/>
                  </a:cubicBezTo>
                  <a:cubicBezTo>
                    <a:pt x="743" y="56"/>
                    <a:pt x="743" y="63"/>
                    <a:pt x="743" y="69"/>
                  </a:cubicBezTo>
                  <a:cubicBezTo>
                    <a:pt x="743" y="75"/>
                    <a:pt x="743" y="81"/>
                    <a:pt x="742" y="87"/>
                  </a:cubicBezTo>
                  <a:cubicBezTo>
                    <a:pt x="742" y="93"/>
                    <a:pt x="740" y="98"/>
                    <a:pt x="738" y="103"/>
                  </a:cubicBezTo>
                  <a:cubicBezTo>
                    <a:pt x="733" y="113"/>
                    <a:pt x="727" y="120"/>
                    <a:pt x="720" y="125"/>
                  </a:cubicBezTo>
                  <a:cubicBezTo>
                    <a:pt x="714" y="130"/>
                    <a:pt x="708" y="133"/>
                    <a:pt x="702" y="134"/>
                  </a:cubicBezTo>
                  <a:cubicBezTo>
                    <a:pt x="697" y="136"/>
                    <a:pt x="693" y="136"/>
                    <a:pt x="690" y="136"/>
                  </a:cubicBezTo>
                  <a:cubicBezTo>
                    <a:pt x="687" y="136"/>
                    <a:pt x="686" y="136"/>
                    <a:pt x="686" y="136"/>
                  </a:cubicBezTo>
                  <a:lnTo>
                    <a:pt x="685" y="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349122" y="1465767"/>
              <a:ext cx="91103" cy="9110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25"/>
                  </a:moveTo>
                  <a:cubicBezTo>
                    <a:pt x="50" y="25"/>
                    <a:pt x="50" y="23"/>
                    <a:pt x="49" y="19"/>
                  </a:cubicBezTo>
                  <a:cubicBezTo>
                    <a:pt x="48" y="16"/>
                    <a:pt x="45" y="10"/>
                    <a:pt x="40" y="6"/>
                  </a:cubicBezTo>
                  <a:cubicBezTo>
                    <a:pt x="34" y="2"/>
                    <a:pt x="26" y="0"/>
                    <a:pt x="18" y="3"/>
                  </a:cubicBezTo>
                  <a:cubicBezTo>
                    <a:pt x="9" y="6"/>
                    <a:pt x="2" y="15"/>
                    <a:pt x="3" y="25"/>
                  </a:cubicBezTo>
                  <a:cubicBezTo>
                    <a:pt x="2" y="35"/>
                    <a:pt x="10" y="44"/>
                    <a:pt x="18" y="47"/>
                  </a:cubicBezTo>
                  <a:cubicBezTo>
                    <a:pt x="26" y="50"/>
                    <a:pt x="34" y="48"/>
                    <a:pt x="40" y="44"/>
                  </a:cubicBezTo>
                  <a:cubicBezTo>
                    <a:pt x="45" y="40"/>
                    <a:pt x="48" y="34"/>
                    <a:pt x="49" y="31"/>
                  </a:cubicBezTo>
                  <a:cubicBezTo>
                    <a:pt x="50" y="27"/>
                    <a:pt x="50" y="25"/>
                    <a:pt x="50" y="25"/>
                  </a:cubicBezTo>
                  <a:cubicBezTo>
                    <a:pt x="50" y="25"/>
                    <a:pt x="50" y="26"/>
                    <a:pt x="50" y="27"/>
                  </a:cubicBezTo>
                  <a:cubicBezTo>
                    <a:pt x="50" y="28"/>
                    <a:pt x="50" y="29"/>
                    <a:pt x="50" y="31"/>
                  </a:cubicBezTo>
                  <a:cubicBezTo>
                    <a:pt x="49" y="35"/>
                    <a:pt x="47" y="41"/>
                    <a:pt x="41" y="45"/>
                  </a:cubicBezTo>
                  <a:cubicBezTo>
                    <a:pt x="35" y="50"/>
                    <a:pt x="26" y="52"/>
                    <a:pt x="17" y="49"/>
                  </a:cubicBezTo>
                  <a:cubicBezTo>
                    <a:pt x="8" y="46"/>
                    <a:pt x="0" y="36"/>
                    <a:pt x="0" y="25"/>
                  </a:cubicBezTo>
                  <a:cubicBezTo>
                    <a:pt x="0" y="14"/>
                    <a:pt x="8" y="4"/>
                    <a:pt x="17" y="1"/>
                  </a:cubicBezTo>
                  <a:cubicBezTo>
                    <a:pt x="26" y="-2"/>
                    <a:pt x="35" y="0"/>
                    <a:pt x="41" y="5"/>
                  </a:cubicBezTo>
                  <a:cubicBezTo>
                    <a:pt x="47" y="9"/>
                    <a:pt x="49" y="15"/>
                    <a:pt x="50" y="19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4"/>
                    <a:pt x="50" y="25"/>
                    <a:pt x="5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425648" y="1544115"/>
              <a:ext cx="38263" cy="43729"/>
            </a:xfrm>
            <a:custGeom>
              <a:avLst/>
              <a:gdLst/>
              <a:ahLst/>
              <a:cxnLst/>
              <a:rect l="l" t="t" r="r" b="b"/>
              <a:pathLst>
                <a:path w="21" h="24" extrusionOk="0">
                  <a:moveTo>
                    <a:pt x="21" y="24"/>
                  </a:moveTo>
                  <a:cubicBezTo>
                    <a:pt x="21" y="25"/>
                    <a:pt x="15" y="20"/>
                    <a:pt x="9" y="13"/>
                  </a:cubicBezTo>
                  <a:cubicBezTo>
                    <a:pt x="3" y="7"/>
                    <a:pt x="-1" y="1"/>
                    <a:pt x="0" y="0"/>
                  </a:cubicBezTo>
                  <a:cubicBezTo>
                    <a:pt x="0" y="0"/>
                    <a:pt x="5" y="5"/>
                    <a:pt x="11" y="11"/>
                  </a:cubicBezTo>
                  <a:cubicBezTo>
                    <a:pt x="18" y="18"/>
                    <a:pt x="22" y="24"/>
                    <a:pt x="2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330596" y="1485810"/>
              <a:ext cx="56484" cy="69238"/>
            </a:xfrm>
            <a:custGeom>
              <a:avLst/>
              <a:gdLst/>
              <a:ahLst/>
              <a:cxnLst/>
              <a:rect l="l" t="t" r="r" b="b"/>
              <a:pathLst>
                <a:path w="31" h="38" extrusionOk="0">
                  <a:moveTo>
                    <a:pt x="13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17" y="4"/>
                  </a:lnTo>
                  <a:lnTo>
                    <a:pt x="17" y="38"/>
                  </a:lnTo>
                  <a:lnTo>
                    <a:pt x="13" y="38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1385257" y="1502208"/>
              <a:ext cx="51017" cy="52839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8" y="16"/>
                  </a:moveTo>
                  <a:lnTo>
                    <a:pt x="4" y="16"/>
                  </a:lnTo>
                  <a:cubicBezTo>
                    <a:pt x="5" y="22"/>
                    <a:pt x="9" y="26"/>
                    <a:pt x="15" y="26"/>
                  </a:cubicBezTo>
                  <a:cubicBezTo>
                    <a:pt x="19" y="26"/>
                    <a:pt x="22" y="25"/>
                    <a:pt x="24" y="22"/>
                  </a:cubicBezTo>
                  <a:lnTo>
                    <a:pt x="26" y="25"/>
                  </a:lnTo>
                  <a:cubicBezTo>
                    <a:pt x="23" y="28"/>
                    <a:pt x="20" y="29"/>
                    <a:pt x="15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5"/>
                  </a:cubicBezTo>
                  <a:lnTo>
                    <a:pt x="28" y="16"/>
                  </a:lnTo>
                  <a:moveTo>
                    <a:pt x="4" y="13"/>
                  </a:moveTo>
                  <a:lnTo>
                    <a:pt x="24" y="13"/>
                  </a:lnTo>
                  <a:cubicBezTo>
                    <a:pt x="24" y="8"/>
                    <a:pt x="19" y="4"/>
                    <a:pt x="14" y="4"/>
                  </a:cubicBezTo>
                  <a:cubicBezTo>
                    <a:pt x="8" y="4"/>
                    <a:pt x="5" y="8"/>
                    <a:pt x="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1439919" y="1504030"/>
              <a:ext cx="49195" cy="51017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3" y="28"/>
                  </a:moveTo>
                  <a:lnTo>
                    <a:pt x="14" y="16"/>
                  </a:lnTo>
                  <a:lnTo>
                    <a:pt x="5" y="28"/>
                  </a:lnTo>
                  <a:lnTo>
                    <a:pt x="0" y="28"/>
                  </a:lnTo>
                  <a:lnTo>
                    <a:pt x="12" y="13"/>
                  </a:lnTo>
                  <a:lnTo>
                    <a:pt x="1" y="0"/>
                  </a:lnTo>
                  <a:lnTo>
                    <a:pt x="5" y="0"/>
                  </a:lnTo>
                  <a:lnTo>
                    <a:pt x="14" y="1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6" y="13"/>
                  </a:lnTo>
                  <a:lnTo>
                    <a:pt x="27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1492758" y="1491276"/>
              <a:ext cx="34619" cy="63772"/>
            </a:xfrm>
            <a:custGeom>
              <a:avLst/>
              <a:gdLst/>
              <a:ahLst/>
              <a:cxnLst/>
              <a:rect l="l" t="t" r="r" b="b"/>
              <a:pathLst>
                <a:path w="19" h="35" extrusionOk="0">
                  <a:moveTo>
                    <a:pt x="19" y="33"/>
                  </a:moveTo>
                  <a:cubicBezTo>
                    <a:pt x="18" y="35"/>
                    <a:pt x="16" y="35"/>
                    <a:pt x="13" y="35"/>
                  </a:cubicBezTo>
                  <a:cubicBezTo>
                    <a:pt x="8" y="35"/>
                    <a:pt x="5" y="32"/>
                    <a:pt x="5" y="27"/>
                  </a:cubicBezTo>
                  <a:lnTo>
                    <a:pt x="5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5" y="7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9" y="27"/>
                  </a:lnTo>
                  <a:cubicBezTo>
                    <a:pt x="9" y="30"/>
                    <a:pt x="11" y="32"/>
                    <a:pt x="14" y="32"/>
                  </a:cubicBezTo>
                  <a:cubicBezTo>
                    <a:pt x="15" y="32"/>
                    <a:pt x="17" y="32"/>
                    <a:pt x="18" y="31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651277" y="187208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653099" y="1961364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3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653099" y="202695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653099" y="208890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1651277" y="2364037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653099" y="2455139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653099" y="2518911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653099" y="2580860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1651277" y="2855989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2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2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2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653099" y="2947092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1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1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653099" y="3012685"/>
              <a:ext cx="783483" cy="3644"/>
            </a:xfrm>
            <a:custGeom>
              <a:avLst/>
              <a:gdLst/>
              <a:ahLst/>
              <a:cxnLst/>
              <a:rect l="l" t="t" r="r" b="b"/>
              <a:pathLst>
                <a:path w="430" h="2" extrusionOk="0">
                  <a:moveTo>
                    <a:pt x="430" y="1"/>
                  </a:moveTo>
                  <a:cubicBezTo>
                    <a:pt x="430" y="2"/>
                    <a:pt x="334" y="2"/>
                    <a:pt x="215" y="2"/>
                  </a:cubicBezTo>
                  <a:cubicBezTo>
                    <a:pt x="96" y="2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653099" y="3072813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2"/>
                  </a:moveTo>
                  <a:cubicBezTo>
                    <a:pt x="254" y="3"/>
                    <a:pt x="197" y="3"/>
                    <a:pt x="127" y="3"/>
                  </a:cubicBezTo>
                  <a:cubicBezTo>
                    <a:pt x="56" y="3"/>
                    <a:pt x="0" y="2"/>
                    <a:pt x="0" y="2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651277" y="334976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653099" y="3439045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653099" y="350463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653099" y="3566588"/>
              <a:ext cx="462801" cy="3644"/>
            </a:xfrm>
            <a:custGeom>
              <a:avLst/>
              <a:gdLst/>
              <a:ahLst/>
              <a:cxnLst/>
              <a:rect l="l" t="t" r="r" b="b"/>
              <a:pathLst>
                <a:path w="254" h="2" extrusionOk="0">
                  <a:moveTo>
                    <a:pt x="254" y="1"/>
                  </a:moveTo>
                  <a:cubicBezTo>
                    <a:pt x="254" y="2"/>
                    <a:pt x="197" y="2"/>
                    <a:pt x="127" y="2"/>
                  </a:cubicBezTo>
                  <a:cubicBezTo>
                    <a:pt x="56" y="2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1651277" y="3838073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1653099" y="3929175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653099" y="3992947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653099" y="405489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177544" y="1870262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177544" y="2356748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1177544" y="2843235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1177544" y="3329722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177544" y="3812564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9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6"/>
            <p:cNvGrpSpPr/>
            <p:nvPr/>
          </p:nvGrpSpPr>
          <p:grpSpPr>
            <a:xfrm>
              <a:off x="488808" y="2271112"/>
              <a:ext cx="521107" cy="335256"/>
              <a:chOff x="488808" y="2271112"/>
              <a:chExt cx="521107" cy="335256"/>
            </a:xfrm>
          </p:grpSpPr>
          <p:sp>
            <p:nvSpPr>
              <p:cNvPr id="867" name="Google Shape;867;p26"/>
              <p:cNvSpPr/>
              <p:nvPr/>
            </p:nvSpPr>
            <p:spPr>
              <a:xfrm>
                <a:off x="488808" y="22711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519783" y="22984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6"/>
            <p:cNvSpPr/>
            <p:nvPr/>
          </p:nvSpPr>
          <p:spPr>
            <a:xfrm>
              <a:off x="3265614" y="4040320"/>
              <a:ext cx="455513" cy="455511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409905" y="4177323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p26"/>
            <p:cNvGrpSpPr/>
            <p:nvPr/>
          </p:nvGrpSpPr>
          <p:grpSpPr>
            <a:xfrm>
              <a:off x="2445691" y="4222525"/>
              <a:ext cx="747041" cy="300637"/>
              <a:chOff x="2445691" y="4222525"/>
              <a:chExt cx="747041" cy="300637"/>
            </a:xfrm>
          </p:grpSpPr>
          <p:sp>
            <p:nvSpPr>
              <p:cNvPr id="872" name="Google Shape;872;p26"/>
              <p:cNvSpPr/>
              <p:nvPr/>
            </p:nvSpPr>
            <p:spPr>
              <a:xfrm>
                <a:off x="3128960" y="4222525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2445691" y="4251678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6"/>
            <p:cNvSpPr/>
            <p:nvPr/>
          </p:nvSpPr>
          <p:spPr>
            <a:xfrm>
              <a:off x="927923" y="2178188"/>
              <a:ext cx="245977" cy="377163"/>
            </a:xfrm>
            <a:custGeom>
              <a:avLst/>
              <a:gdLst/>
              <a:ahLst/>
              <a:cxnLst/>
              <a:rect l="l" t="t" r="r" b="b"/>
              <a:pathLst>
                <a:path w="135" h="207" extrusionOk="0">
                  <a:moveTo>
                    <a:pt x="116" y="129"/>
                  </a:moveTo>
                  <a:lnTo>
                    <a:pt x="120" y="114"/>
                  </a:lnTo>
                  <a:cubicBezTo>
                    <a:pt x="122" y="104"/>
                    <a:pt x="122" y="93"/>
                    <a:pt x="119" y="83"/>
                  </a:cubicBezTo>
                  <a:lnTo>
                    <a:pt x="103" y="30"/>
                  </a:lnTo>
                  <a:cubicBezTo>
                    <a:pt x="102" y="25"/>
                    <a:pt x="98" y="21"/>
                    <a:pt x="94" y="18"/>
                  </a:cubicBezTo>
                  <a:cubicBezTo>
                    <a:pt x="82" y="11"/>
                    <a:pt x="58" y="-2"/>
                    <a:pt x="56" y="0"/>
                  </a:cubicBezTo>
                  <a:cubicBezTo>
                    <a:pt x="41" y="12"/>
                    <a:pt x="74" y="33"/>
                    <a:pt x="74" y="33"/>
                  </a:cubicBezTo>
                  <a:cubicBezTo>
                    <a:pt x="74" y="33"/>
                    <a:pt x="87" y="47"/>
                    <a:pt x="77" y="58"/>
                  </a:cubicBezTo>
                  <a:cubicBezTo>
                    <a:pt x="65" y="70"/>
                    <a:pt x="44" y="44"/>
                    <a:pt x="44" y="44"/>
                  </a:cubicBezTo>
                  <a:cubicBezTo>
                    <a:pt x="44" y="44"/>
                    <a:pt x="45" y="41"/>
                    <a:pt x="46" y="41"/>
                  </a:cubicBezTo>
                  <a:cubicBezTo>
                    <a:pt x="46" y="42"/>
                    <a:pt x="57" y="50"/>
                    <a:pt x="66" y="50"/>
                  </a:cubicBezTo>
                  <a:lnTo>
                    <a:pt x="66" y="33"/>
                  </a:lnTo>
                  <a:lnTo>
                    <a:pt x="47" y="21"/>
                  </a:lnTo>
                  <a:cubicBezTo>
                    <a:pt x="43" y="18"/>
                    <a:pt x="38" y="17"/>
                    <a:pt x="33" y="18"/>
                  </a:cubicBezTo>
                  <a:lnTo>
                    <a:pt x="26" y="20"/>
                  </a:lnTo>
                  <a:cubicBezTo>
                    <a:pt x="22" y="21"/>
                    <a:pt x="18" y="23"/>
                    <a:pt x="15" y="27"/>
                  </a:cubicBezTo>
                  <a:lnTo>
                    <a:pt x="9" y="37"/>
                  </a:lnTo>
                  <a:lnTo>
                    <a:pt x="6" y="40"/>
                  </a:lnTo>
                  <a:cubicBezTo>
                    <a:pt x="4" y="44"/>
                    <a:pt x="3" y="48"/>
                    <a:pt x="5" y="52"/>
                  </a:cubicBezTo>
                  <a:lnTo>
                    <a:pt x="8" y="59"/>
                  </a:lnTo>
                  <a:lnTo>
                    <a:pt x="4" y="65"/>
                  </a:lnTo>
                  <a:cubicBezTo>
                    <a:pt x="0" y="70"/>
                    <a:pt x="-1" y="77"/>
                    <a:pt x="2" y="82"/>
                  </a:cubicBezTo>
                  <a:lnTo>
                    <a:pt x="34" y="127"/>
                  </a:lnTo>
                  <a:lnTo>
                    <a:pt x="83" y="207"/>
                  </a:lnTo>
                  <a:lnTo>
                    <a:pt x="135" y="150"/>
                  </a:lnTo>
                  <a:lnTo>
                    <a:pt x="116" y="129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29500" rIns="90000" bIns="29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940677" y="2280222"/>
              <a:ext cx="12754" cy="47373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6"/>
                  </a:moveTo>
                  <a:cubicBezTo>
                    <a:pt x="7" y="26"/>
                    <a:pt x="6" y="25"/>
                    <a:pt x="5" y="23"/>
                  </a:cubicBezTo>
                  <a:cubicBezTo>
                    <a:pt x="5" y="21"/>
                    <a:pt x="5" y="17"/>
                    <a:pt x="7" y="14"/>
                  </a:cubicBez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cubicBezTo>
                    <a:pt x="3" y="5"/>
                    <a:pt x="0" y="0"/>
                    <a:pt x="0" y="0"/>
                  </a:cubicBezTo>
                  <a:cubicBezTo>
                    <a:pt x="-1" y="0"/>
                    <a:pt x="2" y="6"/>
                    <a:pt x="5" y="13"/>
                  </a:cubicBezTo>
                  <a:lnTo>
                    <a:pt x="6" y="14"/>
                  </a:lnTo>
                  <a:lnTo>
                    <a:pt x="6" y="14"/>
                  </a:lnTo>
                  <a:cubicBezTo>
                    <a:pt x="4" y="17"/>
                    <a:pt x="4" y="21"/>
                    <a:pt x="5" y="23"/>
                  </a:cubicBezTo>
                  <a:cubicBezTo>
                    <a:pt x="6" y="25"/>
                    <a:pt x="7" y="26"/>
                    <a:pt x="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957075" y="2220095"/>
              <a:ext cx="38263" cy="107501"/>
            </a:xfrm>
            <a:custGeom>
              <a:avLst/>
              <a:gdLst/>
              <a:ahLst/>
              <a:cxnLst/>
              <a:rect l="l" t="t" r="r" b="b"/>
              <a:pathLst>
                <a:path w="21" h="59" extrusionOk="0">
                  <a:moveTo>
                    <a:pt x="2" y="0"/>
                  </a:moveTo>
                  <a:cubicBezTo>
                    <a:pt x="2" y="0"/>
                    <a:pt x="0" y="4"/>
                    <a:pt x="1" y="9"/>
                  </a:cubicBezTo>
                  <a:cubicBezTo>
                    <a:pt x="2" y="15"/>
                    <a:pt x="5" y="23"/>
                    <a:pt x="10" y="30"/>
                  </a:cubicBezTo>
                  <a:cubicBezTo>
                    <a:pt x="11" y="32"/>
                    <a:pt x="12" y="34"/>
                    <a:pt x="13" y="36"/>
                  </a:cubicBezTo>
                  <a:cubicBezTo>
                    <a:pt x="14" y="39"/>
                    <a:pt x="14" y="41"/>
                    <a:pt x="13" y="43"/>
                  </a:cubicBezTo>
                  <a:cubicBezTo>
                    <a:pt x="13" y="47"/>
                    <a:pt x="13" y="50"/>
                    <a:pt x="15" y="53"/>
                  </a:cubicBezTo>
                  <a:cubicBezTo>
                    <a:pt x="17" y="58"/>
                    <a:pt x="21" y="59"/>
                    <a:pt x="21" y="59"/>
                  </a:cubicBezTo>
                  <a:cubicBezTo>
                    <a:pt x="21" y="59"/>
                    <a:pt x="17" y="59"/>
                    <a:pt x="13" y="53"/>
                  </a:cubicBezTo>
                  <a:cubicBezTo>
                    <a:pt x="12" y="51"/>
                    <a:pt x="11" y="46"/>
                    <a:pt x="12" y="43"/>
                  </a:cubicBezTo>
                  <a:cubicBezTo>
                    <a:pt x="12" y="41"/>
                    <a:pt x="11" y="39"/>
                    <a:pt x="11" y="37"/>
                  </a:cubicBezTo>
                  <a:cubicBezTo>
                    <a:pt x="10" y="35"/>
                    <a:pt x="9" y="33"/>
                    <a:pt x="8" y="31"/>
                  </a:cubicBezTo>
                  <a:cubicBezTo>
                    <a:pt x="4" y="23"/>
                    <a:pt x="1" y="16"/>
                    <a:pt x="0" y="10"/>
                  </a:cubicBezTo>
                  <a:cubicBezTo>
                    <a:pt x="-1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997160" y="2231027"/>
              <a:ext cx="12754" cy="25509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6" y="14"/>
                  </a:moveTo>
                  <a:cubicBezTo>
                    <a:pt x="6" y="14"/>
                    <a:pt x="6" y="10"/>
                    <a:pt x="4" y="7"/>
                  </a:cubicBezTo>
                  <a:cubicBezTo>
                    <a:pt x="2" y="3"/>
                    <a:pt x="-1" y="0"/>
                    <a:pt x="0" y="0"/>
                  </a:cubicBezTo>
                  <a:cubicBezTo>
                    <a:pt x="0" y="-1"/>
                    <a:pt x="3" y="2"/>
                    <a:pt x="5" y="6"/>
                  </a:cubicBezTo>
                  <a:cubicBezTo>
                    <a:pt x="8" y="10"/>
                    <a:pt x="7" y="14"/>
                    <a:pt x="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1026313" y="2398656"/>
              <a:ext cx="371699" cy="553902"/>
            </a:xfrm>
            <a:custGeom>
              <a:avLst/>
              <a:gdLst/>
              <a:ahLst/>
              <a:cxnLst/>
              <a:rect l="l" t="t" r="r" b="b"/>
              <a:pathLst>
                <a:path w="204" h="304" extrusionOk="0">
                  <a:moveTo>
                    <a:pt x="80" y="279"/>
                  </a:moveTo>
                  <a:lnTo>
                    <a:pt x="100" y="304"/>
                  </a:lnTo>
                  <a:lnTo>
                    <a:pt x="204" y="179"/>
                  </a:lnTo>
                  <a:lnTo>
                    <a:pt x="68" y="0"/>
                  </a:lnTo>
                  <a:lnTo>
                    <a:pt x="0" y="53"/>
                  </a:lnTo>
                  <a:lnTo>
                    <a:pt x="8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2013865" y="5100752"/>
              <a:ext cx="215002" cy="375341"/>
            </a:xfrm>
            <a:custGeom>
              <a:avLst/>
              <a:gdLst/>
              <a:ahLst/>
              <a:cxnLst/>
              <a:rect l="l" t="t" r="r" b="b"/>
              <a:pathLst>
                <a:path w="118" h="206" extrusionOk="0">
                  <a:moveTo>
                    <a:pt x="0" y="3"/>
                  </a:moveTo>
                  <a:lnTo>
                    <a:pt x="8" y="206"/>
                  </a:lnTo>
                  <a:lnTo>
                    <a:pt x="118" y="203"/>
                  </a:lnTo>
                  <a:lnTo>
                    <a:pt x="11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2104968" y="5098930"/>
              <a:ext cx="21865" cy="360765"/>
            </a:xfrm>
            <a:custGeom>
              <a:avLst/>
              <a:gdLst/>
              <a:ahLst/>
              <a:cxnLst/>
              <a:rect l="l" t="t" r="r" b="b"/>
              <a:pathLst>
                <a:path w="12" h="198" extrusionOk="0">
                  <a:moveTo>
                    <a:pt x="12" y="198"/>
                  </a:moveTo>
                  <a:cubicBezTo>
                    <a:pt x="13" y="198"/>
                    <a:pt x="11" y="153"/>
                    <a:pt x="8" y="99"/>
                  </a:cubicBezTo>
                  <a:cubicBezTo>
                    <a:pt x="5" y="44"/>
                    <a:pt x="2" y="0"/>
                    <a:pt x="1" y="0"/>
                  </a:cubicBezTo>
                  <a:cubicBezTo>
                    <a:pt x="0" y="0"/>
                    <a:pt x="2" y="44"/>
                    <a:pt x="5" y="99"/>
                  </a:cubicBezTo>
                  <a:cubicBezTo>
                    <a:pt x="8" y="154"/>
                    <a:pt x="11" y="198"/>
                    <a:pt x="12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2028441" y="5445119"/>
              <a:ext cx="200426" cy="30975"/>
            </a:xfrm>
            <a:custGeom>
              <a:avLst/>
              <a:gdLst/>
              <a:ahLst/>
              <a:cxnLst/>
              <a:rect l="l" t="t" r="r" b="b"/>
              <a:pathLst>
                <a:path w="110" h="17" extrusionOk="0">
                  <a:moveTo>
                    <a:pt x="0" y="3"/>
                  </a:moveTo>
                  <a:lnTo>
                    <a:pt x="109" y="0"/>
                  </a:lnTo>
                  <a:lnTo>
                    <a:pt x="110" y="14"/>
                  </a:lnTo>
                  <a:lnTo>
                    <a:pt x="0" y="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2026619" y="5297533"/>
              <a:ext cx="196782" cy="69238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08" y="30"/>
                  </a:moveTo>
                  <a:cubicBezTo>
                    <a:pt x="108" y="30"/>
                    <a:pt x="107" y="29"/>
                    <a:pt x="105" y="26"/>
                  </a:cubicBezTo>
                  <a:cubicBezTo>
                    <a:pt x="103" y="23"/>
                    <a:pt x="100" y="20"/>
                    <a:pt x="95" y="16"/>
                  </a:cubicBezTo>
                  <a:cubicBezTo>
                    <a:pt x="90" y="12"/>
                    <a:pt x="84" y="8"/>
                    <a:pt x="77" y="5"/>
                  </a:cubicBezTo>
                  <a:cubicBezTo>
                    <a:pt x="69" y="2"/>
                    <a:pt x="60" y="0"/>
                    <a:pt x="51" y="0"/>
                  </a:cubicBezTo>
                  <a:cubicBezTo>
                    <a:pt x="32" y="1"/>
                    <a:pt x="17" y="11"/>
                    <a:pt x="9" y="21"/>
                  </a:cubicBezTo>
                  <a:cubicBezTo>
                    <a:pt x="5" y="25"/>
                    <a:pt x="3" y="30"/>
                    <a:pt x="2" y="33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1" y="38"/>
                    <a:pt x="3" y="31"/>
                    <a:pt x="11" y="22"/>
                  </a:cubicBezTo>
                  <a:cubicBezTo>
                    <a:pt x="19" y="13"/>
                    <a:pt x="33" y="4"/>
                    <a:pt x="51" y="4"/>
                  </a:cubicBezTo>
                  <a:cubicBezTo>
                    <a:pt x="69" y="3"/>
                    <a:pt x="84" y="11"/>
                    <a:pt x="94" y="18"/>
                  </a:cubicBezTo>
                  <a:cubicBezTo>
                    <a:pt x="103" y="25"/>
                    <a:pt x="108" y="31"/>
                    <a:pt x="10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017509" y="5206430"/>
              <a:ext cx="202248" cy="43729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110" y="0"/>
                  </a:moveTo>
                  <a:lnTo>
                    <a:pt x="111" y="22"/>
                  </a:lnTo>
                  <a:lnTo>
                    <a:pt x="1" y="24"/>
                  </a:lnTo>
                  <a:lnTo>
                    <a:pt x="0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1326952" y="5126260"/>
              <a:ext cx="435471" cy="353477"/>
            </a:xfrm>
            <a:custGeom>
              <a:avLst/>
              <a:gdLst/>
              <a:ahLst/>
              <a:cxnLst/>
              <a:rect l="l" t="t" r="r" b="b"/>
              <a:pathLst>
                <a:path w="239" h="194" extrusionOk="0">
                  <a:moveTo>
                    <a:pt x="119" y="1"/>
                  </a:moveTo>
                  <a:lnTo>
                    <a:pt x="124" y="124"/>
                  </a:lnTo>
                  <a:cubicBezTo>
                    <a:pt x="124" y="124"/>
                    <a:pt x="1" y="171"/>
                    <a:pt x="0" y="194"/>
                  </a:cubicBezTo>
                  <a:lnTo>
                    <a:pt x="239" y="192"/>
                  </a:lnTo>
                  <a:lnTo>
                    <a:pt x="239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1662209" y="5332152"/>
              <a:ext cx="36441" cy="34619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13" y="1"/>
                  </a:moveTo>
                  <a:cubicBezTo>
                    <a:pt x="18" y="2"/>
                    <a:pt x="21" y="7"/>
                    <a:pt x="20" y="12"/>
                  </a:cubicBezTo>
                  <a:cubicBezTo>
                    <a:pt x="19" y="17"/>
                    <a:pt x="13" y="20"/>
                    <a:pt x="9" y="19"/>
                  </a:cubicBezTo>
                  <a:cubicBezTo>
                    <a:pt x="4" y="18"/>
                    <a:pt x="-1" y="11"/>
                    <a:pt x="1" y="7"/>
                  </a:cubicBezTo>
                  <a:cubicBezTo>
                    <a:pt x="2" y="2"/>
                    <a:pt x="10" y="-1"/>
                    <a:pt x="14" y="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1323308" y="5441475"/>
              <a:ext cx="439115" cy="38263"/>
            </a:xfrm>
            <a:custGeom>
              <a:avLst/>
              <a:gdLst/>
              <a:ahLst/>
              <a:cxnLst/>
              <a:rect l="l" t="t" r="r" b="b"/>
              <a:pathLst>
                <a:path w="241" h="21" extrusionOk="0">
                  <a:moveTo>
                    <a:pt x="241" y="19"/>
                  </a:moveTo>
                  <a:lnTo>
                    <a:pt x="241" y="0"/>
                  </a:lnTo>
                  <a:lnTo>
                    <a:pt x="9" y="9"/>
                  </a:lnTo>
                  <a:cubicBezTo>
                    <a:pt x="9" y="9"/>
                    <a:pt x="-1" y="14"/>
                    <a:pt x="0" y="21"/>
                  </a:cubicBezTo>
                  <a:lnTo>
                    <a:pt x="241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1549242" y="5352194"/>
              <a:ext cx="40085" cy="27331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cubicBezTo>
                    <a:pt x="0" y="2"/>
                    <a:pt x="6" y="3"/>
                    <a:pt x="12" y="7"/>
                  </a:cubicBezTo>
                  <a:cubicBezTo>
                    <a:pt x="18" y="10"/>
                    <a:pt x="21" y="15"/>
                    <a:pt x="22" y="15"/>
                  </a:cubicBezTo>
                  <a:cubicBezTo>
                    <a:pt x="23" y="15"/>
                    <a:pt x="21" y="8"/>
                    <a:pt x="14" y="3"/>
                  </a:cubicBezTo>
                  <a:cubicBezTo>
                    <a:pt x="7" y="-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1503691" y="5372237"/>
              <a:ext cx="29153" cy="34619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0" y="1"/>
                  </a:moveTo>
                  <a:cubicBezTo>
                    <a:pt x="0" y="2"/>
                    <a:pt x="5" y="4"/>
                    <a:pt x="9" y="9"/>
                  </a:cubicBezTo>
                  <a:cubicBezTo>
                    <a:pt x="13" y="14"/>
                    <a:pt x="14" y="19"/>
                    <a:pt x="15" y="19"/>
                  </a:cubicBezTo>
                  <a:cubicBezTo>
                    <a:pt x="16" y="19"/>
                    <a:pt x="17" y="12"/>
                    <a:pt x="12" y="6"/>
                  </a:cubicBezTo>
                  <a:cubicBezTo>
                    <a:pt x="7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1459961" y="5392279"/>
              <a:ext cx="20043" cy="3644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20"/>
                  </a:moveTo>
                  <a:cubicBezTo>
                    <a:pt x="11" y="21"/>
                    <a:pt x="12" y="14"/>
                    <a:pt x="9" y="8"/>
                  </a:cubicBezTo>
                  <a:cubicBezTo>
                    <a:pt x="5" y="1"/>
                    <a:pt x="1" y="-1"/>
                    <a:pt x="0" y="0"/>
                  </a:cubicBezTo>
                  <a:cubicBezTo>
                    <a:pt x="0" y="1"/>
                    <a:pt x="3" y="5"/>
                    <a:pt x="6" y="10"/>
                  </a:cubicBezTo>
                  <a:cubicBezTo>
                    <a:pt x="8" y="15"/>
                    <a:pt x="9" y="20"/>
                    <a:pt x="1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1552886" y="5293889"/>
              <a:ext cx="45551" cy="10932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0" y="5"/>
                  </a:moveTo>
                  <a:cubicBezTo>
                    <a:pt x="1" y="6"/>
                    <a:pt x="6" y="4"/>
                    <a:pt x="13" y="5"/>
                  </a:cubicBezTo>
                  <a:cubicBezTo>
                    <a:pt x="19" y="5"/>
                    <a:pt x="25" y="7"/>
                    <a:pt x="25" y="6"/>
                  </a:cubicBezTo>
                  <a:cubicBezTo>
                    <a:pt x="26" y="5"/>
                    <a:pt x="21" y="1"/>
                    <a:pt x="13" y="0"/>
                  </a:cubicBezTo>
                  <a:cubicBezTo>
                    <a:pt x="5" y="0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1545598" y="5219185"/>
              <a:ext cx="65594" cy="36441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0" y="19"/>
                  </a:moveTo>
                  <a:cubicBezTo>
                    <a:pt x="0" y="20"/>
                    <a:pt x="4" y="20"/>
                    <a:pt x="12" y="19"/>
                  </a:cubicBezTo>
                  <a:cubicBezTo>
                    <a:pt x="15" y="18"/>
                    <a:pt x="20" y="17"/>
                    <a:pt x="24" y="15"/>
                  </a:cubicBezTo>
                  <a:cubicBezTo>
                    <a:pt x="27" y="14"/>
                    <a:pt x="29" y="13"/>
                    <a:pt x="31" y="11"/>
                  </a:cubicBezTo>
                  <a:cubicBezTo>
                    <a:pt x="32" y="11"/>
                    <a:pt x="34" y="10"/>
                    <a:pt x="35" y="9"/>
                  </a:cubicBezTo>
                  <a:cubicBezTo>
                    <a:pt x="36" y="7"/>
                    <a:pt x="37" y="4"/>
                    <a:pt x="35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1"/>
                    <a:pt x="21" y="2"/>
                    <a:pt x="18" y="3"/>
                  </a:cubicBezTo>
                  <a:cubicBezTo>
                    <a:pt x="14" y="5"/>
                    <a:pt x="10" y="8"/>
                    <a:pt x="7" y="10"/>
                  </a:cubicBezTo>
                  <a:cubicBezTo>
                    <a:pt x="2" y="16"/>
                    <a:pt x="0" y="20"/>
                    <a:pt x="0" y="20"/>
                  </a:cubicBezTo>
                  <a:cubicBezTo>
                    <a:pt x="1" y="21"/>
                    <a:pt x="3" y="17"/>
                    <a:pt x="9" y="13"/>
                  </a:cubicBezTo>
                  <a:cubicBezTo>
                    <a:pt x="12" y="10"/>
                    <a:pt x="16" y="8"/>
                    <a:pt x="20" y="6"/>
                  </a:cubicBezTo>
                  <a:cubicBezTo>
                    <a:pt x="22" y="6"/>
                    <a:pt x="24" y="5"/>
                    <a:pt x="27" y="4"/>
                  </a:cubicBezTo>
                  <a:cubicBezTo>
                    <a:pt x="29" y="4"/>
                    <a:pt x="31" y="4"/>
                    <a:pt x="32" y="5"/>
                  </a:cubicBezTo>
                  <a:lnTo>
                    <a:pt x="32" y="6"/>
                  </a:lnTo>
                  <a:cubicBezTo>
                    <a:pt x="31" y="7"/>
                    <a:pt x="30" y="7"/>
                    <a:pt x="29" y="8"/>
                  </a:cubicBezTo>
                  <a:cubicBezTo>
                    <a:pt x="27" y="9"/>
                    <a:pt x="25" y="11"/>
                    <a:pt x="23" y="12"/>
                  </a:cubicBezTo>
                  <a:cubicBezTo>
                    <a:pt x="19" y="14"/>
                    <a:pt x="15" y="15"/>
                    <a:pt x="11" y="16"/>
                  </a:cubicBezTo>
                  <a:cubicBezTo>
                    <a:pt x="4" y="18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1518267" y="5188210"/>
              <a:ext cx="34619" cy="69238"/>
            </a:xfrm>
            <a:custGeom>
              <a:avLst/>
              <a:gdLst/>
              <a:ahLst/>
              <a:cxnLst/>
              <a:rect l="l" t="t" r="r" b="b"/>
              <a:pathLst>
                <a:path w="19" h="38" extrusionOk="0">
                  <a:moveTo>
                    <a:pt x="16" y="38"/>
                  </a:moveTo>
                  <a:cubicBezTo>
                    <a:pt x="17" y="38"/>
                    <a:pt x="19" y="34"/>
                    <a:pt x="19" y="26"/>
                  </a:cubicBezTo>
                  <a:cubicBezTo>
                    <a:pt x="20" y="22"/>
                    <a:pt x="19" y="18"/>
                    <a:pt x="18" y="13"/>
                  </a:cubicBezTo>
                  <a:cubicBezTo>
                    <a:pt x="17" y="11"/>
                    <a:pt x="16" y="8"/>
                    <a:pt x="14" y="6"/>
                  </a:cubicBezTo>
                  <a:cubicBezTo>
                    <a:pt x="13" y="3"/>
                    <a:pt x="11" y="0"/>
                    <a:pt x="7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5"/>
                    <a:pt x="1" y="6"/>
                    <a:pt x="0" y="8"/>
                  </a:cubicBezTo>
                  <a:cubicBezTo>
                    <a:pt x="0" y="10"/>
                    <a:pt x="0" y="13"/>
                    <a:pt x="0" y="16"/>
                  </a:cubicBezTo>
                  <a:cubicBezTo>
                    <a:pt x="1" y="21"/>
                    <a:pt x="3" y="25"/>
                    <a:pt x="6" y="28"/>
                  </a:cubicBezTo>
                  <a:cubicBezTo>
                    <a:pt x="10" y="34"/>
                    <a:pt x="15" y="36"/>
                    <a:pt x="15" y="35"/>
                  </a:cubicBezTo>
                  <a:cubicBezTo>
                    <a:pt x="16" y="35"/>
                    <a:pt x="12" y="32"/>
                    <a:pt x="8" y="27"/>
                  </a:cubicBezTo>
                  <a:cubicBezTo>
                    <a:pt x="6" y="24"/>
                    <a:pt x="5" y="20"/>
                    <a:pt x="4" y="15"/>
                  </a:cubicBezTo>
                  <a:cubicBezTo>
                    <a:pt x="4" y="13"/>
                    <a:pt x="4" y="11"/>
                    <a:pt x="4" y="8"/>
                  </a:cubicBezTo>
                  <a:cubicBezTo>
                    <a:pt x="5" y="6"/>
                    <a:pt x="6" y="4"/>
                    <a:pt x="7" y="4"/>
                  </a:cubicBezTo>
                  <a:cubicBezTo>
                    <a:pt x="8" y="4"/>
                    <a:pt x="10" y="6"/>
                    <a:pt x="11" y="8"/>
                  </a:cubicBezTo>
                  <a:cubicBezTo>
                    <a:pt x="12" y="10"/>
                    <a:pt x="13" y="12"/>
                    <a:pt x="14" y="14"/>
                  </a:cubicBezTo>
                  <a:cubicBezTo>
                    <a:pt x="16" y="19"/>
                    <a:pt x="16" y="23"/>
                    <a:pt x="16" y="26"/>
                  </a:cubicBezTo>
                  <a:cubicBezTo>
                    <a:pt x="17" y="33"/>
                    <a:pt x="16" y="38"/>
                    <a:pt x="16" y="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1551064" y="5261092"/>
              <a:ext cx="211358" cy="49195"/>
            </a:xfrm>
            <a:custGeom>
              <a:avLst/>
              <a:gdLst/>
              <a:ahLst/>
              <a:cxnLst/>
              <a:rect l="l" t="t" r="r" b="b"/>
              <a:pathLst>
                <a:path w="116" h="27" extrusionOk="0">
                  <a:moveTo>
                    <a:pt x="116" y="0"/>
                  </a:moveTo>
                  <a:lnTo>
                    <a:pt x="116" y="27"/>
                  </a:lnTo>
                  <a:lnTo>
                    <a:pt x="0" y="27"/>
                  </a:lnTo>
                  <a:lnTo>
                    <a:pt x="0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2401962" y="1483988"/>
              <a:ext cx="273308" cy="428181"/>
            </a:xfrm>
            <a:custGeom>
              <a:avLst/>
              <a:gdLst/>
              <a:ahLst/>
              <a:cxnLst/>
              <a:rect l="l" t="t" r="r" b="b"/>
              <a:pathLst>
                <a:path w="150" h="235" extrusionOk="0">
                  <a:moveTo>
                    <a:pt x="36" y="20"/>
                  </a:moveTo>
                  <a:lnTo>
                    <a:pt x="54" y="86"/>
                  </a:lnTo>
                  <a:cubicBezTo>
                    <a:pt x="54" y="86"/>
                    <a:pt x="60" y="123"/>
                    <a:pt x="43" y="123"/>
                  </a:cubicBezTo>
                  <a:cubicBezTo>
                    <a:pt x="28" y="123"/>
                    <a:pt x="26" y="103"/>
                    <a:pt x="26" y="103"/>
                  </a:cubicBezTo>
                  <a:cubicBezTo>
                    <a:pt x="26" y="103"/>
                    <a:pt x="34" y="63"/>
                    <a:pt x="14" y="65"/>
                  </a:cubicBezTo>
                  <a:cubicBezTo>
                    <a:pt x="11" y="65"/>
                    <a:pt x="4" y="93"/>
                    <a:pt x="1" y="107"/>
                  </a:cubicBezTo>
                  <a:cubicBezTo>
                    <a:pt x="-1" y="112"/>
                    <a:pt x="0" y="118"/>
                    <a:pt x="3" y="122"/>
                  </a:cubicBezTo>
                  <a:lnTo>
                    <a:pt x="31" y="173"/>
                  </a:lnTo>
                  <a:cubicBezTo>
                    <a:pt x="36" y="182"/>
                    <a:pt x="44" y="190"/>
                    <a:pt x="54" y="195"/>
                  </a:cubicBezTo>
                  <a:lnTo>
                    <a:pt x="68" y="204"/>
                  </a:lnTo>
                  <a:lnTo>
                    <a:pt x="70" y="234"/>
                  </a:lnTo>
                  <a:lnTo>
                    <a:pt x="150" y="235"/>
                  </a:lnTo>
                  <a:lnTo>
                    <a:pt x="125" y="141"/>
                  </a:lnTo>
                  <a:lnTo>
                    <a:pt x="115" y="84"/>
                  </a:lnTo>
                  <a:cubicBezTo>
                    <a:pt x="112" y="78"/>
                    <a:pt x="107" y="74"/>
                    <a:pt x="101" y="73"/>
                  </a:cubicBezTo>
                  <a:lnTo>
                    <a:pt x="93" y="72"/>
                  </a:lnTo>
                  <a:lnTo>
                    <a:pt x="91" y="65"/>
                  </a:lnTo>
                  <a:cubicBezTo>
                    <a:pt x="89" y="61"/>
                    <a:pt x="85" y="58"/>
                    <a:pt x="80" y="57"/>
                  </a:cubicBezTo>
                  <a:lnTo>
                    <a:pt x="76" y="57"/>
                  </a:lnTo>
                  <a:lnTo>
                    <a:pt x="69" y="40"/>
                  </a:lnTo>
                  <a:cubicBezTo>
                    <a:pt x="67" y="35"/>
                    <a:pt x="51" y="0"/>
                    <a:pt x="45" y="0"/>
                  </a:cubicBezTo>
                  <a:cubicBezTo>
                    <a:pt x="45" y="0"/>
                    <a:pt x="32" y="3"/>
                    <a:pt x="37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2536794" y="1582378"/>
              <a:ext cx="36441" cy="83814"/>
            </a:xfrm>
            <a:custGeom>
              <a:avLst/>
              <a:gdLst/>
              <a:ahLst/>
              <a:cxnLst/>
              <a:rect l="l" t="t" r="r" b="b"/>
              <a:pathLst>
                <a:path w="20" h="46" extrusionOk="0">
                  <a:moveTo>
                    <a:pt x="20" y="46"/>
                  </a:moveTo>
                  <a:cubicBezTo>
                    <a:pt x="20" y="46"/>
                    <a:pt x="20" y="43"/>
                    <a:pt x="18" y="39"/>
                  </a:cubicBezTo>
                  <a:cubicBezTo>
                    <a:pt x="17" y="34"/>
                    <a:pt x="13" y="29"/>
                    <a:pt x="7" y="25"/>
                  </a:cubicBezTo>
                  <a:cubicBezTo>
                    <a:pt x="4" y="18"/>
                    <a:pt x="2" y="12"/>
                    <a:pt x="1" y="7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2"/>
                    <a:pt x="5" y="18"/>
                    <a:pt x="8" y="24"/>
                  </a:cubicBezTo>
                  <a:cubicBezTo>
                    <a:pt x="10" y="25"/>
                    <a:pt x="11" y="26"/>
                    <a:pt x="12" y="27"/>
                  </a:cubicBezTo>
                  <a:cubicBezTo>
                    <a:pt x="14" y="28"/>
                    <a:pt x="15" y="30"/>
                    <a:pt x="16" y="31"/>
                  </a:cubicBezTo>
                  <a:cubicBezTo>
                    <a:pt x="17" y="34"/>
                    <a:pt x="18" y="35"/>
                    <a:pt x="19" y="38"/>
                  </a:cubicBezTo>
                  <a:cubicBezTo>
                    <a:pt x="19" y="40"/>
                    <a:pt x="20" y="43"/>
                    <a:pt x="20" y="44"/>
                  </a:cubicBezTo>
                  <a:cubicBezTo>
                    <a:pt x="20" y="45"/>
                    <a:pt x="20" y="46"/>
                    <a:pt x="20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2567768" y="1609709"/>
              <a:ext cx="27331" cy="43729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5" y="24"/>
                    <a:pt x="15" y="23"/>
                    <a:pt x="14" y="21"/>
                  </a:cubicBezTo>
                  <a:cubicBezTo>
                    <a:pt x="13" y="19"/>
                    <a:pt x="10" y="16"/>
                    <a:pt x="6" y="16"/>
                  </a:cubicBezTo>
                  <a:lnTo>
                    <a:pt x="6" y="16"/>
                  </a:lnTo>
                  <a:lnTo>
                    <a:pt x="6" y="15"/>
                  </a:lnTo>
                  <a:lnTo>
                    <a:pt x="5" y="14"/>
                  </a:lnTo>
                  <a:cubicBezTo>
                    <a:pt x="3" y="6"/>
                    <a:pt x="0" y="0"/>
                    <a:pt x="1" y="0"/>
                  </a:cubicBezTo>
                  <a:cubicBezTo>
                    <a:pt x="1" y="-1"/>
                    <a:pt x="4" y="6"/>
                    <a:pt x="7" y="14"/>
                  </a:cubicBezTo>
                  <a:lnTo>
                    <a:pt x="7" y="15"/>
                  </a:lnTo>
                  <a:lnTo>
                    <a:pt x="6" y="14"/>
                  </a:lnTo>
                  <a:cubicBezTo>
                    <a:pt x="11" y="15"/>
                    <a:pt x="14" y="18"/>
                    <a:pt x="15" y="20"/>
                  </a:cubicBezTo>
                  <a:cubicBezTo>
                    <a:pt x="16" y="23"/>
                    <a:pt x="15" y="24"/>
                    <a:pt x="15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1636700" y="1616997"/>
              <a:ext cx="362588" cy="623139"/>
            </a:xfrm>
            <a:custGeom>
              <a:avLst/>
              <a:gdLst/>
              <a:ahLst/>
              <a:cxnLst/>
              <a:rect l="l" t="t" r="r" b="b"/>
              <a:pathLst>
                <a:path w="199" h="342" extrusionOk="0">
                  <a:moveTo>
                    <a:pt x="54" y="342"/>
                  </a:moveTo>
                  <a:lnTo>
                    <a:pt x="199" y="340"/>
                  </a:lnTo>
                  <a:lnTo>
                    <a:pt x="183" y="216"/>
                  </a:lnTo>
                  <a:cubicBezTo>
                    <a:pt x="183" y="216"/>
                    <a:pt x="192" y="214"/>
                    <a:pt x="193" y="160"/>
                  </a:cubicBezTo>
                  <a:cubicBezTo>
                    <a:pt x="193" y="106"/>
                    <a:pt x="197" y="15"/>
                    <a:pt x="197" y="15"/>
                  </a:cubicBezTo>
                  <a:lnTo>
                    <a:pt x="197" y="15"/>
                  </a:lnTo>
                  <a:cubicBezTo>
                    <a:pt x="134" y="-12"/>
                    <a:pt x="62" y="-3"/>
                    <a:pt x="8" y="38"/>
                  </a:cubicBezTo>
                  <a:lnTo>
                    <a:pt x="0" y="44"/>
                  </a:lnTo>
                  <a:lnTo>
                    <a:pt x="54" y="342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1602081" y="1815600"/>
              <a:ext cx="69238" cy="102035"/>
            </a:xfrm>
            <a:custGeom>
              <a:avLst/>
              <a:gdLst/>
              <a:ahLst/>
              <a:cxnLst/>
              <a:rect l="l" t="t" r="r" b="b"/>
              <a:pathLst>
                <a:path w="38" h="56" extrusionOk="0">
                  <a:moveTo>
                    <a:pt x="36" y="2"/>
                  </a:moveTo>
                  <a:cubicBezTo>
                    <a:pt x="35" y="1"/>
                    <a:pt x="-2" y="-9"/>
                    <a:pt x="0" y="28"/>
                  </a:cubicBezTo>
                  <a:cubicBezTo>
                    <a:pt x="1" y="64"/>
                    <a:pt x="38" y="56"/>
                    <a:pt x="38" y="55"/>
                  </a:cubicBezTo>
                  <a:cubicBezTo>
                    <a:pt x="38" y="54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1973780" y="1802846"/>
              <a:ext cx="69238" cy="103857"/>
            </a:xfrm>
            <a:custGeom>
              <a:avLst/>
              <a:gdLst/>
              <a:ahLst/>
              <a:cxnLst/>
              <a:rect l="l" t="t" r="r" b="b"/>
              <a:pathLst>
                <a:path w="38" h="57" extrusionOk="0">
                  <a:moveTo>
                    <a:pt x="5" y="1"/>
                  </a:moveTo>
                  <a:cubicBezTo>
                    <a:pt x="6" y="1"/>
                    <a:pt x="39" y="-8"/>
                    <a:pt x="38" y="29"/>
                  </a:cubicBezTo>
                  <a:cubicBezTo>
                    <a:pt x="37" y="65"/>
                    <a:pt x="0" y="57"/>
                    <a:pt x="0" y="56"/>
                  </a:cubicBezTo>
                  <a:cubicBezTo>
                    <a:pt x="0" y="5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1645811" y="1607887"/>
              <a:ext cx="362588" cy="481020"/>
            </a:xfrm>
            <a:custGeom>
              <a:avLst/>
              <a:gdLst/>
              <a:ahLst/>
              <a:cxnLst/>
              <a:rect l="l" t="t" r="r" b="b"/>
              <a:pathLst>
                <a:path w="199" h="264" extrusionOk="0">
                  <a:moveTo>
                    <a:pt x="0" y="112"/>
                  </a:moveTo>
                  <a:cubicBezTo>
                    <a:pt x="6" y="143"/>
                    <a:pt x="5" y="159"/>
                    <a:pt x="10" y="179"/>
                  </a:cubicBezTo>
                  <a:cubicBezTo>
                    <a:pt x="18" y="212"/>
                    <a:pt x="34" y="236"/>
                    <a:pt x="64" y="253"/>
                  </a:cubicBezTo>
                  <a:cubicBezTo>
                    <a:pt x="93" y="269"/>
                    <a:pt x="133" y="269"/>
                    <a:pt x="158" y="247"/>
                  </a:cubicBezTo>
                  <a:cubicBezTo>
                    <a:pt x="175" y="232"/>
                    <a:pt x="187" y="214"/>
                    <a:pt x="190" y="191"/>
                  </a:cubicBezTo>
                  <a:cubicBezTo>
                    <a:pt x="192" y="168"/>
                    <a:pt x="196" y="127"/>
                    <a:pt x="196" y="104"/>
                  </a:cubicBezTo>
                  <a:cubicBezTo>
                    <a:pt x="196" y="61"/>
                    <a:pt x="199" y="21"/>
                    <a:pt x="199" y="21"/>
                  </a:cubicBezTo>
                  <a:lnTo>
                    <a:pt x="79" y="0"/>
                  </a:lnTo>
                  <a:lnTo>
                    <a:pt x="10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1797041" y="2094374"/>
              <a:ext cx="74704" cy="12754"/>
            </a:xfrm>
            <a:custGeom>
              <a:avLst/>
              <a:gdLst/>
              <a:ahLst/>
              <a:cxnLst/>
              <a:rect l="l" t="t" r="r" b="b"/>
              <a:pathLst>
                <a:path w="41" h="7" extrusionOk="0">
                  <a:moveTo>
                    <a:pt x="41" y="5"/>
                  </a:moveTo>
                  <a:cubicBezTo>
                    <a:pt x="42" y="6"/>
                    <a:pt x="32" y="8"/>
                    <a:pt x="20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-1"/>
                    <a:pt x="9" y="2"/>
                    <a:pt x="21" y="3"/>
                  </a:cubicBezTo>
                  <a:cubicBezTo>
                    <a:pt x="32" y="5"/>
                    <a:pt x="41" y="4"/>
                    <a:pt x="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1627590" y="1514963"/>
              <a:ext cx="413606" cy="391740"/>
            </a:xfrm>
            <a:custGeom>
              <a:avLst/>
              <a:gdLst/>
              <a:ahLst/>
              <a:cxnLst/>
              <a:rect l="l" t="t" r="r" b="b"/>
              <a:pathLst>
                <a:path w="227" h="215" extrusionOk="0">
                  <a:moveTo>
                    <a:pt x="16" y="215"/>
                  </a:moveTo>
                  <a:cubicBezTo>
                    <a:pt x="13" y="183"/>
                    <a:pt x="10" y="147"/>
                    <a:pt x="5" y="114"/>
                  </a:cubicBezTo>
                  <a:cubicBezTo>
                    <a:pt x="4" y="101"/>
                    <a:pt x="-1" y="83"/>
                    <a:pt x="0" y="71"/>
                  </a:cubicBezTo>
                  <a:cubicBezTo>
                    <a:pt x="1" y="58"/>
                    <a:pt x="3" y="45"/>
                    <a:pt x="8" y="34"/>
                  </a:cubicBezTo>
                  <a:cubicBezTo>
                    <a:pt x="15" y="19"/>
                    <a:pt x="29" y="9"/>
                    <a:pt x="45" y="5"/>
                  </a:cubicBezTo>
                  <a:cubicBezTo>
                    <a:pt x="60" y="2"/>
                    <a:pt x="77" y="7"/>
                    <a:pt x="89" y="17"/>
                  </a:cubicBezTo>
                  <a:cubicBezTo>
                    <a:pt x="98" y="4"/>
                    <a:pt x="115" y="-3"/>
                    <a:pt x="131" y="1"/>
                  </a:cubicBezTo>
                  <a:cubicBezTo>
                    <a:pt x="146" y="5"/>
                    <a:pt x="158" y="18"/>
                    <a:pt x="160" y="34"/>
                  </a:cubicBezTo>
                  <a:cubicBezTo>
                    <a:pt x="169" y="26"/>
                    <a:pt x="183" y="24"/>
                    <a:pt x="193" y="30"/>
                  </a:cubicBezTo>
                  <a:cubicBezTo>
                    <a:pt x="203" y="36"/>
                    <a:pt x="208" y="50"/>
                    <a:pt x="205" y="61"/>
                  </a:cubicBezTo>
                  <a:cubicBezTo>
                    <a:pt x="214" y="62"/>
                    <a:pt x="222" y="68"/>
                    <a:pt x="225" y="76"/>
                  </a:cubicBezTo>
                  <a:cubicBezTo>
                    <a:pt x="229" y="84"/>
                    <a:pt x="228" y="94"/>
                    <a:pt x="223" y="101"/>
                  </a:cubicBezTo>
                  <a:cubicBezTo>
                    <a:pt x="217" y="110"/>
                    <a:pt x="207" y="115"/>
                    <a:pt x="201" y="123"/>
                  </a:cubicBezTo>
                  <a:cubicBezTo>
                    <a:pt x="194" y="132"/>
                    <a:pt x="194" y="146"/>
                    <a:pt x="199" y="156"/>
                  </a:cubicBezTo>
                  <a:lnTo>
                    <a:pt x="16" y="2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32400" rIns="90000" bIns="32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1676786" y="1675303"/>
              <a:ext cx="284240" cy="72882"/>
            </a:xfrm>
            <a:custGeom>
              <a:avLst/>
              <a:gdLst/>
              <a:ahLst/>
              <a:cxnLst/>
              <a:rect l="l" t="t" r="r" b="b"/>
              <a:pathLst>
                <a:path w="156" h="40" extrusionOk="0">
                  <a:moveTo>
                    <a:pt x="156" y="13"/>
                  </a:moveTo>
                  <a:cubicBezTo>
                    <a:pt x="156" y="13"/>
                    <a:pt x="156" y="14"/>
                    <a:pt x="155" y="16"/>
                  </a:cubicBezTo>
                  <a:cubicBezTo>
                    <a:pt x="154" y="18"/>
                    <a:pt x="151" y="21"/>
                    <a:pt x="148" y="24"/>
                  </a:cubicBezTo>
                  <a:cubicBezTo>
                    <a:pt x="144" y="27"/>
                    <a:pt x="139" y="29"/>
                    <a:pt x="132" y="29"/>
                  </a:cubicBezTo>
                  <a:cubicBezTo>
                    <a:pt x="126" y="29"/>
                    <a:pt x="118" y="26"/>
                    <a:pt x="113" y="20"/>
                  </a:cubicBezTo>
                  <a:lnTo>
                    <a:pt x="115" y="19"/>
                  </a:lnTo>
                  <a:cubicBezTo>
                    <a:pt x="114" y="27"/>
                    <a:pt x="108" y="34"/>
                    <a:pt x="99" y="38"/>
                  </a:cubicBezTo>
                  <a:cubicBezTo>
                    <a:pt x="91" y="41"/>
                    <a:pt x="80" y="40"/>
                    <a:pt x="72" y="34"/>
                  </a:cubicBezTo>
                  <a:cubicBezTo>
                    <a:pt x="65" y="29"/>
                    <a:pt x="60" y="22"/>
                    <a:pt x="57" y="14"/>
                  </a:cubicBezTo>
                  <a:lnTo>
                    <a:pt x="60" y="15"/>
                  </a:lnTo>
                  <a:cubicBezTo>
                    <a:pt x="53" y="24"/>
                    <a:pt x="42" y="29"/>
                    <a:pt x="33" y="30"/>
                  </a:cubicBezTo>
                  <a:cubicBezTo>
                    <a:pt x="23" y="30"/>
                    <a:pt x="15" y="25"/>
                    <a:pt x="10" y="20"/>
                  </a:cubicBezTo>
                  <a:cubicBezTo>
                    <a:pt x="5" y="15"/>
                    <a:pt x="2" y="10"/>
                    <a:pt x="1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4" y="9"/>
                    <a:pt x="6" y="14"/>
                    <a:pt x="11" y="19"/>
                  </a:cubicBezTo>
                  <a:cubicBezTo>
                    <a:pt x="16" y="23"/>
                    <a:pt x="23" y="27"/>
                    <a:pt x="32" y="27"/>
                  </a:cubicBezTo>
                  <a:cubicBezTo>
                    <a:pt x="41" y="26"/>
                    <a:pt x="51" y="22"/>
                    <a:pt x="57" y="13"/>
                  </a:cubicBezTo>
                  <a:lnTo>
                    <a:pt x="59" y="10"/>
                  </a:lnTo>
                  <a:lnTo>
                    <a:pt x="60" y="13"/>
                  </a:lnTo>
                  <a:cubicBezTo>
                    <a:pt x="63" y="20"/>
                    <a:pt x="67" y="27"/>
                    <a:pt x="74" y="31"/>
                  </a:cubicBezTo>
                  <a:cubicBezTo>
                    <a:pt x="81" y="37"/>
                    <a:pt x="91" y="38"/>
                    <a:pt x="98" y="35"/>
                  </a:cubicBezTo>
                  <a:cubicBezTo>
                    <a:pt x="106" y="32"/>
                    <a:pt x="111" y="26"/>
                    <a:pt x="113" y="19"/>
                  </a:cubicBezTo>
                  <a:lnTo>
                    <a:pt x="113" y="16"/>
                  </a:lnTo>
                  <a:lnTo>
                    <a:pt x="115" y="18"/>
                  </a:lnTo>
                  <a:cubicBezTo>
                    <a:pt x="120" y="24"/>
                    <a:pt x="126" y="26"/>
                    <a:pt x="132" y="27"/>
                  </a:cubicBezTo>
                  <a:cubicBezTo>
                    <a:pt x="138" y="27"/>
                    <a:pt x="143" y="25"/>
                    <a:pt x="147" y="23"/>
                  </a:cubicBezTo>
                  <a:cubicBezTo>
                    <a:pt x="154" y="18"/>
                    <a:pt x="156" y="12"/>
                    <a:pt x="156" y="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1798863" y="1575090"/>
              <a:ext cx="162163" cy="96568"/>
            </a:xfrm>
            <a:custGeom>
              <a:avLst/>
              <a:gdLst/>
              <a:ahLst/>
              <a:cxnLst/>
              <a:rect l="l" t="t" r="r" b="b"/>
              <a:pathLst>
                <a:path w="89" h="53" extrusionOk="0">
                  <a:moveTo>
                    <a:pt x="89" y="53"/>
                  </a:moveTo>
                  <a:cubicBezTo>
                    <a:pt x="88" y="53"/>
                    <a:pt x="89" y="47"/>
                    <a:pt x="84" y="40"/>
                  </a:cubicBezTo>
                  <a:cubicBezTo>
                    <a:pt x="81" y="36"/>
                    <a:pt x="77" y="33"/>
                    <a:pt x="71" y="31"/>
                  </a:cubicBezTo>
                  <a:cubicBezTo>
                    <a:pt x="65" y="30"/>
                    <a:pt x="58" y="31"/>
                    <a:pt x="53" y="35"/>
                  </a:cubicBezTo>
                  <a:lnTo>
                    <a:pt x="50" y="37"/>
                  </a:lnTo>
                  <a:lnTo>
                    <a:pt x="50" y="33"/>
                  </a:lnTo>
                  <a:cubicBezTo>
                    <a:pt x="50" y="30"/>
                    <a:pt x="50" y="26"/>
                    <a:pt x="49" y="23"/>
                  </a:cubicBezTo>
                  <a:cubicBezTo>
                    <a:pt x="46" y="15"/>
                    <a:pt x="41" y="8"/>
                    <a:pt x="34" y="5"/>
                  </a:cubicBezTo>
                  <a:cubicBezTo>
                    <a:pt x="28" y="2"/>
                    <a:pt x="21" y="2"/>
                    <a:pt x="15" y="4"/>
                  </a:cubicBezTo>
                  <a:cubicBezTo>
                    <a:pt x="4" y="7"/>
                    <a:pt x="0" y="13"/>
                    <a:pt x="0" y="13"/>
                  </a:cubicBezTo>
                  <a:cubicBezTo>
                    <a:pt x="0" y="12"/>
                    <a:pt x="0" y="11"/>
                    <a:pt x="3" y="8"/>
                  </a:cubicBezTo>
                  <a:cubicBezTo>
                    <a:pt x="5" y="6"/>
                    <a:pt x="9" y="3"/>
                    <a:pt x="15" y="1"/>
                  </a:cubicBezTo>
                  <a:cubicBezTo>
                    <a:pt x="20" y="0"/>
                    <a:pt x="28" y="-1"/>
                    <a:pt x="35" y="3"/>
                  </a:cubicBezTo>
                  <a:cubicBezTo>
                    <a:pt x="43" y="6"/>
                    <a:pt x="49" y="13"/>
                    <a:pt x="52" y="22"/>
                  </a:cubicBezTo>
                  <a:cubicBezTo>
                    <a:pt x="53" y="26"/>
                    <a:pt x="54" y="30"/>
                    <a:pt x="53" y="34"/>
                  </a:cubicBezTo>
                  <a:lnTo>
                    <a:pt x="51" y="32"/>
                  </a:lnTo>
                  <a:cubicBezTo>
                    <a:pt x="57" y="27"/>
                    <a:pt x="65" y="27"/>
                    <a:pt x="72" y="28"/>
                  </a:cubicBezTo>
                  <a:cubicBezTo>
                    <a:pt x="78" y="30"/>
                    <a:pt x="83" y="34"/>
                    <a:pt x="85" y="39"/>
                  </a:cubicBezTo>
                  <a:cubicBezTo>
                    <a:pt x="88" y="43"/>
                    <a:pt x="89" y="47"/>
                    <a:pt x="89" y="49"/>
                  </a:cubicBezTo>
                  <a:cubicBezTo>
                    <a:pt x="89" y="52"/>
                    <a:pt x="89" y="53"/>
                    <a:pt x="89" y="5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1793397" y="1622463"/>
              <a:ext cx="30975" cy="51017"/>
            </a:xfrm>
            <a:custGeom>
              <a:avLst/>
              <a:gdLst/>
              <a:ahLst/>
              <a:cxnLst/>
              <a:rect l="l" t="t" r="r" b="b"/>
              <a:pathLst>
                <a:path w="17" h="28" extrusionOk="0">
                  <a:moveTo>
                    <a:pt x="15" y="28"/>
                  </a:moveTo>
                  <a:cubicBezTo>
                    <a:pt x="15" y="28"/>
                    <a:pt x="15" y="26"/>
                    <a:pt x="15" y="23"/>
                  </a:cubicBezTo>
                  <a:cubicBezTo>
                    <a:pt x="15" y="20"/>
                    <a:pt x="14" y="16"/>
                    <a:pt x="11" y="12"/>
                  </a:cubicBezTo>
                  <a:cubicBezTo>
                    <a:pt x="9" y="8"/>
                    <a:pt x="6" y="5"/>
                    <a:pt x="4" y="3"/>
                  </a:cubicBezTo>
                  <a:cubicBezTo>
                    <a:pt x="3" y="1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-1"/>
                    <a:pt x="6" y="1"/>
                  </a:cubicBezTo>
                  <a:cubicBezTo>
                    <a:pt x="8" y="2"/>
                    <a:pt x="9" y="3"/>
                    <a:pt x="10" y="5"/>
                  </a:cubicBezTo>
                  <a:cubicBezTo>
                    <a:pt x="11" y="6"/>
                    <a:pt x="13" y="8"/>
                    <a:pt x="14" y="11"/>
                  </a:cubicBezTo>
                  <a:cubicBezTo>
                    <a:pt x="17" y="15"/>
                    <a:pt x="18" y="20"/>
                    <a:pt x="17" y="23"/>
                  </a:cubicBezTo>
                  <a:cubicBezTo>
                    <a:pt x="17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1691362" y="1562336"/>
              <a:ext cx="65594" cy="27331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cubicBezTo>
                    <a:pt x="0" y="15"/>
                    <a:pt x="0" y="12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25" y="1"/>
                    <a:pt x="29" y="6"/>
                    <a:pt x="32" y="9"/>
                  </a:cubicBezTo>
                  <a:cubicBezTo>
                    <a:pt x="35" y="13"/>
                    <a:pt x="36" y="15"/>
                    <a:pt x="36" y="15"/>
                  </a:cubicBezTo>
                  <a:cubicBezTo>
                    <a:pt x="35" y="16"/>
                    <a:pt x="33" y="14"/>
                    <a:pt x="30" y="11"/>
                  </a:cubicBezTo>
                  <a:cubicBezTo>
                    <a:pt x="27" y="8"/>
                    <a:pt x="23" y="4"/>
                    <a:pt x="17" y="4"/>
                  </a:cubicBezTo>
                  <a:cubicBezTo>
                    <a:pt x="11" y="3"/>
                    <a:pt x="7" y="6"/>
                    <a:pt x="4" y="9"/>
                  </a:cubicBezTo>
                  <a:cubicBezTo>
                    <a:pt x="2" y="1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1693184" y="1782804"/>
              <a:ext cx="32797" cy="91102"/>
            </a:xfrm>
            <a:custGeom>
              <a:avLst/>
              <a:gdLst/>
              <a:ahLst/>
              <a:cxnLst/>
              <a:rect l="l" t="t" r="r" b="b"/>
              <a:pathLst>
                <a:path w="18" h="50" extrusionOk="0">
                  <a:moveTo>
                    <a:pt x="18" y="50"/>
                  </a:moveTo>
                  <a:cubicBezTo>
                    <a:pt x="17" y="51"/>
                    <a:pt x="10" y="41"/>
                    <a:pt x="5" y="27"/>
                  </a:cubicBezTo>
                  <a:cubicBezTo>
                    <a:pt x="0" y="12"/>
                    <a:pt x="0" y="0"/>
                    <a:pt x="0" y="0"/>
                  </a:cubicBezTo>
                  <a:cubicBezTo>
                    <a:pt x="1" y="0"/>
                    <a:pt x="3" y="12"/>
                    <a:pt x="8" y="25"/>
                  </a:cubicBezTo>
                  <a:cubicBezTo>
                    <a:pt x="13" y="39"/>
                    <a:pt x="18" y="50"/>
                    <a:pt x="18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1729625" y="1826533"/>
              <a:ext cx="25509" cy="63772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35"/>
                  </a:moveTo>
                  <a:cubicBezTo>
                    <a:pt x="13" y="35"/>
                    <a:pt x="9" y="28"/>
                    <a:pt x="5" y="18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-1"/>
                    <a:pt x="4" y="7"/>
                    <a:pt x="8" y="17"/>
                  </a:cubicBezTo>
                  <a:cubicBezTo>
                    <a:pt x="12" y="27"/>
                    <a:pt x="15" y="35"/>
                    <a:pt x="14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1899076" y="1893948"/>
              <a:ext cx="40085" cy="109323"/>
            </a:xfrm>
            <a:custGeom>
              <a:avLst/>
              <a:gdLst/>
              <a:ahLst/>
              <a:cxnLst/>
              <a:rect l="l" t="t" r="r" b="b"/>
              <a:pathLst>
                <a:path w="22" h="60" extrusionOk="0">
                  <a:moveTo>
                    <a:pt x="22" y="1"/>
                  </a:moveTo>
                  <a:cubicBezTo>
                    <a:pt x="23" y="0"/>
                    <a:pt x="24" y="16"/>
                    <a:pt x="18" y="33"/>
                  </a:cubicBezTo>
                  <a:cubicBezTo>
                    <a:pt x="11" y="50"/>
                    <a:pt x="0" y="61"/>
                    <a:pt x="0" y="60"/>
                  </a:cubicBezTo>
                  <a:cubicBezTo>
                    <a:pt x="-1" y="59"/>
                    <a:pt x="9" y="48"/>
                    <a:pt x="15" y="32"/>
                  </a:cubicBezTo>
                  <a:cubicBezTo>
                    <a:pt x="21" y="15"/>
                    <a:pt x="21" y="0"/>
                    <a:pt x="22" y="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1950093" y="1846575"/>
              <a:ext cx="25509" cy="100212"/>
            </a:xfrm>
            <a:custGeom>
              <a:avLst/>
              <a:gdLst/>
              <a:ahLst/>
              <a:cxnLst/>
              <a:rect l="l" t="t" r="r" b="b"/>
              <a:pathLst>
                <a:path w="14" h="55" extrusionOk="0">
                  <a:moveTo>
                    <a:pt x="10" y="0"/>
                  </a:moveTo>
                  <a:cubicBezTo>
                    <a:pt x="11" y="-1"/>
                    <a:pt x="16" y="12"/>
                    <a:pt x="13" y="29"/>
                  </a:cubicBezTo>
                  <a:cubicBezTo>
                    <a:pt x="10" y="45"/>
                    <a:pt x="1" y="56"/>
                    <a:pt x="0" y="55"/>
                  </a:cubicBezTo>
                  <a:cubicBezTo>
                    <a:pt x="-1" y="55"/>
                    <a:pt x="6" y="44"/>
                    <a:pt x="9" y="28"/>
                  </a:cubicBezTo>
                  <a:cubicBezTo>
                    <a:pt x="12" y="13"/>
                    <a:pt x="9" y="0"/>
                    <a:pt x="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1394368" y="3262306"/>
              <a:ext cx="854543" cy="2011538"/>
            </a:xfrm>
            <a:custGeom>
              <a:avLst/>
              <a:gdLst/>
              <a:ahLst/>
              <a:cxnLst/>
              <a:rect l="l" t="t" r="r" b="b"/>
              <a:pathLst>
                <a:path w="469" h="1104" extrusionOk="0">
                  <a:moveTo>
                    <a:pt x="269" y="239"/>
                  </a:moveTo>
                  <a:lnTo>
                    <a:pt x="304" y="580"/>
                  </a:lnTo>
                  <a:lnTo>
                    <a:pt x="329" y="1094"/>
                  </a:lnTo>
                  <a:lnTo>
                    <a:pt x="465" y="1094"/>
                  </a:lnTo>
                  <a:lnTo>
                    <a:pt x="469" y="0"/>
                  </a:lnTo>
                  <a:lnTo>
                    <a:pt x="80" y="28"/>
                  </a:lnTo>
                  <a:lnTo>
                    <a:pt x="0" y="602"/>
                  </a:lnTo>
                  <a:lnTo>
                    <a:pt x="70" y="1104"/>
                  </a:lnTo>
                  <a:lnTo>
                    <a:pt x="218" y="1104"/>
                  </a:lnTo>
                  <a:lnTo>
                    <a:pt x="184" y="626"/>
                  </a:lnTo>
                  <a:lnTo>
                    <a:pt x="269" y="2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1784287" y="3697775"/>
              <a:ext cx="100213" cy="89280"/>
            </a:xfrm>
            <a:custGeom>
              <a:avLst/>
              <a:gdLst/>
              <a:ahLst/>
              <a:cxnLst/>
              <a:rect l="l" t="t" r="r" b="b"/>
              <a:pathLst>
                <a:path w="55" h="49" extrusionOk="0">
                  <a:moveTo>
                    <a:pt x="55" y="0"/>
                  </a:moveTo>
                  <a:cubicBezTo>
                    <a:pt x="55" y="0"/>
                    <a:pt x="43" y="12"/>
                    <a:pt x="28" y="26"/>
                  </a:cubicBezTo>
                  <a:cubicBezTo>
                    <a:pt x="13" y="39"/>
                    <a:pt x="0" y="50"/>
                    <a:pt x="0" y="49"/>
                  </a:cubicBezTo>
                  <a:cubicBezTo>
                    <a:pt x="-1" y="49"/>
                    <a:pt x="10" y="37"/>
                    <a:pt x="26" y="23"/>
                  </a:cubicBezTo>
                  <a:cubicBezTo>
                    <a:pt x="40" y="10"/>
                    <a:pt x="54" y="-1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1880855" y="3524681"/>
              <a:ext cx="9110" cy="160340"/>
            </a:xfrm>
            <a:custGeom>
              <a:avLst/>
              <a:gdLst/>
              <a:ahLst/>
              <a:cxnLst/>
              <a:rect l="l" t="t" r="r" b="b"/>
              <a:pathLst>
                <a:path w="5" h="88" extrusionOk="0">
                  <a:moveTo>
                    <a:pt x="1" y="88"/>
                  </a:moveTo>
                  <a:cubicBezTo>
                    <a:pt x="0" y="88"/>
                    <a:pt x="1" y="68"/>
                    <a:pt x="2" y="44"/>
                  </a:cubicBezTo>
                  <a:cubicBezTo>
                    <a:pt x="3" y="20"/>
                    <a:pt x="4" y="0"/>
                    <a:pt x="4" y="0"/>
                  </a:cubicBezTo>
                  <a:cubicBezTo>
                    <a:pt x="5" y="0"/>
                    <a:pt x="6" y="20"/>
                    <a:pt x="5" y="44"/>
                  </a:cubicBezTo>
                  <a:cubicBezTo>
                    <a:pt x="4" y="68"/>
                    <a:pt x="2" y="88"/>
                    <a:pt x="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1964670" y="3442689"/>
              <a:ext cx="233223" cy="225934"/>
            </a:xfrm>
            <a:custGeom>
              <a:avLst/>
              <a:gdLst/>
              <a:ahLst/>
              <a:cxnLst/>
              <a:rect l="l" t="t" r="r" b="b"/>
              <a:pathLst>
                <a:path w="128" h="124" extrusionOk="0">
                  <a:moveTo>
                    <a:pt x="0" y="6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4" y="5"/>
                    <a:pt x="6" y="5"/>
                    <a:pt x="9" y="5"/>
                  </a:cubicBezTo>
                  <a:cubicBezTo>
                    <a:pt x="15" y="5"/>
                    <a:pt x="24" y="4"/>
                    <a:pt x="35" y="4"/>
                  </a:cubicBezTo>
                  <a:cubicBezTo>
                    <a:pt x="57" y="3"/>
                    <a:pt x="89" y="1"/>
                    <a:pt x="127" y="0"/>
                  </a:cubicBezTo>
                  <a:lnTo>
                    <a:pt x="128" y="0"/>
                  </a:lnTo>
                  <a:lnTo>
                    <a:pt x="128" y="1"/>
                  </a:lnTo>
                  <a:cubicBezTo>
                    <a:pt x="128" y="30"/>
                    <a:pt x="128" y="63"/>
                    <a:pt x="128" y="97"/>
                  </a:cubicBezTo>
                  <a:lnTo>
                    <a:pt x="128" y="100"/>
                  </a:lnTo>
                  <a:lnTo>
                    <a:pt x="127" y="100"/>
                  </a:lnTo>
                  <a:cubicBezTo>
                    <a:pt x="107" y="109"/>
                    <a:pt x="86" y="117"/>
                    <a:pt x="68" y="124"/>
                  </a:cubicBezTo>
                  <a:lnTo>
                    <a:pt x="67" y="124"/>
                  </a:lnTo>
                  <a:lnTo>
                    <a:pt x="66" y="124"/>
                  </a:lnTo>
                  <a:cubicBezTo>
                    <a:pt x="47" y="118"/>
                    <a:pt x="30" y="111"/>
                    <a:pt x="13" y="106"/>
                  </a:cubicBezTo>
                  <a:lnTo>
                    <a:pt x="13" y="106"/>
                  </a:lnTo>
                  <a:lnTo>
                    <a:pt x="13" y="105"/>
                  </a:lnTo>
                  <a:cubicBezTo>
                    <a:pt x="9" y="75"/>
                    <a:pt x="5" y="50"/>
                    <a:pt x="3" y="32"/>
                  </a:cubicBezTo>
                  <a:cubicBezTo>
                    <a:pt x="2" y="24"/>
                    <a:pt x="1" y="17"/>
                    <a:pt x="1" y="12"/>
                  </a:cubicBezTo>
                  <a:cubicBezTo>
                    <a:pt x="0" y="8"/>
                    <a:pt x="0" y="5"/>
                    <a:pt x="0" y="6"/>
                  </a:cubicBezTo>
                  <a:lnTo>
                    <a:pt x="0" y="8"/>
                  </a:lnTo>
                  <a:cubicBezTo>
                    <a:pt x="1" y="9"/>
                    <a:pt x="1" y="11"/>
                    <a:pt x="1" y="13"/>
                  </a:cubicBezTo>
                  <a:cubicBezTo>
                    <a:pt x="2" y="18"/>
                    <a:pt x="3" y="25"/>
                    <a:pt x="5" y="33"/>
                  </a:cubicBezTo>
                  <a:cubicBezTo>
                    <a:pt x="7" y="51"/>
                    <a:pt x="11" y="75"/>
                    <a:pt x="15" y="104"/>
                  </a:cubicBezTo>
                  <a:lnTo>
                    <a:pt x="14" y="103"/>
                  </a:lnTo>
                  <a:cubicBezTo>
                    <a:pt x="31" y="109"/>
                    <a:pt x="48" y="115"/>
                    <a:pt x="67" y="121"/>
                  </a:cubicBezTo>
                  <a:lnTo>
                    <a:pt x="66" y="121"/>
                  </a:lnTo>
                  <a:cubicBezTo>
                    <a:pt x="85" y="114"/>
                    <a:pt x="105" y="105"/>
                    <a:pt x="126" y="97"/>
                  </a:cubicBezTo>
                  <a:lnTo>
                    <a:pt x="125" y="99"/>
                  </a:lnTo>
                  <a:lnTo>
                    <a:pt x="125" y="97"/>
                  </a:lnTo>
                  <a:cubicBezTo>
                    <a:pt x="125" y="63"/>
                    <a:pt x="125" y="30"/>
                    <a:pt x="125" y="1"/>
                  </a:cubicBezTo>
                  <a:lnTo>
                    <a:pt x="127" y="3"/>
                  </a:lnTo>
                  <a:cubicBezTo>
                    <a:pt x="90" y="4"/>
                    <a:pt x="58" y="5"/>
                    <a:pt x="36" y="5"/>
                  </a:cubicBezTo>
                  <a:cubicBezTo>
                    <a:pt x="25" y="5"/>
                    <a:pt x="16" y="5"/>
                    <a:pt x="10" y="6"/>
                  </a:cubicBezTo>
                  <a:cubicBezTo>
                    <a:pt x="7" y="6"/>
                    <a:pt x="5" y="6"/>
                    <a:pt x="3" y="6"/>
                  </a:cubicBezTo>
                  <a:cubicBezTo>
                    <a:pt x="1" y="6"/>
                    <a:pt x="0" y="6"/>
                    <a:pt x="0" y="5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1602081" y="3449977"/>
              <a:ext cx="218646" cy="251442"/>
            </a:xfrm>
            <a:custGeom>
              <a:avLst/>
              <a:gdLst/>
              <a:ahLst/>
              <a:cxnLst/>
              <a:rect l="l" t="t" r="r" b="b"/>
              <a:pathLst>
                <a:path w="120" h="138" extrusionOk="0">
                  <a:moveTo>
                    <a:pt x="3" y="3"/>
                  </a:moveTo>
                  <a:cubicBezTo>
                    <a:pt x="3" y="3"/>
                    <a:pt x="4" y="3"/>
                    <a:pt x="5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7" y="3"/>
                    <a:pt x="25" y="2"/>
                    <a:pt x="35" y="2"/>
                  </a:cubicBezTo>
                  <a:cubicBezTo>
                    <a:pt x="55" y="2"/>
                    <a:pt x="84" y="1"/>
                    <a:pt x="118" y="0"/>
                  </a:cubicBezTo>
                  <a:lnTo>
                    <a:pt x="120" y="0"/>
                  </a:lnTo>
                  <a:lnTo>
                    <a:pt x="120" y="2"/>
                  </a:lnTo>
                  <a:cubicBezTo>
                    <a:pt x="119" y="30"/>
                    <a:pt x="118" y="63"/>
                    <a:pt x="117" y="97"/>
                  </a:cubicBezTo>
                  <a:lnTo>
                    <a:pt x="117" y="98"/>
                  </a:lnTo>
                  <a:lnTo>
                    <a:pt x="116" y="99"/>
                  </a:lnTo>
                  <a:cubicBezTo>
                    <a:pt x="113" y="101"/>
                    <a:pt x="110" y="103"/>
                    <a:pt x="106" y="105"/>
                  </a:cubicBezTo>
                  <a:cubicBezTo>
                    <a:pt x="89" y="116"/>
                    <a:pt x="73" y="127"/>
                    <a:pt x="57" y="137"/>
                  </a:cubicBezTo>
                  <a:lnTo>
                    <a:pt x="56" y="138"/>
                  </a:lnTo>
                  <a:lnTo>
                    <a:pt x="56" y="137"/>
                  </a:lnTo>
                  <a:cubicBezTo>
                    <a:pt x="36" y="125"/>
                    <a:pt x="17" y="114"/>
                    <a:pt x="0" y="103"/>
                  </a:cubicBezTo>
                  <a:lnTo>
                    <a:pt x="0" y="103"/>
                  </a:lnTo>
                  <a:lnTo>
                    <a:pt x="0" y="102"/>
                  </a:lnTo>
                  <a:cubicBezTo>
                    <a:pt x="1" y="72"/>
                    <a:pt x="1" y="48"/>
                    <a:pt x="2" y="30"/>
                  </a:cubicBezTo>
                  <a:cubicBezTo>
                    <a:pt x="2" y="22"/>
                    <a:pt x="3" y="15"/>
                    <a:pt x="3" y="10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7"/>
                    <a:pt x="4" y="8"/>
                    <a:pt x="4" y="11"/>
                  </a:cubicBezTo>
                  <a:cubicBezTo>
                    <a:pt x="4" y="16"/>
                    <a:pt x="4" y="22"/>
                    <a:pt x="3" y="31"/>
                  </a:cubicBezTo>
                  <a:cubicBezTo>
                    <a:pt x="3" y="48"/>
                    <a:pt x="3" y="73"/>
                    <a:pt x="2" y="102"/>
                  </a:cubicBezTo>
                  <a:lnTo>
                    <a:pt x="2" y="101"/>
                  </a:lnTo>
                  <a:cubicBezTo>
                    <a:pt x="19" y="111"/>
                    <a:pt x="37" y="122"/>
                    <a:pt x="57" y="134"/>
                  </a:cubicBezTo>
                  <a:lnTo>
                    <a:pt x="56" y="134"/>
                  </a:lnTo>
                  <a:cubicBezTo>
                    <a:pt x="71" y="124"/>
                    <a:pt x="88" y="113"/>
                    <a:pt x="105" y="102"/>
                  </a:cubicBezTo>
                  <a:lnTo>
                    <a:pt x="114" y="96"/>
                  </a:lnTo>
                  <a:lnTo>
                    <a:pt x="114" y="97"/>
                  </a:lnTo>
                  <a:cubicBezTo>
                    <a:pt x="115" y="62"/>
                    <a:pt x="116" y="30"/>
                    <a:pt x="117" y="1"/>
                  </a:cubicBezTo>
                  <a:lnTo>
                    <a:pt x="119" y="3"/>
                  </a:lnTo>
                  <a:cubicBezTo>
                    <a:pt x="85" y="3"/>
                    <a:pt x="56" y="3"/>
                    <a:pt x="36" y="4"/>
                  </a:cubicBezTo>
                  <a:cubicBezTo>
                    <a:pt x="26" y="4"/>
                    <a:pt x="18" y="4"/>
                    <a:pt x="12" y="4"/>
                  </a:cubicBezTo>
                  <a:cubicBezTo>
                    <a:pt x="9" y="4"/>
                    <a:pt x="7" y="4"/>
                    <a:pt x="6" y="3"/>
                  </a:cubicBezTo>
                  <a:cubicBezTo>
                    <a:pt x="4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1946449" y="3706885"/>
              <a:ext cx="225935" cy="30975"/>
            </a:xfrm>
            <a:custGeom>
              <a:avLst/>
              <a:gdLst/>
              <a:ahLst/>
              <a:cxnLst/>
              <a:rect l="l" t="t" r="r" b="b"/>
              <a:pathLst>
                <a:path w="124" h="17" extrusionOk="0">
                  <a:moveTo>
                    <a:pt x="124" y="17"/>
                  </a:moveTo>
                  <a:cubicBezTo>
                    <a:pt x="124" y="17"/>
                    <a:pt x="116" y="17"/>
                    <a:pt x="105" y="16"/>
                  </a:cubicBezTo>
                  <a:cubicBezTo>
                    <a:pt x="93" y="15"/>
                    <a:pt x="79" y="14"/>
                    <a:pt x="61" y="12"/>
                  </a:cubicBezTo>
                  <a:cubicBezTo>
                    <a:pt x="44" y="9"/>
                    <a:pt x="29" y="7"/>
                    <a:pt x="18" y="5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0"/>
                    <a:pt x="7" y="1"/>
                    <a:pt x="18" y="2"/>
                  </a:cubicBezTo>
                  <a:cubicBezTo>
                    <a:pt x="30" y="4"/>
                    <a:pt x="45" y="6"/>
                    <a:pt x="62" y="8"/>
                  </a:cubicBezTo>
                  <a:cubicBezTo>
                    <a:pt x="78" y="10"/>
                    <a:pt x="93" y="12"/>
                    <a:pt x="106" y="14"/>
                  </a:cubicBezTo>
                  <a:cubicBezTo>
                    <a:pt x="117" y="15"/>
                    <a:pt x="124" y="16"/>
                    <a:pt x="1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1997466" y="4295407"/>
              <a:ext cx="169451" cy="151230"/>
            </a:xfrm>
            <a:custGeom>
              <a:avLst/>
              <a:gdLst/>
              <a:ahLst/>
              <a:cxnLst/>
              <a:rect l="l" t="t" r="r" b="b"/>
              <a:pathLst>
                <a:path w="93" h="83" extrusionOk="0">
                  <a:moveTo>
                    <a:pt x="93" y="74"/>
                  </a:moveTo>
                  <a:cubicBezTo>
                    <a:pt x="93" y="74"/>
                    <a:pt x="92" y="76"/>
                    <a:pt x="89" y="78"/>
                  </a:cubicBezTo>
                  <a:cubicBezTo>
                    <a:pt x="87" y="81"/>
                    <a:pt x="82" y="83"/>
                    <a:pt x="76" y="83"/>
                  </a:cubicBezTo>
                  <a:cubicBezTo>
                    <a:pt x="69" y="83"/>
                    <a:pt x="62" y="80"/>
                    <a:pt x="55" y="75"/>
                  </a:cubicBezTo>
                  <a:cubicBezTo>
                    <a:pt x="49" y="70"/>
                    <a:pt x="43" y="64"/>
                    <a:pt x="37" y="57"/>
                  </a:cubicBezTo>
                  <a:cubicBezTo>
                    <a:pt x="25" y="43"/>
                    <a:pt x="15" y="29"/>
                    <a:pt x="9" y="18"/>
                  </a:cubicBezTo>
                  <a:cubicBezTo>
                    <a:pt x="3" y="8"/>
                    <a:pt x="0" y="1"/>
                    <a:pt x="1" y="0"/>
                  </a:cubicBezTo>
                  <a:cubicBezTo>
                    <a:pt x="1" y="0"/>
                    <a:pt x="4" y="7"/>
                    <a:pt x="11" y="17"/>
                  </a:cubicBezTo>
                  <a:cubicBezTo>
                    <a:pt x="17" y="27"/>
                    <a:pt x="27" y="41"/>
                    <a:pt x="39" y="55"/>
                  </a:cubicBezTo>
                  <a:cubicBezTo>
                    <a:pt x="45" y="62"/>
                    <a:pt x="51" y="68"/>
                    <a:pt x="57" y="73"/>
                  </a:cubicBezTo>
                  <a:cubicBezTo>
                    <a:pt x="63" y="78"/>
                    <a:pt x="70" y="81"/>
                    <a:pt x="76" y="81"/>
                  </a:cubicBezTo>
                  <a:cubicBezTo>
                    <a:pt x="81" y="81"/>
                    <a:pt x="86" y="79"/>
                    <a:pt x="89" y="77"/>
                  </a:cubicBezTo>
                  <a:cubicBezTo>
                    <a:pt x="91" y="76"/>
                    <a:pt x="92" y="74"/>
                    <a:pt x="9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1521911" y="4384687"/>
              <a:ext cx="156697" cy="100212"/>
            </a:xfrm>
            <a:custGeom>
              <a:avLst/>
              <a:gdLst/>
              <a:ahLst/>
              <a:cxnLst/>
              <a:rect l="l" t="t" r="r" b="b"/>
              <a:pathLst>
                <a:path w="86" h="55" extrusionOk="0">
                  <a:moveTo>
                    <a:pt x="86" y="37"/>
                  </a:moveTo>
                  <a:cubicBezTo>
                    <a:pt x="86" y="37"/>
                    <a:pt x="86" y="39"/>
                    <a:pt x="84" y="41"/>
                  </a:cubicBezTo>
                  <a:cubicBezTo>
                    <a:pt x="82" y="44"/>
                    <a:pt x="79" y="47"/>
                    <a:pt x="75" y="50"/>
                  </a:cubicBezTo>
                  <a:cubicBezTo>
                    <a:pt x="70" y="53"/>
                    <a:pt x="63" y="55"/>
                    <a:pt x="56" y="55"/>
                  </a:cubicBezTo>
                  <a:cubicBezTo>
                    <a:pt x="49" y="55"/>
                    <a:pt x="41" y="53"/>
                    <a:pt x="34" y="48"/>
                  </a:cubicBezTo>
                  <a:cubicBezTo>
                    <a:pt x="19" y="39"/>
                    <a:pt x="12" y="25"/>
                    <a:pt x="7" y="16"/>
                  </a:cubicBezTo>
                  <a:cubicBezTo>
                    <a:pt x="2" y="6"/>
                    <a:pt x="0" y="0"/>
                    <a:pt x="0" y="0"/>
                  </a:cubicBezTo>
                  <a:cubicBezTo>
                    <a:pt x="0" y="0"/>
                    <a:pt x="3" y="6"/>
                    <a:pt x="9" y="15"/>
                  </a:cubicBezTo>
                  <a:cubicBezTo>
                    <a:pt x="14" y="24"/>
                    <a:pt x="22" y="37"/>
                    <a:pt x="35" y="45"/>
                  </a:cubicBezTo>
                  <a:cubicBezTo>
                    <a:pt x="42" y="50"/>
                    <a:pt x="49" y="52"/>
                    <a:pt x="56" y="52"/>
                  </a:cubicBezTo>
                  <a:cubicBezTo>
                    <a:pt x="63" y="52"/>
                    <a:pt x="69" y="51"/>
                    <a:pt x="73" y="48"/>
                  </a:cubicBezTo>
                  <a:cubicBezTo>
                    <a:pt x="83" y="43"/>
                    <a:pt x="85" y="37"/>
                    <a:pt x="8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1541954" y="4359178"/>
              <a:ext cx="153052" cy="23687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0"/>
                  </a:moveTo>
                  <a:cubicBezTo>
                    <a:pt x="84" y="0"/>
                    <a:pt x="80" y="3"/>
                    <a:pt x="72" y="6"/>
                  </a:cubicBezTo>
                  <a:cubicBezTo>
                    <a:pt x="65" y="9"/>
                    <a:pt x="54" y="12"/>
                    <a:pt x="42" y="13"/>
                  </a:cubicBezTo>
                  <a:cubicBezTo>
                    <a:pt x="30" y="13"/>
                    <a:pt x="19" y="11"/>
                    <a:pt x="11" y="9"/>
                  </a:cubicBezTo>
                  <a:cubicBezTo>
                    <a:pt x="4" y="6"/>
                    <a:pt x="-1" y="3"/>
                    <a:pt x="0" y="3"/>
                  </a:cubicBezTo>
                  <a:cubicBezTo>
                    <a:pt x="0" y="2"/>
                    <a:pt x="18" y="11"/>
                    <a:pt x="42" y="9"/>
                  </a:cubicBezTo>
                  <a:cubicBezTo>
                    <a:pt x="66" y="9"/>
                    <a:pt x="83" y="-1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021153" y="1855685"/>
              <a:ext cx="734287" cy="712420"/>
            </a:xfrm>
            <a:custGeom>
              <a:avLst/>
              <a:gdLst/>
              <a:ahLst/>
              <a:cxnLst/>
              <a:rect l="l" t="t" r="r" b="b"/>
              <a:pathLst>
                <a:path w="403" h="391" extrusionOk="0">
                  <a:moveTo>
                    <a:pt x="262" y="169"/>
                  </a:moveTo>
                  <a:lnTo>
                    <a:pt x="64" y="169"/>
                  </a:lnTo>
                  <a:cubicBezTo>
                    <a:pt x="64" y="169"/>
                    <a:pt x="37" y="154"/>
                    <a:pt x="24" y="157"/>
                  </a:cubicBezTo>
                  <a:cubicBezTo>
                    <a:pt x="11" y="159"/>
                    <a:pt x="0" y="173"/>
                    <a:pt x="0" y="173"/>
                  </a:cubicBezTo>
                  <a:lnTo>
                    <a:pt x="26" y="391"/>
                  </a:lnTo>
                  <a:lnTo>
                    <a:pt x="90" y="343"/>
                  </a:lnTo>
                  <a:lnTo>
                    <a:pt x="328" y="319"/>
                  </a:lnTo>
                  <a:cubicBezTo>
                    <a:pt x="349" y="318"/>
                    <a:pt x="369" y="310"/>
                    <a:pt x="383" y="295"/>
                  </a:cubicBezTo>
                  <a:lnTo>
                    <a:pt x="383" y="295"/>
                  </a:lnTo>
                  <a:cubicBezTo>
                    <a:pt x="398" y="278"/>
                    <a:pt x="406" y="256"/>
                    <a:pt x="403" y="234"/>
                  </a:cubicBezTo>
                  <a:lnTo>
                    <a:pt x="359" y="0"/>
                  </a:lnTo>
                  <a:lnTo>
                    <a:pt x="268" y="2"/>
                  </a:lnTo>
                  <a:lnTo>
                    <a:pt x="265" y="62"/>
                  </a:lnTo>
                  <a:lnTo>
                    <a:pt x="262" y="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1162967" y="2263824"/>
              <a:ext cx="368055" cy="714242"/>
            </a:xfrm>
            <a:custGeom>
              <a:avLst/>
              <a:gdLst/>
              <a:ahLst/>
              <a:cxnLst/>
              <a:rect l="l" t="t" r="r" b="b"/>
              <a:pathLst>
                <a:path w="202" h="392" extrusionOk="0">
                  <a:moveTo>
                    <a:pt x="189" y="0"/>
                  </a:moveTo>
                  <a:cubicBezTo>
                    <a:pt x="189" y="0"/>
                    <a:pt x="157" y="18"/>
                    <a:pt x="141" y="56"/>
                  </a:cubicBezTo>
                  <a:cubicBezTo>
                    <a:pt x="129" y="83"/>
                    <a:pt x="51" y="222"/>
                    <a:pt x="9" y="294"/>
                  </a:cubicBezTo>
                  <a:cubicBezTo>
                    <a:pt x="-6" y="320"/>
                    <a:pt x="-2" y="353"/>
                    <a:pt x="19" y="375"/>
                  </a:cubicBezTo>
                  <a:lnTo>
                    <a:pt x="19" y="375"/>
                  </a:lnTo>
                  <a:cubicBezTo>
                    <a:pt x="44" y="402"/>
                    <a:pt x="74" y="391"/>
                    <a:pt x="111" y="379"/>
                  </a:cubicBezTo>
                  <a:cubicBezTo>
                    <a:pt x="128" y="374"/>
                    <a:pt x="202" y="260"/>
                    <a:pt x="202" y="26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1487292" y="2156323"/>
              <a:ext cx="767084" cy="1202550"/>
            </a:xfrm>
            <a:custGeom>
              <a:avLst/>
              <a:gdLst/>
              <a:ahLst/>
              <a:cxnLst/>
              <a:rect l="l" t="t" r="r" b="b"/>
              <a:pathLst>
                <a:path w="421" h="660" extrusionOk="0">
                  <a:moveTo>
                    <a:pt x="45" y="553"/>
                  </a:moveTo>
                  <a:lnTo>
                    <a:pt x="0" y="163"/>
                  </a:lnTo>
                  <a:lnTo>
                    <a:pt x="11" y="59"/>
                  </a:lnTo>
                  <a:lnTo>
                    <a:pt x="126" y="10"/>
                  </a:lnTo>
                  <a:lnTo>
                    <a:pt x="275" y="0"/>
                  </a:lnTo>
                  <a:lnTo>
                    <a:pt x="418" y="16"/>
                  </a:lnTo>
                  <a:lnTo>
                    <a:pt x="384" y="416"/>
                  </a:lnTo>
                  <a:lnTo>
                    <a:pt x="421" y="642"/>
                  </a:lnTo>
                  <a:lnTo>
                    <a:pt x="22" y="660"/>
                  </a:lnTo>
                  <a:lnTo>
                    <a:pt x="45" y="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1487292" y="2453317"/>
              <a:ext cx="81992" cy="708776"/>
            </a:xfrm>
            <a:custGeom>
              <a:avLst/>
              <a:gdLst/>
              <a:ahLst/>
              <a:cxnLst/>
              <a:rect l="l" t="t" r="r" b="b"/>
              <a:pathLst>
                <a:path w="45" h="389" extrusionOk="0">
                  <a:moveTo>
                    <a:pt x="45" y="389"/>
                  </a:moveTo>
                  <a:cubicBezTo>
                    <a:pt x="44" y="389"/>
                    <a:pt x="33" y="302"/>
                    <a:pt x="21" y="195"/>
                  </a:cubicBezTo>
                  <a:cubicBezTo>
                    <a:pt x="8" y="87"/>
                    <a:pt x="-1" y="0"/>
                    <a:pt x="0" y="0"/>
                  </a:cubicBezTo>
                  <a:cubicBezTo>
                    <a:pt x="1" y="0"/>
                    <a:pt x="11" y="87"/>
                    <a:pt x="24" y="194"/>
                  </a:cubicBezTo>
                  <a:cubicBezTo>
                    <a:pt x="36" y="301"/>
                    <a:pt x="46" y="389"/>
                    <a:pt x="45" y="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185138" y="2345816"/>
              <a:ext cx="58306" cy="624961"/>
            </a:xfrm>
            <a:custGeom>
              <a:avLst/>
              <a:gdLst/>
              <a:ahLst/>
              <a:cxnLst/>
              <a:rect l="l" t="t" r="r" b="b"/>
              <a:pathLst>
                <a:path w="32" h="343" extrusionOk="0">
                  <a:moveTo>
                    <a:pt x="32" y="0"/>
                  </a:moveTo>
                  <a:cubicBezTo>
                    <a:pt x="32" y="0"/>
                    <a:pt x="32" y="1"/>
                    <a:pt x="32" y="3"/>
                  </a:cubicBezTo>
                  <a:cubicBezTo>
                    <a:pt x="31" y="6"/>
                    <a:pt x="31" y="9"/>
                    <a:pt x="31" y="13"/>
                  </a:cubicBezTo>
                  <a:cubicBezTo>
                    <a:pt x="30" y="22"/>
                    <a:pt x="29" y="35"/>
                    <a:pt x="27" y="50"/>
                  </a:cubicBezTo>
                  <a:cubicBezTo>
                    <a:pt x="24" y="81"/>
                    <a:pt x="20" y="124"/>
                    <a:pt x="15" y="171"/>
                  </a:cubicBezTo>
                  <a:cubicBezTo>
                    <a:pt x="10" y="219"/>
                    <a:pt x="7" y="262"/>
                    <a:pt x="4" y="293"/>
                  </a:cubicBezTo>
                  <a:cubicBezTo>
                    <a:pt x="3" y="308"/>
                    <a:pt x="2" y="320"/>
                    <a:pt x="2" y="330"/>
                  </a:cubicBezTo>
                  <a:cubicBezTo>
                    <a:pt x="1" y="334"/>
                    <a:pt x="1" y="337"/>
                    <a:pt x="1" y="340"/>
                  </a:cubicBezTo>
                  <a:cubicBezTo>
                    <a:pt x="1" y="342"/>
                    <a:pt x="1" y="343"/>
                    <a:pt x="0" y="343"/>
                  </a:cubicBezTo>
                  <a:cubicBezTo>
                    <a:pt x="0" y="343"/>
                    <a:pt x="0" y="342"/>
                    <a:pt x="0" y="340"/>
                  </a:cubicBezTo>
                  <a:cubicBezTo>
                    <a:pt x="0" y="337"/>
                    <a:pt x="0" y="334"/>
                    <a:pt x="0" y="329"/>
                  </a:cubicBezTo>
                  <a:cubicBezTo>
                    <a:pt x="1" y="321"/>
                    <a:pt x="1" y="308"/>
                    <a:pt x="2" y="293"/>
                  </a:cubicBezTo>
                  <a:cubicBezTo>
                    <a:pt x="4" y="261"/>
                    <a:pt x="7" y="218"/>
                    <a:pt x="12" y="171"/>
                  </a:cubicBezTo>
                  <a:cubicBezTo>
                    <a:pt x="16" y="124"/>
                    <a:pt x="21" y="81"/>
                    <a:pt x="25" y="50"/>
                  </a:cubicBezTo>
                  <a:cubicBezTo>
                    <a:pt x="27" y="34"/>
                    <a:pt x="28" y="22"/>
                    <a:pt x="29" y="13"/>
                  </a:cubicBezTo>
                  <a:cubicBezTo>
                    <a:pt x="30" y="9"/>
                    <a:pt x="31" y="6"/>
                    <a:pt x="31" y="3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698650" y="3052771"/>
              <a:ext cx="419072" cy="142120"/>
            </a:xfrm>
            <a:custGeom>
              <a:avLst/>
              <a:gdLst/>
              <a:ahLst/>
              <a:cxnLst/>
              <a:rect l="l" t="t" r="r" b="b"/>
              <a:pathLst>
                <a:path w="230" h="78" extrusionOk="0">
                  <a:moveTo>
                    <a:pt x="230" y="0"/>
                  </a:moveTo>
                  <a:cubicBezTo>
                    <a:pt x="230" y="0"/>
                    <a:pt x="228" y="3"/>
                    <a:pt x="224" y="8"/>
                  </a:cubicBezTo>
                  <a:cubicBezTo>
                    <a:pt x="222" y="10"/>
                    <a:pt x="219" y="13"/>
                    <a:pt x="216" y="16"/>
                  </a:cubicBezTo>
                  <a:cubicBezTo>
                    <a:pt x="212" y="19"/>
                    <a:pt x="209" y="23"/>
                    <a:pt x="204" y="26"/>
                  </a:cubicBezTo>
                  <a:cubicBezTo>
                    <a:pt x="200" y="30"/>
                    <a:pt x="195" y="34"/>
                    <a:pt x="189" y="38"/>
                  </a:cubicBezTo>
                  <a:cubicBezTo>
                    <a:pt x="184" y="42"/>
                    <a:pt x="177" y="45"/>
                    <a:pt x="171" y="49"/>
                  </a:cubicBezTo>
                  <a:cubicBezTo>
                    <a:pt x="158" y="56"/>
                    <a:pt x="142" y="63"/>
                    <a:pt x="125" y="68"/>
                  </a:cubicBezTo>
                  <a:cubicBezTo>
                    <a:pt x="108" y="73"/>
                    <a:pt x="92" y="76"/>
                    <a:pt x="77" y="77"/>
                  </a:cubicBezTo>
                  <a:cubicBezTo>
                    <a:pt x="69" y="78"/>
                    <a:pt x="62" y="78"/>
                    <a:pt x="55" y="78"/>
                  </a:cubicBezTo>
                  <a:cubicBezTo>
                    <a:pt x="48" y="78"/>
                    <a:pt x="42" y="77"/>
                    <a:pt x="36" y="77"/>
                  </a:cubicBezTo>
                  <a:cubicBezTo>
                    <a:pt x="31" y="76"/>
                    <a:pt x="25" y="75"/>
                    <a:pt x="21" y="74"/>
                  </a:cubicBezTo>
                  <a:cubicBezTo>
                    <a:pt x="16" y="73"/>
                    <a:pt x="13" y="72"/>
                    <a:pt x="10" y="71"/>
                  </a:cubicBezTo>
                  <a:cubicBezTo>
                    <a:pt x="3" y="70"/>
                    <a:pt x="0" y="69"/>
                    <a:pt x="0" y="68"/>
                  </a:cubicBezTo>
                  <a:cubicBezTo>
                    <a:pt x="0" y="68"/>
                    <a:pt x="14" y="72"/>
                    <a:pt x="37" y="74"/>
                  </a:cubicBezTo>
                  <a:cubicBezTo>
                    <a:pt x="42" y="75"/>
                    <a:pt x="48" y="75"/>
                    <a:pt x="55" y="75"/>
                  </a:cubicBezTo>
                  <a:cubicBezTo>
                    <a:pt x="62" y="75"/>
                    <a:pt x="69" y="75"/>
                    <a:pt x="76" y="74"/>
                  </a:cubicBezTo>
                  <a:cubicBezTo>
                    <a:pt x="91" y="73"/>
                    <a:pt x="108" y="70"/>
                    <a:pt x="124" y="65"/>
                  </a:cubicBezTo>
                  <a:cubicBezTo>
                    <a:pt x="141" y="60"/>
                    <a:pt x="156" y="54"/>
                    <a:pt x="170" y="47"/>
                  </a:cubicBezTo>
                  <a:cubicBezTo>
                    <a:pt x="176" y="43"/>
                    <a:pt x="182" y="39"/>
                    <a:pt x="188" y="36"/>
                  </a:cubicBezTo>
                  <a:cubicBezTo>
                    <a:pt x="193" y="32"/>
                    <a:pt x="198" y="28"/>
                    <a:pt x="203" y="25"/>
                  </a:cubicBezTo>
                  <a:cubicBezTo>
                    <a:pt x="221" y="10"/>
                    <a:pt x="230" y="-1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163273" y="2178188"/>
              <a:ext cx="67416" cy="94746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0" y="0"/>
                  </a:moveTo>
                  <a:cubicBezTo>
                    <a:pt x="0" y="0"/>
                    <a:pt x="15" y="6"/>
                    <a:pt x="26" y="21"/>
                  </a:cubicBezTo>
                  <a:cubicBezTo>
                    <a:pt x="37" y="36"/>
                    <a:pt x="38" y="52"/>
                    <a:pt x="37" y="52"/>
                  </a:cubicBezTo>
                  <a:cubicBezTo>
                    <a:pt x="36" y="52"/>
                    <a:pt x="34" y="37"/>
                    <a:pt x="23" y="23"/>
                  </a:cubicBezTo>
                  <a:cubicBezTo>
                    <a:pt x="13" y="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483648" y="2163611"/>
              <a:ext cx="654117" cy="160340"/>
            </a:xfrm>
            <a:custGeom>
              <a:avLst/>
              <a:gdLst/>
              <a:ahLst/>
              <a:cxnLst/>
              <a:rect l="l" t="t" r="r" b="b"/>
              <a:pathLst>
                <a:path w="359" h="88" extrusionOk="0">
                  <a:moveTo>
                    <a:pt x="359" y="4"/>
                  </a:moveTo>
                  <a:cubicBezTo>
                    <a:pt x="359" y="4"/>
                    <a:pt x="358" y="3"/>
                    <a:pt x="356" y="2"/>
                  </a:cubicBezTo>
                  <a:cubicBezTo>
                    <a:pt x="354" y="1"/>
                    <a:pt x="350" y="0"/>
                    <a:pt x="345" y="1"/>
                  </a:cubicBezTo>
                  <a:cubicBezTo>
                    <a:pt x="341" y="2"/>
                    <a:pt x="335" y="5"/>
                    <a:pt x="331" y="10"/>
                  </a:cubicBezTo>
                  <a:cubicBezTo>
                    <a:pt x="326" y="15"/>
                    <a:pt x="321" y="21"/>
                    <a:pt x="314" y="27"/>
                  </a:cubicBezTo>
                  <a:cubicBezTo>
                    <a:pt x="307" y="32"/>
                    <a:pt x="298" y="34"/>
                    <a:pt x="288" y="35"/>
                  </a:cubicBezTo>
                  <a:cubicBezTo>
                    <a:pt x="277" y="35"/>
                    <a:pt x="267" y="34"/>
                    <a:pt x="255" y="34"/>
                  </a:cubicBezTo>
                  <a:cubicBezTo>
                    <a:pt x="233" y="33"/>
                    <a:pt x="208" y="34"/>
                    <a:pt x="181" y="36"/>
                  </a:cubicBezTo>
                  <a:cubicBezTo>
                    <a:pt x="129" y="40"/>
                    <a:pt x="83" y="52"/>
                    <a:pt x="51" y="64"/>
                  </a:cubicBezTo>
                  <a:cubicBezTo>
                    <a:pt x="35" y="71"/>
                    <a:pt x="22" y="77"/>
                    <a:pt x="14" y="81"/>
                  </a:cubicBezTo>
                  <a:cubicBezTo>
                    <a:pt x="10" y="83"/>
                    <a:pt x="6" y="85"/>
                    <a:pt x="4" y="86"/>
                  </a:cubicBezTo>
                  <a:cubicBezTo>
                    <a:pt x="2" y="87"/>
                    <a:pt x="0" y="88"/>
                    <a:pt x="0" y="88"/>
                  </a:cubicBezTo>
                  <a:cubicBezTo>
                    <a:pt x="0" y="88"/>
                    <a:pt x="1" y="87"/>
                    <a:pt x="4" y="86"/>
                  </a:cubicBezTo>
                  <a:cubicBezTo>
                    <a:pt x="6" y="85"/>
                    <a:pt x="9" y="83"/>
                    <a:pt x="13" y="81"/>
                  </a:cubicBezTo>
                  <a:cubicBezTo>
                    <a:pt x="22" y="76"/>
                    <a:pt x="34" y="70"/>
                    <a:pt x="50" y="64"/>
                  </a:cubicBezTo>
                  <a:cubicBezTo>
                    <a:pt x="82" y="51"/>
                    <a:pt x="129" y="39"/>
                    <a:pt x="181" y="34"/>
                  </a:cubicBezTo>
                  <a:cubicBezTo>
                    <a:pt x="207" y="32"/>
                    <a:pt x="233" y="32"/>
                    <a:pt x="255" y="33"/>
                  </a:cubicBezTo>
                  <a:cubicBezTo>
                    <a:pt x="267" y="33"/>
                    <a:pt x="277" y="34"/>
                    <a:pt x="287" y="34"/>
                  </a:cubicBezTo>
                  <a:cubicBezTo>
                    <a:pt x="297" y="33"/>
                    <a:pt x="307" y="31"/>
                    <a:pt x="314" y="26"/>
                  </a:cubicBezTo>
                  <a:cubicBezTo>
                    <a:pt x="321" y="21"/>
                    <a:pt x="325" y="14"/>
                    <a:pt x="330" y="10"/>
                  </a:cubicBezTo>
                  <a:cubicBezTo>
                    <a:pt x="335" y="5"/>
                    <a:pt x="340" y="2"/>
                    <a:pt x="345" y="1"/>
                  </a:cubicBezTo>
                  <a:cubicBezTo>
                    <a:pt x="350" y="0"/>
                    <a:pt x="354" y="1"/>
                    <a:pt x="356" y="2"/>
                  </a:cubicBezTo>
                  <a:cubicBezTo>
                    <a:pt x="358" y="3"/>
                    <a:pt x="359" y="4"/>
                    <a:pt x="35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1498225" y="2313019"/>
              <a:ext cx="721533" cy="118433"/>
            </a:xfrm>
            <a:custGeom>
              <a:avLst/>
              <a:gdLst/>
              <a:ahLst/>
              <a:cxnLst/>
              <a:rect l="l" t="t" r="r" b="b"/>
              <a:pathLst>
                <a:path w="396" h="65" extrusionOk="0">
                  <a:moveTo>
                    <a:pt x="396" y="2"/>
                  </a:moveTo>
                  <a:cubicBezTo>
                    <a:pt x="396" y="2"/>
                    <a:pt x="395" y="1"/>
                    <a:pt x="392" y="1"/>
                  </a:cubicBezTo>
                  <a:cubicBezTo>
                    <a:pt x="389" y="1"/>
                    <a:pt x="386" y="0"/>
                    <a:pt x="380" y="1"/>
                  </a:cubicBezTo>
                  <a:cubicBezTo>
                    <a:pt x="375" y="1"/>
                    <a:pt x="369" y="3"/>
                    <a:pt x="363" y="5"/>
                  </a:cubicBezTo>
                  <a:cubicBezTo>
                    <a:pt x="356" y="8"/>
                    <a:pt x="349" y="12"/>
                    <a:pt x="341" y="17"/>
                  </a:cubicBezTo>
                  <a:cubicBezTo>
                    <a:pt x="333" y="21"/>
                    <a:pt x="324" y="26"/>
                    <a:pt x="313" y="28"/>
                  </a:cubicBezTo>
                  <a:cubicBezTo>
                    <a:pt x="303" y="31"/>
                    <a:pt x="291" y="33"/>
                    <a:pt x="279" y="34"/>
                  </a:cubicBezTo>
                  <a:cubicBezTo>
                    <a:pt x="255" y="35"/>
                    <a:pt x="228" y="36"/>
                    <a:pt x="201" y="38"/>
                  </a:cubicBezTo>
                  <a:cubicBezTo>
                    <a:pt x="145" y="42"/>
                    <a:pt x="95" y="49"/>
                    <a:pt x="59" y="54"/>
                  </a:cubicBezTo>
                  <a:cubicBezTo>
                    <a:pt x="41" y="57"/>
                    <a:pt x="26" y="60"/>
                    <a:pt x="16" y="62"/>
                  </a:cubicBezTo>
                  <a:cubicBezTo>
                    <a:pt x="11" y="63"/>
                    <a:pt x="7" y="63"/>
                    <a:pt x="4" y="64"/>
                  </a:cubicBezTo>
                  <a:cubicBezTo>
                    <a:pt x="2" y="65"/>
                    <a:pt x="0" y="65"/>
                    <a:pt x="0" y="65"/>
                  </a:cubicBezTo>
                  <a:cubicBezTo>
                    <a:pt x="0" y="65"/>
                    <a:pt x="2" y="64"/>
                    <a:pt x="4" y="64"/>
                  </a:cubicBezTo>
                  <a:cubicBezTo>
                    <a:pt x="7" y="63"/>
                    <a:pt x="11" y="62"/>
                    <a:pt x="16" y="61"/>
                  </a:cubicBezTo>
                  <a:cubicBezTo>
                    <a:pt x="26" y="59"/>
                    <a:pt x="40" y="56"/>
                    <a:pt x="58" y="53"/>
                  </a:cubicBezTo>
                  <a:cubicBezTo>
                    <a:pt x="95" y="47"/>
                    <a:pt x="145" y="40"/>
                    <a:pt x="200" y="36"/>
                  </a:cubicBezTo>
                  <a:cubicBezTo>
                    <a:pt x="228" y="34"/>
                    <a:pt x="255" y="34"/>
                    <a:pt x="279" y="33"/>
                  </a:cubicBezTo>
                  <a:cubicBezTo>
                    <a:pt x="291" y="32"/>
                    <a:pt x="302" y="30"/>
                    <a:pt x="313" y="27"/>
                  </a:cubicBezTo>
                  <a:cubicBezTo>
                    <a:pt x="323" y="24"/>
                    <a:pt x="332" y="20"/>
                    <a:pt x="340" y="16"/>
                  </a:cubicBezTo>
                  <a:cubicBezTo>
                    <a:pt x="348" y="11"/>
                    <a:pt x="355" y="7"/>
                    <a:pt x="362" y="5"/>
                  </a:cubicBezTo>
                  <a:cubicBezTo>
                    <a:pt x="369" y="2"/>
                    <a:pt x="375" y="0"/>
                    <a:pt x="380" y="0"/>
                  </a:cubicBezTo>
                  <a:cubicBezTo>
                    <a:pt x="385" y="0"/>
                    <a:pt x="389" y="0"/>
                    <a:pt x="392" y="1"/>
                  </a:cubicBezTo>
                  <a:cubicBezTo>
                    <a:pt x="395" y="1"/>
                    <a:pt x="396" y="2"/>
                    <a:pt x="396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510979" y="2517089"/>
              <a:ext cx="710600" cy="74704"/>
            </a:xfrm>
            <a:custGeom>
              <a:avLst/>
              <a:gdLst/>
              <a:ahLst/>
              <a:cxnLst/>
              <a:rect l="l" t="t" r="r" b="b"/>
              <a:pathLst>
                <a:path w="390" h="41" extrusionOk="0">
                  <a:moveTo>
                    <a:pt x="390" y="0"/>
                  </a:moveTo>
                  <a:cubicBezTo>
                    <a:pt x="390" y="0"/>
                    <a:pt x="385" y="2"/>
                    <a:pt x="376" y="6"/>
                  </a:cubicBezTo>
                  <a:cubicBezTo>
                    <a:pt x="366" y="10"/>
                    <a:pt x="353" y="14"/>
                    <a:pt x="336" y="19"/>
                  </a:cubicBezTo>
                  <a:cubicBezTo>
                    <a:pt x="301" y="29"/>
                    <a:pt x="252" y="38"/>
                    <a:pt x="198" y="40"/>
                  </a:cubicBezTo>
                  <a:cubicBezTo>
                    <a:pt x="143" y="42"/>
                    <a:pt x="93" y="39"/>
                    <a:pt x="58" y="37"/>
                  </a:cubicBezTo>
                  <a:cubicBezTo>
                    <a:pt x="40" y="35"/>
                    <a:pt x="26" y="34"/>
                    <a:pt x="16" y="33"/>
                  </a:cubicBezTo>
                  <a:cubicBezTo>
                    <a:pt x="11" y="33"/>
                    <a:pt x="7" y="32"/>
                    <a:pt x="4" y="32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1" y="32"/>
                    <a:pt x="4" y="32"/>
                  </a:cubicBezTo>
                  <a:cubicBezTo>
                    <a:pt x="7" y="32"/>
                    <a:pt x="11" y="32"/>
                    <a:pt x="16" y="33"/>
                  </a:cubicBezTo>
                  <a:cubicBezTo>
                    <a:pt x="26" y="33"/>
                    <a:pt x="40" y="34"/>
                    <a:pt x="58" y="36"/>
                  </a:cubicBezTo>
                  <a:cubicBezTo>
                    <a:pt x="94" y="38"/>
                    <a:pt x="143" y="41"/>
                    <a:pt x="197" y="39"/>
                  </a:cubicBezTo>
                  <a:cubicBezTo>
                    <a:pt x="252" y="36"/>
                    <a:pt x="301" y="28"/>
                    <a:pt x="335" y="18"/>
                  </a:cubicBezTo>
                  <a:cubicBezTo>
                    <a:pt x="352" y="14"/>
                    <a:pt x="366" y="9"/>
                    <a:pt x="376" y="5"/>
                  </a:cubicBezTo>
                  <a:cubicBezTo>
                    <a:pt x="380" y="4"/>
                    <a:pt x="384" y="2"/>
                    <a:pt x="386" y="1"/>
                  </a:cubicBezTo>
                  <a:cubicBezTo>
                    <a:pt x="389" y="0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534666" y="2748489"/>
              <a:ext cx="659583" cy="36441"/>
            </a:xfrm>
            <a:custGeom>
              <a:avLst/>
              <a:gdLst/>
              <a:ahLst/>
              <a:cxnLst/>
              <a:rect l="l" t="t" r="r" b="b"/>
              <a:pathLst>
                <a:path w="362" h="20" extrusionOk="0">
                  <a:moveTo>
                    <a:pt x="362" y="0"/>
                  </a:moveTo>
                  <a:cubicBezTo>
                    <a:pt x="362" y="0"/>
                    <a:pt x="357" y="2"/>
                    <a:pt x="349" y="5"/>
                  </a:cubicBezTo>
                  <a:cubicBezTo>
                    <a:pt x="340" y="8"/>
                    <a:pt x="327" y="11"/>
                    <a:pt x="311" y="15"/>
                  </a:cubicBezTo>
                  <a:cubicBezTo>
                    <a:pt x="294" y="18"/>
                    <a:pt x="275" y="20"/>
                    <a:pt x="253" y="20"/>
                  </a:cubicBezTo>
                  <a:cubicBezTo>
                    <a:pt x="231" y="21"/>
                    <a:pt x="207" y="20"/>
                    <a:pt x="182" y="19"/>
                  </a:cubicBezTo>
                  <a:cubicBezTo>
                    <a:pt x="132" y="16"/>
                    <a:pt x="86" y="12"/>
                    <a:pt x="53" y="13"/>
                  </a:cubicBezTo>
                  <a:cubicBezTo>
                    <a:pt x="37" y="14"/>
                    <a:pt x="23" y="15"/>
                    <a:pt x="14" y="16"/>
                  </a:cubicBezTo>
                  <a:cubicBezTo>
                    <a:pt x="9" y="16"/>
                    <a:pt x="6" y="17"/>
                    <a:pt x="4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7"/>
                    <a:pt x="20" y="13"/>
                    <a:pt x="53" y="12"/>
                  </a:cubicBezTo>
                  <a:cubicBezTo>
                    <a:pt x="86" y="11"/>
                    <a:pt x="132" y="14"/>
                    <a:pt x="182" y="18"/>
                  </a:cubicBezTo>
                  <a:cubicBezTo>
                    <a:pt x="207" y="19"/>
                    <a:pt x="231" y="20"/>
                    <a:pt x="253" y="19"/>
                  </a:cubicBezTo>
                  <a:cubicBezTo>
                    <a:pt x="275" y="18"/>
                    <a:pt x="294" y="16"/>
                    <a:pt x="311" y="13"/>
                  </a:cubicBezTo>
                  <a:cubicBezTo>
                    <a:pt x="327" y="11"/>
                    <a:pt x="340" y="7"/>
                    <a:pt x="348" y="4"/>
                  </a:cubicBezTo>
                  <a:cubicBezTo>
                    <a:pt x="353" y="3"/>
                    <a:pt x="356" y="2"/>
                    <a:pt x="359" y="1"/>
                  </a:cubicBezTo>
                  <a:cubicBezTo>
                    <a:pt x="361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554708" y="2927049"/>
              <a:ext cx="617676" cy="56483"/>
            </a:xfrm>
            <a:custGeom>
              <a:avLst/>
              <a:gdLst/>
              <a:ahLst/>
              <a:cxnLst/>
              <a:rect l="l" t="t" r="r" b="b"/>
              <a:pathLst>
                <a:path w="339" h="31" extrusionOk="0">
                  <a:moveTo>
                    <a:pt x="339" y="0"/>
                  </a:moveTo>
                  <a:cubicBezTo>
                    <a:pt x="339" y="0"/>
                    <a:pt x="320" y="6"/>
                    <a:pt x="290" y="13"/>
                  </a:cubicBezTo>
                  <a:cubicBezTo>
                    <a:pt x="275" y="16"/>
                    <a:pt x="257" y="20"/>
                    <a:pt x="237" y="23"/>
                  </a:cubicBezTo>
                  <a:cubicBezTo>
                    <a:pt x="216" y="26"/>
                    <a:pt x="194" y="29"/>
                    <a:pt x="170" y="30"/>
                  </a:cubicBezTo>
                  <a:cubicBezTo>
                    <a:pt x="147" y="31"/>
                    <a:pt x="124" y="32"/>
                    <a:pt x="104" y="31"/>
                  </a:cubicBezTo>
                  <a:cubicBezTo>
                    <a:pt x="83" y="30"/>
                    <a:pt x="65" y="29"/>
                    <a:pt x="49" y="27"/>
                  </a:cubicBezTo>
                  <a:cubicBezTo>
                    <a:pt x="18" y="24"/>
                    <a:pt x="0" y="20"/>
                    <a:pt x="0" y="20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6" y="21"/>
                    <a:pt x="9" y="22"/>
                    <a:pt x="13" y="22"/>
                  </a:cubicBezTo>
                  <a:cubicBezTo>
                    <a:pt x="21" y="23"/>
                    <a:pt x="34" y="25"/>
                    <a:pt x="49" y="26"/>
                  </a:cubicBezTo>
                  <a:cubicBezTo>
                    <a:pt x="65" y="28"/>
                    <a:pt x="83" y="29"/>
                    <a:pt x="104" y="30"/>
                  </a:cubicBezTo>
                  <a:cubicBezTo>
                    <a:pt x="124" y="30"/>
                    <a:pt x="147" y="30"/>
                    <a:pt x="170" y="29"/>
                  </a:cubicBezTo>
                  <a:cubicBezTo>
                    <a:pt x="194" y="27"/>
                    <a:pt x="216" y="25"/>
                    <a:pt x="237" y="22"/>
                  </a:cubicBezTo>
                  <a:cubicBezTo>
                    <a:pt x="257" y="19"/>
                    <a:pt x="275" y="15"/>
                    <a:pt x="290" y="12"/>
                  </a:cubicBezTo>
                  <a:cubicBezTo>
                    <a:pt x="305" y="8"/>
                    <a:pt x="317" y="6"/>
                    <a:pt x="326" y="3"/>
                  </a:cubicBezTo>
                  <a:cubicBezTo>
                    <a:pt x="330" y="2"/>
                    <a:pt x="333" y="1"/>
                    <a:pt x="335" y="1"/>
                  </a:cubicBezTo>
                  <a:cubicBezTo>
                    <a:pt x="338" y="0"/>
                    <a:pt x="33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1571107" y="2992643"/>
              <a:ext cx="624964" cy="127543"/>
            </a:xfrm>
            <a:custGeom>
              <a:avLst/>
              <a:gdLst/>
              <a:ahLst/>
              <a:cxnLst/>
              <a:rect l="l" t="t" r="r" b="b"/>
              <a:pathLst>
                <a:path w="343" h="70" extrusionOk="0">
                  <a:moveTo>
                    <a:pt x="343" y="0"/>
                  </a:moveTo>
                  <a:cubicBezTo>
                    <a:pt x="343" y="0"/>
                    <a:pt x="342" y="0"/>
                    <a:pt x="340" y="1"/>
                  </a:cubicBezTo>
                  <a:cubicBezTo>
                    <a:pt x="337" y="2"/>
                    <a:pt x="334" y="3"/>
                    <a:pt x="330" y="5"/>
                  </a:cubicBezTo>
                  <a:cubicBezTo>
                    <a:pt x="322" y="8"/>
                    <a:pt x="310" y="13"/>
                    <a:pt x="295" y="19"/>
                  </a:cubicBezTo>
                  <a:cubicBezTo>
                    <a:pt x="280" y="26"/>
                    <a:pt x="263" y="34"/>
                    <a:pt x="243" y="42"/>
                  </a:cubicBezTo>
                  <a:cubicBezTo>
                    <a:pt x="224" y="50"/>
                    <a:pt x="201" y="58"/>
                    <a:pt x="177" y="62"/>
                  </a:cubicBezTo>
                  <a:cubicBezTo>
                    <a:pt x="129" y="71"/>
                    <a:pt x="84" y="70"/>
                    <a:pt x="52" y="69"/>
                  </a:cubicBezTo>
                  <a:cubicBezTo>
                    <a:pt x="36" y="68"/>
                    <a:pt x="23" y="67"/>
                    <a:pt x="14" y="67"/>
                  </a:cubicBezTo>
                  <a:cubicBezTo>
                    <a:pt x="10" y="67"/>
                    <a:pt x="6" y="66"/>
                    <a:pt x="4" y="66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1" y="66"/>
                    <a:pt x="4" y="66"/>
                  </a:cubicBezTo>
                  <a:cubicBezTo>
                    <a:pt x="6" y="66"/>
                    <a:pt x="10" y="66"/>
                    <a:pt x="14" y="66"/>
                  </a:cubicBezTo>
                  <a:cubicBezTo>
                    <a:pt x="23" y="67"/>
                    <a:pt x="36" y="67"/>
                    <a:pt x="52" y="68"/>
                  </a:cubicBezTo>
                  <a:cubicBezTo>
                    <a:pt x="84" y="69"/>
                    <a:pt x="129" y="70"/>
                    <a:pt x="177" y="61"/>
                  </a:cubicBezTo>
                  <a:cubicBezTo>
                    <a:pt x="201" y="56"/>
                    <a:pt x="223" y="49"/>
                    <a:pt x="243" y="41"/>
                  </a:cubicBezTo>
                  <a:cubicBezTo>
                    <a:pt x="263" y="33"/>
                    <a:pt x="280" y="25"/>
                    <a:pt x="295" y="18"/>
                  </a:cubicBezTo>
                  <a:cubicBezTo>
                    <a:pt x="309" y="12"/>
                    <a:pt x="322" y="7"/>
                    <a:pt x="330" y="4"/>
                  </a:cubicBezTo>
                  <a:cubicBezTo>
                    <a:pt x="339" y="1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1551064" y="3187602"/>
              <a:ext cx="683270" cy="85636"/>
            </a:xfrm>
            <a:custGeom>
              <a:avLst/>
              <a:gdLst/>
              <a:ahLst/>
              <a:cxnLst/>
              <a:rect l="l" t="t" r="r" b="b"/>
              <a:pathLst>
                <a:path w="375" h="47" extrusionOk="0">
                  <a:moveTo>
                    <a:pt x="375" y="0"/>
                  </a:moveTo>
                  <a:cubicBezTo>
                    <a:pt x="375" y="0"/>
                    <a:pt x="370" y="3"/>
                    <a:pt x="362" y="8"/>
                  </a:cubicBezTo>
                  <a:cubicBezTo>
                    <a:pt x="353" y="13"/>
                    <a:pt x="341" y="19"/>
                    <a:pt x="324" y="25"/>
                  </a:cubicBezTo>
                  <a:cubicBezTo>
                    <a:pt x="292" y="37"/>
                    <a:pt x="244" y="46"/>
                    <a:pt x="191" y="47"/>
                  </a:cubicBezTo>
                  <a:cubicBezTo>
                    <a:pt x="138" y="48"/>
                    <a:pt x="90" y="44"/>
                    <a:pt x="56" y="43"/>
                  </a:cubicBezTo>
                  <a:cubicBezTo>
                    <a:pt x="39" y="42"/>
                    <a:pt x="25" y="41"/>
                    <a:pt x="15" y="41"/>
                  </a:cubicBezTo>
                  <a:cubicBezTo>
                    <a:pt x="10" y="41"/>
                    <a:pt x="7" y="41"/>
                    <a:pt x="4" y="41"/>
                  </a:cubicBezTo>
                  <a:cubicBezTo>
                    <a:pt x="1" y="41"/>
                    <a:pt x="0" y="41"/>
                    <a:pt x="0" y="41"/>
                  </a:cubicBezTo>
                  <a:cubicBezTo>
                    <a:pt x="0" y="41"/>
                    <a:pt x="1" y="41"/>
                    <a:pt x="4" y="41"/>
                  </a:cubicBezTo>
                  <a:cubicBezTo>
                    <a:pt x="7" y="41"/>
                    <a:pt x="10" y="41"/>
                    <a:pt x="15" y="41"/>
                  </a:cubicBezTo>
                  <a:cubicBezTo>
                    <a:pt x="25" y="41"/>
                    <a:pt x="39" y="41"/>
                    <a:pt x="56" y="42"/>
                  </a:cubicBezTo>
                  <a:cubicBezTo>
                    <a:pt x="91" y="43"/>
                    <a:pt x="138" y="47"/>
                    <a:pt x="191" y="46"/>
                  </a:cubicBezTo>
                  <a:cubicBezTo>
                    <a:pt x="244" y="45"/>
                    <a:pt x="292" y="36"/>
                    <a:pt x="324" y="24"/>
                  </a:cubicBezTo>
                  <a:cubicBezTo>
                    <a:pt x="340" y="18"/>
                    <a:pt x="353" y="12"/>
                    <a:pt x="362" y="7"/>
                  </a:cubicBezTo>
                  <a:cubicBezTo>
                    <a:pt x="366" y="5"/>
                    <a:pt x="369" y="3"/>
                    <a:pt x="371" y="2"/>
                  </a:cubicBezTo>
                  <a:cubicBezTo>
                    <a:pt x="373" y="1"/>
                    <a:pt x="375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338190" y="2176366"/>
              <a:ext cx="27331" cy="291527"/>
            </a:xfrm>
            <a:custGeom>
              <a:avLst/>
              <a:gdLst/>
              <a:ahLst/>
              <a:cxnLst/>
              <a:rect l="l" t="t" r="r" b="b"/>
              <a:pathLst>
                <a:path w="15" h="160" extrusionOk="0">
                  <a:moveTo>
                    <a:pt x="3" y="160"/>
                  </a:moveTo>
                  <a:cubicBezTo>
                    <a:pt x="3" y="160"/>
                    <a:pt x="3" y="159"/>
                    <a:pt x="3" y="158"/>
                  </a:cubicBezTo>
                  <a:cubicBezTo>
                    <a:pt x="4" y="157"/>
                    <a:pt x="4" y="156"/>
                    <a:pt x="4" y="154"/>
                  </a:cubicBezTo>
                  <a:cubicBezTo>
                    <a:pt x="6" y="150"/>
                    <a:pt x="7" y="144"/>
                    <a:pt x="8" y="137"/>
                  </a:cubicBezTo>
                  <a:cubicBezTo>
                    <a:pt x="12" y="122"/>
                    <a:pt x="14" y="102"/>
                    <a:pt x="14" y="80"/>
                  </a:cubicBezTo>
                  <a:cubicBezTo>
                    <a:pt x="14" y="57"/>
                    <a:pt x="10" y="37"/>
                    <a:pt x="7" y="23"/>
                  </a:cubicBezTo>
                  <a:cubicBezTo>
                    <a:pt x="5" y="16"/>
                    <a:pt x="3" y="10"/>
                    <a:pt x="2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3"/>
                    <a:pt x="2" y="4"/>
                    <a:pt x="3" y="6"/>
                  </a:cubicBezTo>
                  <a:cubicBezTo>
                    <a:pt x="4" y="10"/>
                    <a:pt x="6" y="15"/>
                    <a:pt x="8" y="23"/>
                  </a:cubicBezTo>
                  <a:cubicBezTo>
                    <a:pt x="11" y="37"/>
                    <a:pt x="14" y="57"/>
                    <a:pt x="15" y="80"/>
                  </a:cubicBezTo>
                  <a:cubicBezTo>
                    <a:pt x="15" y="102"/>
                    <a:pt x="13" y="123"/>
                    <a:pt x="9" y="137"/>
                  </a:cubicBezTo>
                  <a:cubicBezTo>
                    <a:pt x="8" y="144"/>
                    <a:pt x="6" y="150"/>
                    <a:pt x="5" y="154"/>
                  </a:cubicBezTo>
                  <a:cubicBezTo>
                    <a:pt x="4" y="156"/>
                    <a:pt x="4" y="157"/>
                    <a:pt x="3" y="159"/>
                  </a:cubicBezTo>
                  <a:cubicBezTo>
                    <a:pt x="3" y="160"/>
                    <a:pt x="3" y="160"/>
                    <a:pt x="3" y="1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460267" y="2172722"/>
              <a:ext cx="60128" cy="253264"/>
            </a:xfrm>
            <a:custGeom>
              <a:avLst/>
              <a:gdLst/>
              <a:ahLst/>
              <a:cxnLst/>
              <a:rect l="l" t="t" r="r" b="b"/>
              <a:pathLst>
                <a:path w="33" h="139" extrusionOk="0">
                  <a:moveTo>
                    <a:pt x="32" y="139"/>
                  </a:moveTo>
                  <a:cubicBezTo>
                    <a:pt x="32" y="139"/>
                    <a:pt x="32" y="138"/>
                    <a:pt x="32" y="137"/>
                  </a:cubicBezTo>
                  <a:cubicBezTo>
                    <a:pt x="32" y="136"/>
                    <a:pt x="32" y="135"/>
                    <a:pt x="32" y="133"/>
                  </a:cubicBezTo>
                  <a:cubicBezTo>
                    <a:pt x="32" y="129"/>
                    <a:pt x="32" y="124"/>
                    <a:pt x="32" y="118"/>
                  </a:cubicBezTo>
                  <a:cubicBezTo>
                    <a:pt x="32" y="104"/>
                    <a:pt x="30" y="86"/>
                    <a:pt x="26" y="67"/>
                  </a:cubicBezTo>
                  <a:cubicBezTo>
                    <a:pt x="21" y="47"/>
                    <a:pt x="15" y="30"/>
                    <a:pt x="9" y="18"/>
                  </a:cubicBezTo>
                  <a:cubicBezTo>
                    <a:pt x="7" y="13"/>
                    <a:pt x="4" y="8"/>
                    <a:pt x="3" y="5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lnTo>
                    <a:pt x="3" y="4"/>
                  </a:lnTo>
                  <a:cubicBezTo>
                    <a:pt x="5" y="8"/>
                    <a:pt x="7" y="12"/>
                    <a:pt x="10" y="18"/>
                  </a:cubicBezTo>
                  <a:cubicBezTo>
                    <a:pt x="16" y="30"/>
                    <a:pt x="22" y="46"/>
                    <a:pt x="27" y="66"/>
                  </a:cubicBezTo>
                  <a:cubicBezTo>
                    <a:pt x="31" y="85"/>
                    <a:pt x="33" y="104"/>
                    <a:pt x="33" y="118"/>
                  </a:cubicBezTo>
                  <a:cubicBezTo>
                    <a:pt x="33" y="124"/>
                    <a:pt x="33" y="129"/>
                    <a:pt x="32" y="133"/>
                  </a:cubicBezTo>
                  <a:lnTo>
                    <a:pt x="32" y="137"/>
                  </a:lnTo>
                  <a:cubicBezTo>
                    <a:pt x="32" y="138"/>
                    <a:pt x="32" y="139"/>
                    <a:pt x="32" y="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5025" rIns="90000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2498531" y="2161789"/>
              <a:ext cx="255087" cy="182204"/>
            </a:xfrm>
            <a:custGeom>
              <a:avLst/>
              <a:gdLst/>
              <a:ahLst/>
              <a:cxnLst/>
              <a:rect l="l" t="t" r="r" b="b"/>
              <a:pathLst>
                <a:path w="140" h="100" extrusionOk="0">
                  <a:moveTo>
                    <a:pt x="140" y="100"/>
                  </a:moveTo>
                  <a:cubicBezTo>
                    <a:pt x="140" y="100"/>
                    <a:pt x="140" y="99"/>
                    <a:pt x="139" y="98"/>
                  </a:cubicBezTo>
                  <a:cubicBezTo>
                    <a:pt x="138" y="97"/>
                    <a:pt x="137" y="96"/>
                    <a:pt x="135" y="95"/>
                  </a:cubicBezTo>
                  <a:cubicBezTo>
                    <a:pt x="133" y="91"/>
                    <a:pt x="128" y="86"/>
                    <a:pt x="123" y="81"/>
                  </a:cubicBezTo>
                  <a:cubicBezTo>
                    <a:pt x="112" y="69"/>
                    <a:pt x="97" y="54"/>
                    <a:pt x="77" y="40"/>
                  </a:cubicBezTo>
                  <a:cubicBezTo>
                    <a:pt x="57" y="26"/>
                    <a:pt x="38" y="16"/>
                    <a:pt x="24" y="10"/>
                  </a:cubicBezTo>
                  <a:cubicBezTo>
                    <a:pt x="17" y="6"/>
                    <a:pt x="11" y="4"/>
                    <a:pt x="7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1"/>
                    <a:pt x="5" y="1"/>
                    <a:pt x="7" y="2"/>
                  </a:cubicBezTo>
                  <a:cubicBezTo>
                    <a:pt x="11" y="3"/>
                    <a:pt x="17" y="6"/>
                    <a:pt x="24" y="9"/>
                  </a:cubicBezTo>
                  <a:cubicBezTo>
                    <a:pt x="39" y="15"/>
                    <a:pt x="58" y="25"/>
                    <a:pt x="78" y="39"/>
                  </a:cubicBezTo>
                  <a:cubicBezTo>
                    <a:pt x="97" y="53"/>
                    <a:pt x="113" y="68"/>
                    <a:pt x="124" y="80"/>
                  </a:cubicBezTo>
                  <a:cubicBezTo>
                    <a:pt x="129" y="86"/>
                    <a:pt x="133" y="91"/>
                    <a:pt x="136" y="94"/>
                  </a:cubicBezTo>
                  <a:cubicBezTo>
                    <a:pt x="137" y="96"/>
                    <a:pt x="138" y="97"/>
                    <a:pt x="139" y="98"/>
                  </a:cubicBezTo>
                  <a:cubicBezTo>
                    <a:pt x="140" y="99"/>
                    <a:pt x="140" y="100"/>
                    <a:pt x="14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2509463" y="2006915"/>
              <a:ext cx="191316" cy="5466"/>
            </a:xfrm>
            <a:custGeom>
              <a:avLst/>
              <a:gdLst/>
              <a:ahLst/>
              <a:cxnLst/>
              <a:rect l="l" t="t" r="r" b="b"/>
              <a:pathLst>
                <a:path w="105" h="3" extrusionOk="0">
                  <a:moveTo>
                    <a:pt x="105" y="2"/>
                  </a:moveTo>
                  <a:cubicBezTo>
                    <a:pt x="105" y="2"/>
                    <a:pt x="103" y="2"/>
                    <a:pt x="100" y="2"/>
                  </a:cubicBezTo>
                  <a:cubicBezTo>
                    <a:pt x="97" y="2"/>
                    <a:pt x="93" y="1"/>
                    <a:pt x="89" y="1"/>
                  </a:cubicBezTo>
                  <a:cubicBezTo>
                    <a:pt x="80" y="1"/>
                    <a:pt x="67" y="1"/>
                    <a:pt x="52" y="1"/>
                  </a:cubicBezTo>
                  <a:cubicBezTo>
                    <a:pt x="38" y="2"/>
                    <a:pt x="25" y="2"/>
                    <a:pt x="15" y="3"/>
                  </a:cubicBezTo>
                  <a:cubicBezTo>
                    <a:pt x="11" y="3"/>
                    <a:pt x="8" y="3"/>
                    <a:pt x="4" y="3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3"/>
                    <a:pt x="2" y="3"/>
                    <a:pt x="4" y="3"/>
                  </a:cubicBezTo>
                  <a:cubicBezTo>
                    <a:pt x="7" y="2"/>
                    <a:pt x="11" y="2"/>
                    <a:pt x="15" y="2"/>
                  </a:cubicBezTo>
                  <a:cubicBezTo>
                    <a:pt x="25" y="1"/>
                    <a:pt x="38" y="0"/>
                    <a:pt x="52" y="0"/>
                  </a:cubicBezTo>
                  <a:cubicBezTo>
                    <a:pt x="67" y="0"/>
                    <a:pt x="80" y="0"/>
                    <a:pt x="89" y="1"/>
                  </a:cubicBezTo>
                  <a:cubicBezTo>
                    <a:pt x="94" y="1"/>
                    <a:pt x="98" y="1"/>
                    <a:pt x="100" y="1"/>
                  </a:cubicBezTo>
                  <a:cubicBezTo>
                    <a:pt x="103" y="1"/>
                    <a:pt x="105" y="1"/>
                    <a:pt x="10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365215" y="2477004"/>
              <a:ext cx="131188" cy="96568"/>
            </a:xfrm>
            <a:custGeom>
              <a:avLst/>
              <a:gdLst/>
              <a:ahLst/>
              <a:cxnLst/>
              <a:rect l="l" t="t" r="r" b="b"/>
              <a:pathLst>
                <a:path w="72" h="53" extrusionOk="0">
                  <a:moveTo>
                    <a:pt x="0" y="0"/>
                  </a:moveTo>
                  <a:cubicBezTo>
                    <a:pt x="0" y="0"/>
                    <a:pt x="1" y="1"/>
                    <a:pt x="3" y="3"/>
                  </a:cubicBezTo>
                  <a:cubicBezTo>
                    <a:pt x="4" y="5"/>
                    <a:pt x="6" y="7"/>
                    <a:pt x="9" y="10"/>
                  </a:cubicBezTo>
                  <a:cubicBezTo>
                    <a:pt x="15" y="15"/>
                    <a:pt x="23" y="23"/>
                    <a:pt x="33" y="30"/>
                  </a:cubicBezTo>
                  <a:cubicBezTo>
                    <a:pt x="44" y="37"/>
                    <a:pt x="53" y="42"/>
                    <a:pt x="60" y="46"/>
                  </a:cubicBezTo>
                  <a:cubicBezTo>
                    <a:pt x="63" y="48"/>
                    <a:pt x="66" y="49"/>
                    <a:pt x="69" y="51"/>
                  </a:cubicBezTo>
                  <a:cubicBezTo>
                    <a:pt x="71" y="52"/>
                    <a:pt x="72" y="53"/>
                    <a:pt x="72" y="53"/>
                  </a:cubicBezTo>
                  <a:cubicBezTo>
                    <a:pt x="72" y="53"/>
                    <a:pt x="71" y="52"/>
                    <a:pt x="69" y="51"/>
                  </a:cubicBezTo>
                  <a:cubicBezTo>
                    <a:pt x="67" y="50"/>
                    <a:pt x="64" y="49"/>
                    <a:pt x="60" y="47"/>
                  </a:cubicBezTo>
                  <a:cubicBezTo>
                    <a:pt x="53" y="43"/>
                    <a:pt x="43" y="38"/>
                    <a:pt x="33" y="31"/>
                  </a:cubicBezTo>
                  <a:cubicBezTo>
                    <a:pt x="22" y="24"/>
                    <a:pt x="14" y="16"/>
                    <a:pt x="8" y="10"/>
                  </a:cubicBezTo>
                  <a:cubicBezTo>
                    <a:pt x="6" y="7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1414410" y="2382257"/>
              <a:ext cx="69238" cy="51017"/>
            </a:xfrm>
            <a:custGeom>
              <a:avLst/>
              <a:gdLst/>
              <a:ahLst/>
              <a:cxnLst/>
              <a:rect l="l" t="t" r="r" b="b"/>
              <a:pathLst>
                <a:path w="38" h="28" extrusionOk="0">
                  <a:moveTo>
                    <a:pt x="0" y="0"/>
                  </a:moveTo>
                  <a:cubicBezTo>
                    <a:pt x="0" y="0"/>
                    <a:pt x="2" y="3"/>
                    <a:pt x="5" y="6"/>
                  </a:cubicBezTo>
                  <a:cubicBezTo>
                    <a:pt x="8" y="9"/>
                    <a:pt x="13" y="12"/>
                    <a:pt x="18" y="16"/>
                  </a:cubicBezTo>
                  <a:cubicBezTo>
                    <a:pt x="23" y="20"/>
                    <a:pt x="29" y="23"/>
                    <a:pt x="32" y="25"/>
                  </a:cubicBezTo>
                  <a:cubicBezTo>
                    <a:pt x="36" y="27"/>
                    <a:pt x="39" y="28"/>
                    <a:pt x="38" y="28"/>
                  </a:cubicBezTo>
                  <a:cubicBezTo>
                    <a:pt x="38" y="28"/>
                    <a:pt x="28" y="25"/>
                    <a:pt x="17" y="17"/>
                  </a:cubicBezTo>
                  <a:cubicBezTo>
                    <a:pt x="12" y="13"/>
                    <a:pt x="7" y="9"/>
                    <a:pt x="4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1301443" y="2595437"/>
              <a:ext cx="196782" cy="189493"/>
            </a:xfrm>
            <a:custGeom>
              <a:avLst/>
              <a:gdLst/>
              <a:ahLst/>
              <a:cxnLst/>
              <a:rect l="l" t="t" r="r" b="b"/>
              <a:pathLst>
                <a:path w="108" h="104" extrusionOk="0">
                  <a:moveTo>
                    <a:pt x="108" y="104"/>
                  </a:moveTo>
                  <a:lnTo>
                    <a:pt x="107" y="103"/>
                  </a:lnTo>
                  <a:cubicBezTo>
                    <a:pt x="106" y="103"/>
                    <a:pt x="104" y="102"/>
                    <a:pt x="103" y="101"/>
                  </a:cubicBezTo>
                  <a:cubicBezTo>
                    <a:pt x="100" y="100"/>
                    <a:pt x="95" y="97"/>
                    <a:pt x="89" y="93"/>
                  </a:cubicBezTo>
                  <a:cubicBezTo>
                    <a:pt x="77" y="86"/>
                    <a:pt x="62" y="74"/>
                    <a:pt x="47" y="60"/>
                  </a:cubicBezTo>
                  <a:cubicBezTo>
                    <a:pt x="32" y="45"/>
                    <a:pt x="20" y="30"/>
                    <a:pt x="12" y="19"/>
                  </a:cubicBezTo>
                  <a:cubicBezTo>
                    <a:pt x="8" y="13"/>
                    <a:pt x="5" y="8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2"/>
                    <a:pt x="3" y="3"/>
                    <a:pt x="4" y="5"/>
                  </a:cubicBezTo>
                  <a:cubicBezTo>
                    <a:pt x="6" y="8"/>
                    <a:pt x="9" y="13"/>
                    <a:pt x="13" y="18"/>
                  </a:cubicBezTo>
                  <a:cubicBezTo>
                    <a:pt x="21" y="30"/>
                    <a:pt x="33" y="44"/>
                    <a:pt x="48" y="59"/>
                  </a:cubicBezTo>
                  <a:cubicBezTo>
                    <a:pt x="63" y="73"/>
                    <a:pt x="78" y="85"/>
                    <a:pt x="90" y="92"/>
                  </a:cubicBezTo>
                  <a:cubicBezTo>
                    <a:pt x="95" y="96"/>
                    <a:pt x="100" y="99"/>
                    <a:pt x="103" y="101"/>
                  </a:cubicBezTo>
                  <a:cubicBezTo>
                    <a:pt x="105" y="102"/>
                    <a:pt x="106" y="102"/>
                    <a:pt x="107" y="103"/>
                  </a:cubicBezTo>
                  <a:cubicBezTo>
                    <a:pt x="108" y="104"/>
                    <a:pt x="108" y="104"/>
                    <a:pt x="108" y="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1168433" y="2595437"/>
              <a:ext cx="133010" cy="311570"/>
            </a:xfrm>
            <a:custGeom>
              <a:avLst/>
              <a:gdLst/>
              <a:ahLst/>
              <a:cxnLst/>
              <a:rect l="l" t="t" r="r" b="b"/>
              <a:pathLst>
                <a:path w="73" h="171" extrusionOk="0">
                  <a:moveTo>
                    <a:pt x="2" y="171"/>
                  </a:moveTo>
                  <a:cubicBezTo>
                    <a:pt x="2" y="171"/>
                    <a:pt x="1" y="168"/>
                    <a:pt x="1" y="164"/>
                  </a:cubicBezTo>
                  <a:cubicBezTo>
                    <a:pt x="0" y="159"/>
                    <a:pt x="0" y="152"/>
                    <a:pt x="0" y="143"/>
                  </a:cubicBezTo>
                  <a:cubicBezTo>
                    <a:pt x="1" y="126"/>
                    <a:pt x="7" y="102"/>
                    <a:pt x="22" y="79"/>
                  </a:cubicBezTo>
                  <a:cubicBezTo>
                    <a:pt x="36" y="57"/>
                    <a:pt x="48" y="37"/>
                    <a:pt x="58" y="23"/>
                  </a:cubicBezTo>
                  <a:cubicBezTo>
                    <a:pt x="62" y="16"/>
                    <a:pt x="66" y="10"/>
                    <a:pt x="69" y="6"/>
                  </a:cubicBezTo>
                  <a:cubicBezTo>
                    <a:pt x="72" y="2"/>
                    <a:pt x="73" y="0"/>
                    <a:pt x="73" y="0"/>
                  </a:cubicBezTo>
                  <a:cubicBezTo>
                    <a:pt x="74" y="0"/>
                    <a:pt x="72" y="2"/>
                    <a:pt x="70" y="6"/>
                  </a:cubicBezTo>
                  <a:cubicBezTo>
                    <a:pt x="67" y="11"/>
                    <a:pt x="64" y="17"/>
                    <a:pt x="60" y="24"/>
                  </a:cubicBezTo>
                  <a:cubicBezTo>
                    <a:pt x="51" y="39"/>
                    <a:pt x="38" y="59"/>
                    <a:pt x="24" y="81"/>
                  </a:cubicBezTo>
                  <a:cubicBezTo>
                    <a:pt x="10" y="103"/>
                    <a:pt x="4" y="126"/>
                    <a:pt x="2" y="143"/>
                  </a:cubicBezTo>
                  <a:cubicBezTo>
                    <a:pt x="1" y="160"/>
                    <a:pt x="2" y="171"/>
                    <a:pt x="2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550" rIns="90000" bIns="16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1195764" y="2772175"/>
              <a:ext cx="182205" cy="182205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100" y="100"/>
                  </a:moveTo>
                  <a:cubicBezTo>
                    <a:pt x="100" y="100"/>
                    <a:pt x="91" y="100"/>
                    <a:pt x="78" y="97"/>
                  </a:cubicBezTo>
                  <a:cubicBezTo>
                    <a:pt x="64" y="93"/>
                    <a:pt x="46" y="85"/>
                    <a:pt x="31" y="70"/>
                  </a:cubicBezTo>
                  <a:cubicBezTo>
                    <a:pt x="15" y="54"/>
                    <a:pt x="7" y="36"/>
                    <a:pt x="4" y="23"/>
                  </a:cubicBezTo>
                  <a:cubicBezTo>
                    <a:pt x="0" y="9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2" y="10"/>
                    <a:pt x="3" y="16"/>
                    <a:pt x="5" y="22"/>
                  </a:cubicBezTo>
                  <a:cubicBezTo>
                    <a:pt x="8" y="36"/>
                    <a:pt x="17" y="54"/>
                    <a:pt x="32" y="69"/>
                  </a:cubicBezTo>
                  <a:cubicBezTo>
                    <a:pt x="47" y="84"/>
                    <a:pt x="65" y="92"/>
                    <a:pt x="78" y="96"/>
                  </a:cubicBezTo>
                  <a:cubicBezTo>
                    <a:pt x="85" y="98"/>
                    <a:pt x="90" y="99"/>
                    <a:pt x="94" y="99"/>
                  </a:cubicBezTo>
                  <a:cubicBezTo>
                    <a:pt x="96" y="100"/>
                    <a:pt x="97" y="100"/>
                    <a:pt x="98" y="100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1110128" y="2551707"/>
              <a:ext cx="149408" cy="187671"/>
            </a:xfrm>
            <a:custGeom>
              <a:avLst/>
              <a:gdLst/>
              <a:ahLst/>
              <a:cxnLst/>
              <a:rect l="l" t="t" r="r" b="b"/>
              <a:pathLst>
                <a:path w="82" h="103" extrusionOk="0">
                  <a:moveTo>
                    <a:pt x="82" y="0"/>
                  </a:moveTo>
                  <a:cubicBezTo>
                    <a:pt x="82" y="0"/>
                    <a:pt x="82" y="1"/>
                    <a:pt x="81" y="1"/>
                  </a:cubicBezTo>
                  <a:cubicBezTo>
                    <a:pt x="80" y="2"/>
                    <a:pt x="79" y="2"/>
                    <a:pt x="78" y="3"/>
                  </a:cubicBezTo>
                  <a:cubicBezTo>
                    <a:pt x="75" y="5"/>
                    <a:pt x="70" y="8"/>
                    <a:pt x="65" y="11"/>
                  </a:cubicBezTo>
                  <a:cubicBezTo>
                    <a:pt x="55" y="18"/>
                    <a:pt x="43" y="29"/>
                    <a:pt x="31" y="44"/>
                  </a:cubicBezTo>
                  <a:cubicBezTo>
                    <a:pt x="19" y="58"/>
                    <a:pt x="11" y="73"/>
                    <a:pt x="7" y="85"/>
                  </a:cubicBezTo>
                  <a:cubicBezTo>
                    <a:pt x="4" y="90"/>
                    <a:pt x="3" y="95"/>
                    <a:pt x="2" y="98"/>
                  </a:cubicBezTo>
                  <a:cubicBezTo>
                    <a:pt x="1" y="99"/>
                    <a:pt x="1" y="101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02"/>
                  </a:lnTo>
                  <a:cubicBezTo>
                    <a:pt x="1" y="101"/>
                    <a:pt x="1" y="99"/>
                    <a:pt x="1" y="98"/>
                  </a:cubicBezTo>
                  <a:cubicBezTo>
                    <a:pt x="2" y="95"/>
                    <a:pt x="4" y="90"/>
                    <a:pt x="6" y="84"/>
                  </a:cubicBezTo>
                  <a:cubicBezTo>
                    <a:pt x="10" y="73"/>
                    <a:pt x="18" y="58"/>
                    <a:pt x="30" y="43"/>
                  </a:cubicBezTo>
                  <a:cubicBezTo>
                    <a:pt x="42" y="28"/>
                    <a:pt x="55" y="17"/>
                    <a:pt x="65" y="10"/>
                  </a:cubicBezTo>
                  <a:cubicBezTo>
                    <a:pt x="70" y="7"/>
                    <a:pt x="74" y="4"/>
                    <a:pt x="77" y="3"/>
                  </a:cubicBezTo>
                  <a:cubicBezTo>
                    <a:pt x="79" y="2"/>
                    <a:pt x="80" y="1"/>
                    <a:pt x="81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053644" y="2464249"/>
              <a:ext cx="140298" cy="109323"/>
            </a:xfrm>
            <a:custGeom>
              <a:avLst/>
              <a:gdLst/>
              <a:ahLst/>
              <a:cxnLst/>
              <a:rect l="l" t="t" r="r" b="b"/>
              <a:pathLst>
                <a:path w="77" h="60" extrusionOk="0">
                  <a:moveTo>
                    <a:pt x="77" y="0"/>
                  </a:moveTo>
                  <a:cubicBezTo>
                    <a:pt x="77" y="0"/>
                    <a:pt x="75" y="1"/>
                    <a:pt x="73" y="2"/>
                  </a:cubicBezTo>
                  <a:cubicBezTo>
                    <a:pt x="71" y="2"/>
                    <a:pt x="67" y="4"/>
                    <a:pt x="63" y="5"/>
                  </a:cubicBezTo>
                  <a:cubicBezTo>
                    <a:pt x="55" y="9"/>
                    <a:pt x="43" y="14"/>
                    <a:pt x="33" y="23"/>
                  </a:cubicBezTo>
                  <a:cubicBezTo>
                    <a:pt x="22" y="31"/>
                    <a:pt x="15" y="42"/>
                    <a:pt x="9" y="49"/>
                  </a:cubicBezTo>
                  <a:cubicBezTo>
                    <a:pt x="7" y="52"/>
                    <a:pt x="4" y="55"/>
                    <a:pt x="3" y="57"/>
                  </a:cubicBezTo>
                  <a:cubicBezTo>
                    <a:pt x="1" y="59"/>
                    <a:pt x="1" y="60"/>
                    <a:pt x="0" y="60"/>
                  </a:cubicBezTo>
                  <a:cubicBezTo>
                    <a:pt x="0" y="60"/>
                    <a:pt x="0" y="59"/>
                    <a:pt x="2" y="57"/>
                  </a:cubicBezTo>
                  <a:cubicBezTo>
                    <a:pt x="3" y="55"/>
                    <a:pt x="6" y="52"/>
                    <a:pt x="9" y="48"/>
                  </a:cubicBezTo>
                  <a:cubicBezTo>
                    <a:pt x="14" y="41"/>
                    <a:pt x="22" y="31"/>
                    <a:pt x="33" y="22"/>
                  </a:cubicBezTo>
                  <a:cubicBezTo>
                    <a:pt x="43" y="13"/>
                    <a:pt x="54" y="8"/>
                    <a:pt x="63" y="4"/>
                  </a:cubicBezTo>
                  <a:cubicBezTo>
                    <a:pt x="67" y="3"/>
                    <a:pt x="70" y="1"/>
                    <a:pt x="73" y="1"/>
                  </a:cubicBezTo>
                  <a:cubicBezTo>
                    <a:pt x="75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369165" y="370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1244CF-0AF6-B467-EFE2-8687A7A582C6}"/>
              </a:ext>
            </a:extLst>
          </p:cNvPr>
          <p:cNvSpPr txBox="1"/>
          <p:nvPr/>
        </p:nvSpPr>
        <p:spPr>
          <a:xfrm>
            <a:off x="6398810" y="4434793"/>
            <a:ext cx="321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Daniele Gotti - 1079011</a:t>
            </a:r>
          </a:p>
          <a:p>
            <a:r>
              <a:rPr lang="it-IT" dirty="0"/>
              <a:t>Filippo Bolis - 1079493</a:t>
            </a:r>
          </a:p>
        </p:txBody>
      </p:sp>
      <p:pic>
        <p:nvPicPr>
          <p:cNvPr id="9" name="Immagine 8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FDD4D78A-AC28-27FF-4255-FF3773D5C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6" t="22741" r="9549" b="10560"/>
          <a:stretch/>
        </p:blipFill>
        <p:spPr>
          <a:xfrm>
            <a:off x="3434002" y="1616997"/>
            <a:ext cx="5238000" cy="1237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3694842" y="2243267"/>
            <a:ext cx="4644105" cy="2083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600" dirty="0"/>
            </a:br>
            <a:r>
              <a:rPr lang="it-IT" sz="1600" dirty="0" err="1">
                <a:solidFill>
                  <a:srgbClr val="017DC8"/>
                </a:solidFill>
              </a:rPr>
              <a:t>ConnecTEDx</a:t>
            </a:r>
            <a:r>
              <a:rPr lang="it-IT" sz="1600" dirty="0"/>
              <a:t> rappresenta un'innovativa soluzione </a:t>
            </a:r>
            <a:r>
              <a:rPr lang="it-IT" sz="1600" dirty="0">
                <a:solidFill>
                  <a:schemeClr val="bg2"/>
                </a:solidFill>
              </a:rPr>
              <a:t>per unire persone con interessi affini</a:t>
            </a:r>
            <a:br>
              <a:rPr lang="it-IT" sz="1600" dirty="0"/>
            </a:br>
            <a:br>
              <a:rPr lang="it-IT" sz="1600" dirty="0"/>
            </a:br>
            <a:r>
              <a:rPr lang="it-IT" sz="1600" dirty="0"/>
              <a:t>L'app analizza la tua attività durante la visione dei video TEDx, schematizzando i tuoi interessi in un </a:t>
            </a:r>
            <a:r>
              <a:rPr lang="it-IT" sz="1600" dirty="0">
                <a:solidFill>
                  <a:schemeClr val="bg2"/>
                </a:solidFill>
              </a:rPr>
              <a:t>profilo pubblico </a:t>
            </a:r>
            <a:r>
              <a:rPr lang="it-IT" sz="1600" dirty="0">
                <a:solidFill>
                  <a:schemeClr val="tx1"/>
                </a:solidFill>
              </a:rPr>
              <a:t>p</a:t>
            </a:r>
            <a:r>
              <a:rPr lang="it-IT" sz="1600" dirty="0"/>
              <a:t>ersonalizzato</a:t>
            </a:r>
            <a:br>
              <a:rPr lang="it-IT" sz="1600" dirty="0"/>
            </a:br>
            <a:endParaRPr sz="1600" dirty="0"/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5723725" y="1045377"/>
            <a:ext cx="2521611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grpSp>
        <p:nvGrpSpPr>
          <p:cNvPr id="1008" name="Google Shape;1008;p30"/>
          <p:cNvGrpSpPr/>
          <p:nvPr/>
        </p:nvGrpSpPr>
        <p:grpSpPr>
          <a:xfrm>
            <a:off x="418555" y="2815949"/>
            <a:ext cx="3225743" cy="2405363"/>
            <a:chOff x="418555" y="2815949"/>
            <a:chExt cx="3225743" cy="2405363"/>
          </a:xfrm>
        </p:grpSpPr>
        <p:grpSp>
          <p:nvGrpSpPr>
            <p:cNvPr id="1009" name="Google Shape;1009;p30"/>
            <p:cNvGrpSpPr/>
            <p:nvPr/>
          </p:nvGrpSpPr>
          <p:grpSpPr>
            <a:xfrm>
              <a:off x="418555" y="2815949"/>
              <a:ext cx="2661006" cy="2405363"/>
              <a:chOff x="418555" y="2815949"/>
              <a:chExt cx="2661006" cy="2405363"/>
            </a:xfrm>
          </p:grpSpPr>
          <p:sp>
            <p:nvSpPr>
              <p:cNvPr id="1010" name="Google Shape;1010;p30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518" extrusionOk="0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420" extrusionOk="0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" extrusionOk="0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86" h="3" extrusionOk="0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" extrusionOk="0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30" extrusionOk="0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avLst/>
                <a:gdLst/>
                <a:ahLst/>
                <a:cxnLst/>
                <a:rect l="l" t="t" r="r" b="b"/>
                <a:pathLst>
                  <a:path w="24" h="32" extrusionOk="0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3" extrusionOk="0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" extrusionOk="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" extrusionOk="0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" extrusionOk="0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86" h="2" extrusionOk="0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" extrusionOk="0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" extrusionOk="0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avLst/>
                <a:gdLst/>
                <a:ahLst/>
                <a:cxnLst/>
                <a:rect l="l" t="t" r="r" b="b"/>
                <a:pathLst>
                  <a:path w="146" h="512" extrusionOk="0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32" extrusionOk="0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74" h="55" extrusionOk="0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29" h="7" extrusionOk="0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81" extrusionOk="0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2" extrusionOk="0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avLst/>
                <a:gdLst/>
                <a:ahLst/>
                <a:cxnLst/>
                <a:rect l="l" t="t" r="r" b="b"/>
                <a:pathLst>
                  <a:path w="58" h="54" extrusionOk="0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354" extrusionOk="0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436" extrusionOk="0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38" extrusionOk="0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6" extrusionOk="0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419546" y="3458376"/>
                <a:ext cx="89641" cy="282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193783" y="3443436"/>
                <a:ext cx="89641" cy="282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avLst/>
                <a:gdLst/>
                <a:ahLst/>
                <a:cxnLst/>
                <a:rect l="l" t="t" r="r" b="b"/>
                <a:pathLst>
                  <a:path w="39" h="125" extrusionOk="0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79" extrusionOk="0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avLst/>
                <a:gdLst/>
                <a:ahLst/>
                <a:cxnLst/>
                <a:rect l="l" t="t" r="r" b="b"/>
                <a:pathLst>
                  <a:path w="55" h="53" extrusionOk="0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172203" y="3370395"/>
                <a:ext cx="111221" cy="26560"/>
              </a:xfrm>
              <a:custGeom>
                <a:avLst/>
                <a:gdLst/>
                <a:ahLst/>
                <a:cxnLst/>
                <a:rect l="l" t="t" r="r" b="b"/>
                <a:pathLst>
                  <a:path w="67" h="16" extrusionOk="0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424526" y="3385335"/>
                <a:ext cx="84661" cy="3154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9" extrusionOk="0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81" extrusionOk="0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avLst/>
                <a:gdLst/>
                <a:ahLst/>
                <a:cxnLst/>
                <a:rect l="l" t="t" r="r" b="b"/>
                <a:pathLst>
                  <a:path w="64" h="92" extrusionOk="0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avLst/>
                <a:gdLst/>
                <a:ahLst/>
                <a:cxnLst/>
                <a:rect l="l" t="t" r="r" b="b"/>
                <a:pathLst>
                  <a:path w="24" h="52" extrusionOk="0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avLst/>
                <a:gdLst/>
                <a:ahLst/>
                <a:cxnLst/>
                <a:rect l="l" t="t" r="r" b="b"/>
                <a:pathLst>
                  <a:path w="88" h="62" extrusionOk="0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2" extrusionOk="0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2" extrusionOk="0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avLst/>
                <a:gdLst/>
                <a:ahLst/>
                <a:cxnLst/>
                <a:rect l="l" t="t" r="r" b="b"/>
                <a:pathLst>
                  <a:path w="28" h="76" extrusionOk="0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7" extrusionOk="0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64" extrusionOk="0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89" extrusionOk="0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avLst/>
                <a:gdLst/>
                <a:ahLst/>
                <a:cxnLst/>
                <a:rect l="l" t="t" r="r" b="b"/>
                <a:pathLst>
                  <a:path w="68" h="119" extrusionOk="0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avLst/>
                <a:gdLst/>
                <a:ahLst/>
                <a:cxnLst/>
                <a:rect l="l" t="t" r="r" b="b"/>
                <a:pathLst>
                  <a:path w="93" h="108" extrusionOk="0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avLst/>
                <a:gdLst/>
                <a:ahLst/>
                <a:cxnLst/>
                <a:rect l="l" t="t" r="r" b="b"/>
                <a:pathLst>
                  <a:path w="20" h="46" extrusionOk="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avLst/>
                <a:gdLst/>
                <a:ahLst/>
                <a:cxnLst/>
                <a:rect l="l" t="t" r="r" b="b"/>
                <a:pathLst>
                  <a:path w="69" h="48" extrusionOk="0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04" extrusionOk="0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7" extrusionOk="0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avLst/>
                <a:gdLst/>
                <a:ahLst/>
                <a:cxnLst/>
                <a:rect l="l" t="t" r="r" b="b"/>
                <a:pathLst>
                  <a:path w="621" h="717" extrusionOk="0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6" extrusionOk="0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avLst/>
                <a:gdLst/>
                <a:ahLst/>
                <a:cxnLst/>
                <a:rect l="l" t="t" r="r" b="b"/>
                <a:pathLst>
                  <a:path w="292" h="435" extrusionOk="0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4" extrusionOk="0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2025" rIns="90000" bIns="32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49" extrusionOk="0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15" extrusionOk="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14" extrusionOk="0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9" extrusionOk="0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" extrusionOk="0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6" extrusionOk="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11150" rIns="90000" bIns="11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2" name="Google Shape;1072;p30"/>
            <p:cNvSpPr/>
            <p:nvPr/>
          </p:nvSpPr>
          <p:spPr>
            <a:xfrm>
              <a:off x="3217675" y="4092079"/>
              <a:ext cx="426624" cy="426624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30"/>
          <p:cNvGrpSpPr/>
          <p:nvPr/>
        </p:nvGrpSpPr>
        <p:grpSpPr>
          <a:xfrm>
            <a:off x="1279497" y="-119054"/>
            <a:ext cx="2319742" cy="3260082"/>
            <a:chOff x="1210622" y="-170354"/>
            <a:chExt cx="2319742" cy="3260082"/>
          </a:xfrm>
        </p:grpSpPr>
        <p:grpSp>
          <p:nvGrpSpPr>
            <p:cNvPr id="1074" name="Google Shape;1074;p30"/>
            <p:cNvGrpSpPr/>
            <p:nvPr/>
          </p:nvGrpSpPr>
          <p:grpSpPr>
            <a:xfrm>
              <a:off x="1681651" y="398058"/>
              <a:ext cx="1848713" cy="2691670"/>
              <a:chOff x="1938738" y="663771"/>
              <a:chExt cx="1848713" cy="2691670"/>
            </a:xfrm>
          </p:grpSpPr>
          <p:grpSp>
            <p:nvGrpSpPr>
              <p:cNvPr id="1075" name="Google Shape;1075;p30"/>
              <p:cNvGrpSpPr/>
              <p:nvPr/>
            </p:nvGrpSpPr>
            <p:grpSpPr>
              <a:xfrm>
                <a:off x="1938738" y="663771"/>
                <a:ext cx="1848713" cy="2691670"/>
                <a:chOff x="1753188" y="663783"/>
                <a:chExt cx="1848713" cy="2691670"/>
              </a:xfrm>
            </p:grpSpPr>
            <p:sp>
              <p:nvSpPr>
                <p:cNvPr id="1076" name="Google Shape;1076;p30"/>
                <p:cNvSpPr/>
                <p:nvPr/>
              </p:nvSpPr>
              <p:spPr>
                <a:xfrm>
                  <a:off x="2524001" y="1331549"/>
                  <a:ext cx="956301" cy="202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981" extrusionOk="0">
                      <a:moveTo>
                        <a:pt x="380" y="0"/>
                      </a:moveTo>
                      <a:cubicBezTo>
                        <a:pt x="371" y="0"/>
                        <a:pt x="359" y="0"/>
                        <a:pt x="345" y="0"/>
                      </a:cubicBezTo>
                      <a:cubicBezTo>
                        <a:pt x="342" y="0"/>
                        <a:pt x="338" y="0"/>
                        <a:pt x="335" y="2"/>
                      </a:cubicBezTo>
                      <a:cubicBezTo>
                        <a:pt x="331" y="3"/>
                        <a:pt x="328" y="6"/>
                        <a:pt x="326" y="9"/>
                      </a:cubicBezTo>
                      <a:cubicBezTo>
                        <a:pt x="325" y="11"/>
                        <a:pt x="324" y="13"/>
                        <a:pt x="324" y="15"/>
                      </a:cubicBezTo>
                      <a:cubicBezTo>
                        <a:pt x="324" y="17"/>
                        <a:pt x="324" y="19"/>
                        <a:pt x="324" y="21"/>
                      </a:cubicBezTo>
                      <a:cubicBezTo>
                        <a:pt x="324" y="23"/>
                        <a:pt x="324" y="26"/>
                        <a:pt x="324" y="28"/>
                      </a:cubicBezTo>
                      <a:cubicBezTo>
                        <a:pt x="324" y="31"/>
                        <a:pt x="324" y="32"/>
                        <a:pt x="323" y="34"/>
                      </a:cubicBezTo>
                      <a:cubicBezTo>
                        <a:pt x="322" y="39"/>
                        <a:pt x="320" y="43"/>
                        <a:pt x="316" y="46"/>
                      </a:cubicBezTo>
                      <a:cubicBezTo>
                        <a:pt x="313" y="47"/>
                        <a:pt x="311" y="48"/>
                        <a:pt x="309" y="48"/>
                      </a:cubicBezTo>
                      <a:cubicBezTo>
                        <a:pt x="306" y="48"/>
                        <a:pt x="304" y="48"/>
                        <a:pt x="301" y="48"/>
                      </a:cubicBezTo>
                      <a:cubicBezTo>
                        <a:pt x="291" y="48"/>
                        <a:pt x="281" y="48"/>
                        <a:pt x="269" y="48"/>
                      </a:cubicBezTo>
                      <a:cubicBezTo>
                        <a:pt x="247" y="48"/>
                        <a:pt x="223" y="48"/>
                        <a:pt x="198" y="48"/>
                      </a:cubicBezTo>
                      <a:lnTo>
                        <a:pt x="178" y="48"/>
                      </a:lnTo>
                      <a:cubicBezTo>
                        <a:pt x="176" y="48"/>
                        <a:pt x="175" y="48"/>
                        <a:pt x="173" y="48"/>
                      </a:cubicBezTo>
                      <a:cubicBezTo>
                        <a:pt x="172" y="48"/>
                        <a:pt x="170" y="48"/>
                        <a:pt x="168" y="48"/>
                      </a:cubicBezTo>
                      <a:cubicBezTo>
                        <a:pt x="165" y="47"/>
                        <a:pt x="162" y="45"/>
                        <a:pt x="159" y="42"/>
                      </a:cubicBezTo>
                      <a:cubicBezTo>
                        <a:pt x="157" y="40"/>
                        <a:pt x="155" y="36"/>
                        <a:pt x="155" y="33"/>
                      </a:cubicBezTo>
                      <a:cubicBezTo>
                        <a:pt x="155" y="31"/>
                        <a:pt x="155" y="29"/>
                        <a:pt x="155" y="27"/>
                      </a:cubicBezTo>
                      <a:cubicBezTo>
                        <a:pt x="155" y="26"/>
                        <a:pt x="155" y="24"/>
                        <a:pt x="155" y="22"/>
                      </a:cubicBezTo>
                      <a:cubicBezTo>
                        <a:pt x="155" y="19"/>
                        <a:pt x="155" y="15"/>
                        <a:pt x="154" y="12"/>
                      </a:cubicBezTo>
                      <a:cubicBezTo>
                        <a:pt x="153" y="8"/>
                        <a:pt x="150" y="6"/>
                        <a:pt x="148" y="3"/>
                      </a:cubicBezTo>
                      <a:cubicBezTo>
                        <a:pt x="145" y="1"/>
                        <a:pt x="141" y="0"/>
                        <a:pt x="137" y="1"/>
                      </a:cubicBezTo>
                      <a:lnTo>
                        <a:pt x="126" y="1"/>
                      </a:lnTo>
                      <a:cubicBezTo>
                        <a:pt x="119" y="1"/>
                        <a:pt x="111" y="1"/>
                        <a:pt x="103" y="1"/>
                      </a:cubicBezTo>
                      <a:cubicBezTo>
                        <a:pt x="88" y="1"/>
                        <a:pt x="72" y="1"/>
                        <a:pt x="56" y="1"/>
                      </a:cubicBezTo>
                      <a:cubicBezTo>
                        <a:pt x="48" y="1"/>
                        <a:pt x="40" y="2"/>
                        <a:pt x="32" y="5"/>
                      </a:cubicBezTo>
                      <a:cubicBezTo>
                        <a:pt x="25" y="8"/>
                        <a:pt x="18" y="14"/>
                        <a:pt x="13" y="20"/>
                      </a:cubicBezTo>
                      <a:cubicBezTo>
                        <a:pt x="7" y="26"/>
                        <a:pt x="3" y="34"/>
                        <a:pt x="1" y="43"/>
                      </a:cubicBezTo>
                      <a:cubicBezTo>
                        <a:pt x="1" y="45"/>
                        <a:pt x="1" y="47"/>
                        <a:pt x="0" y="49"/>
                      </a:cubicBezTo>
                      <a:cubicBezTo>
                        <a:pt x="0" y="51"/>
                        <a:pt x="0" y="53"/>
                        <a:pt x="0" y="54"/>
                      </a:cubicBezTo>
                      <a:lnTo>
                        <a:pt x="0" y="408"/>
                      </a:lnTo>
                      <a:cubicBezTo>
                        <a:pt x="0" y="413"/>
                        <a:pt x="0" y="417"/>
                        <a:pt x="0" y="422"/>
                      </a:cubicBezTo>
                      <a:cubicBezTo>
                        <a:pt x="0" y="436"/>
                        <a:pt x="0" y="451"/>
                        <a:pt x="0" y="465"/>
                      </a:cubicBezTo>
                      <a:lnTo>
                        <a:pt x="0" y="925"/>
                      </a:lnTo>
                      <a:cubicBezTo>
                        <a:pt x="0" y="931"/>
                        <a:pt x="0" y="936"/>
                        <a:pt x="2" y="942"/>
                      </a:cubicBezTo>
                      <a:cubicBezTo>
                        <a:pt x="6" y="954"/>
                        <a:pt x="13" y="964"/>
                        <a:pt x="23" y="971"/>
                      </a:cubicBezTo>
                      <a:cubicBezTo>
                        <a:pt x="33" y="978"/>
                        <a:pt x="45" y="981"/>
                        <a:pt x="58" y="980"/>
                      </a:cubicBezTo>
                      <a:cubicBezTo>
                        <a:pt x="70" y="980"/>
                        <a:pt x="82" y="980"/>
                        <a:pt x="94" y="980"/>
                      </a:cubicBezTo>
                      <a:cubicBezTo>
                        <a:pt x="119" y="980"/>
                        <a:pt x="143" y="980"/>
                        <a:pt x="167" y="980"/>
                      </a:cubicBezTo>
                      <a:cubicBezTo>
                        <a:pt x="215" y="980"/>
                        <a:pt x="263" y="980"/>
                        <a:pt x="309" y="980"/>
                      </a:cubicBezTo>
                      <a:cubicBezTo>
                        <a:pt x="332" y="980"/>
                        <a:pt x="356" y="980"/>
                        <a:pt x="378" y="980"/>
                      </a:cubicBezTo>
                      <a:cubicBezTo>
                        <a:pt x="390" y="980"/>
                        <a:pt x="401" y="981"/>
                        <a:pt x="412" y="980"/>
                      </a:cubicBezTo>
                      <a:cubicBezTo>
                        <a:pt x="424" y="980"/>
                        <a:pt x="434" y="975"/>
                        <a:pt x="443" y="969"/>
                      </a:cubicBezTo>
                      <a:cubicBezTo>
                        <a:pt x="447" y="965"/>
                        <a:pt x="451" y="961"/>
                        <a:pt x="454" y="956"/>
                      </a:cubicBezTo>
                      <a:cubicBezTo>
                        <a:pt x="457" y="952"/>
                        <a:pt x="459" y="947"/>
                        <a:pt x="461" y="941"/>
                      </a:cubicBezTo>
                      <a:cubicBezTo>
                        <a:pt x="463" y="936"/>
                        <a:pt x="463" y="931"/>
                        <a:pt x="463" y="925"/>
                      </a:cubicBezTo>
                      <a:cubicBezTo>
                        <a:pt x="463" y="920"/>
                        <a:pt x="463" y="914"/>
                        <a:pt x="463" y="909"/>
                      </a:cubicBezTo>
                      <a:cubicBezTo>
                        <a:pt x="463" y="887"/>
                        <a:pt x="463" y="865"/>
                        <a:pt x="463" y="844"/>
                      </a:cubicBezTo>
                      <a:cubicBezTo>
                        <a:pt x="463" y="672"/>
                        <a:pt x="463" y="518"/>
                        <a:pt x="463" y="389"/>
                      </a:cubicBezTo>
                      <a:cubicBezTo>
                        <a:pt x="463" y="259"/>
                        <a:pt x="463" y="154"/>
                        <a:pt x="464" y="82"/>
                      </a:cubicBezTo>
                      <a:cubicBezTo>
                        <a:pt x="464" y="73"/>
                        <a:pt x="464" y="64"/>
                        <a:pt x="464" y="56"/>
                      </a:cubicBezTo>
                      <a:cubicBezTo>
                        <a:pt x="464" y="48"/>
                        <a:pt x="462" y="41"/>
                        <a:pt x="460" y="34"/>
                      </a:cubicBezTo>
                      <a:cubicBezTo>
                        <a:pt x="457" y="28"/>
                        <a:pt x="453" y="23"/>
                        <a:pt x="449" y="18"/>
                      </a:cubicBezTo>
                      <a:cubicBezTo>
                        <a:pt x="445" y="14"/>
                        <a:pt x="441" y="11"/>
                        <a:pt x="437" y="8"/>
                      </a:cubicBezTo>
                      <a:cubicBezTo>
                        <a:pt x="429" y="3"/>
                        <a:pt x="422" y="2"/>
                        <a:pt x="417" y="1"/>
                      </a:cubicBezTo>
                      <a:cubicBezTo>
                        <a:pt x="414" y="1"/>
                        <a:pt x="413" y="1"/>
                        <a:pt x="411" y="0"/>
                      </a:cubicBezTo>
                      <a:cubicBezTo>
                        <a:pt x="410" y="0"/>
                        <a:pt x="409" y="0"/>
                        <a:pt x="409" y="0"/>
                      </a:cubicBezTo>
                      <a:cubicBezTo>
                        <a:pt x="409" y="0"/>
                        <a:pt x="407" y="0"/>
                        <a:pt x="402" y="0"/>
                      </a:cubicBezTo>
                      <a:cubicBezTo>
                        <a:pt x="397" y="0"/>
                        <a:pt x="39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30"/>
                <p:cNvSpPr/>
                <p:nvPr/>
              </p:nvSpPr>
              <p:spPr>
                <a:xfrm>
                  <a:off x="2680637" y="2092059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8" name="Google Shape;1078;p30"/>
                <p:cNvSpPr/>
                <p:nvPr/>
              </p:nvSpPr>
              <p:spPr>
                <a:xfrm>
                  <a:off x="2521940" y="1329488"/>
                  <a:ext cx="960423" cy="2025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983" extrusionOk="0">
                      <a:moveTo>
                        <a:pt x="411" y="1"/>
                      </a:moveTo>
                      <a:cubicBezTo>
                        <a:pt x="411" y="1"/>
                        <a:pt x="412" y="1"/>
                        <a:pt x="413" y="1"/>
                      </a:cubicBezTo>
                      <a:cubicBezTo>
                        <a:pt x="415" y="1"/>
                        <a:pt x="416" y="1"/>
                        <a:pt x="419" y="1"/>
                      </a:cubicBezTo>
                      <a:cubicBezTo>
                        <a:pt x="424" y="2"/>
                        <a:pt x="431" y="3"/>
                        <a:pt x="439" y="8"/>
                      </a:cubicBezTo>
                      <a:cubicBezTo>
                        <a:pt x="443" y="11"/>
                        <a:pt x="448" y="14"/>
                        <a:pt x="452" y="18"/>
                      </a:cubicBezTo>
                      <a:cubicBezTo>
                        <a:pt x="456" y="23"/>
                        <a:pt x="459" y="28"/>
                        <a:pt x="462" y="35"/>
                      </a:cubicBezTo>
                      <a:cubicBezTo>
                        <a:pt x="465" y="41"/>
                        <a:pt x="466" y="49"/>
                        <a:pt x="466" y="57"/>
                      </a:cubicBezTo>
                      <a:cubicBezTo>
                        <a:pt x="466" y="65"/>
                        <a:pt x="466" y="73"/>
                        <a:pt x="466" y="82"/>
                      </a:cubicBezTo>
                      <a:cubicBezTo>
                        <a:pt x="466" y="155"/>
                        <a:pt x="466" y="260"/>
                        <a:pt x="466" y="389"/>
                      </a:cubicBezTo>
                      <a:cubicBezTo>
                        <a:pt x="466" y="519"/>
                        <a:pt x="466" y="673"/>
                        <a:pt x="466" y="844"/>
                      </a:cubicBezTo>
                      <a:cubicBezTo>
                        <a:pt x="466" y="866"/>
                        <a:pt x="466" y="887"/>
                        <a:pt x="466" y="909"/>
                      </a:cubicBezTo>
                      <a:lnTo>
                        <a:pt x="466" y="926"/>
                      </a:lnTo>
                      <a:cubicBezTo>
                        <a:pt x="466" y="931"/>
                        <a:pt x="466" y="937"/>
                        <a:pt x="464" y="942"/>
                      </a:cubicBezTo>
                      <a:cubicBezTo>
                        <a:pt x="463" y="948"/>
                        <a:pt x="460" y="953"/>
                        <a:pt x="457" y="958"/>
                      </a:cubicBezTo>
                      <a:cubicBezTo>
                        <a:pt x="454" y="962"/>
                        <a:pt x="450" y="966"/>
                        <a:pt x="446" y="970"/>
                      </a:cubicBezTo>
                      <a:cubicBezTo>
                        <a:pt x="437" y="977"/>
                        <a:pt x="426" y="982"/>
                        <a:pt x="415" y="982"/>
                      </a:cubicBezTo>
                      <a:cubicBezTo>
                        <a:pt x="403" y="983"/>
                        <a:pt x="392" y="982"/>
                        <a:pt x="380" y="982"/>
                      </a:cubicBezTo>
                      <a:cubicBezTo>
                        <a:pt x="358" y="982"/>
                        <a:pt x="334" y="982"/>
                        <a:pt x="311" y="982"/>
                      </a:cubicBezTo>
                      <a:cubicBezTo>
                        <a:pt x="265" y="982"/>
                        <a:pt x="217" y="982"/>
                        <a:pt x="169" y="982"/>
                      </a:cubicBezTo>
                      <a:cubicBezTo>
                        <a:pt x="145" y="982"/>
                        <a:pt x="121" y="982"/>
                        <a:pt x="96" y="982"/>
                      </a:cubicBezTo>
                      <a:cubicBezTo>
                        <a:pt x="84" y="982"/>
                        <a:pt x="72" y="982"/>
                        <a:pt x="60" y="982"/>
                      </a:cubicBezTo>
                      <a:cubicBezTo>
                        <a:pt x="47" y="983"/>
                        <a:pt x="35" y="980"/>
                        <a:pt x="24" y="973"/>
                      </a:cubicBezTo>
                      <a:cubicBezTo>
                        <a:pt x="14" y="965"/>
                        <a:pt x="6" y="955"/>
                        <a:pt x="3" y="943"/>
                      </a:cubicBezTo>
                      <a:cubicBezTo>
                        <a:pt x="1" y="937"/>
                        <a:pt x="0" y="931"/>
                        <a:pt x="0" y="924"/>
                      </a:cubicBezTo>
                      <a:cubicBezTo>
                        <a:pt x="0" y="918"/>
                        <a:pt x="0" y="912"/>
                        <a:pt x="0" y="906"/>
                      </a:cubicBezTo>
                      <a:cubicBezTo>
                        <a:pt x="0" y="882"/>
                        <a:pt x="0" y="858"/>
                        <a:pt x="0" y="833"/>
                      </a:cubicBezTo>
                      <a:cubicBezTo>
                        <a:pt x="0" y="785"/>
                        <a:pt x="0" y="738"/>
                        <a:pt x="0" y="691"/>
                      </a:cubicBezTo>
                      <a:cubicBezTo>
                        <a:pt x="0" y="598"/>
                        <a:pt x="0" y="508"/>
                        <a:pt x="1" y="423"/>
                      </a:cubicBezTo>
                      <a:cubicBezTo>
                        <a:pt x="1" y="337"/>
                        <a:pt x="1" y="255"/>
                        <a:pt x="1" y="179"/>
                      </a:cubicBezTo>
                      <a:cubicBezTo>
                        <a:pt x="1" y="141"/>
                        <a:pt x="1" y="104"/>
                        <a:pt x="1" y="69"/>
                      </a:cubicBezTo>
                      <a:cubicBezTo>
                        <a:pt x="1" y="65"/>
                        <a:pt x="1" y="60"/>
                        <a:pt x="1" y="56"/>
                      </a:cubicBezTo>
                      <a:cubicBezTo>
                        <a:pt x="1" y="54"/>
                        <a:pt x="1" y="52"/>
                        <a:pt x="1" y="49"/>
                      </a:cubicBezTo>
                      <a:cubicBezTo>
                        <a:pt x="1" y="47"/>
                        <a:pt x="2" y="45"/>
                        <a:pt x="2" y="43"/>
                      </a:cubicBezTo>
                      <a:cubicBezTo>
                        <a:pt x="4" y="34"/>
                        <a:pt x="8" y="26"/>
                        <a:pt x="14" y="20"/>
                      </a:cubicBezTo>
                      <a:cubicBezTo>
                        <a:pt x="19" y="13"/>
                        <a:pt x="26" y="8"/>
                        <a:pt x="34" y="5"/>
                      </a:cubicBezTo>
                      <a:cubicBezTo>
                        <a:pt x="41" y="1"/>
                        <a:pt x="50" y="0"/>
                        <a:pt x="58" y="0"/>
                      </a:cubicBezTo>
                      <a:cubicBezTo>
                        <a:pt x="74" y="0"/>
                        <a:pt x="90" y="0"/>
                        <a:pt x="105" y="0"/>
                      </a:cubicBezTo>
                      <a:cubicBezTo>
                        <a:pt x="113" y="0"/>
                        <a:pt x="121" y="0"/>
                        <a:pt x="128" y="0"/>
                      </a:cubicBezTo>
                      <a:cubicBezTo>
                        <a:pt x="132" y="0"/>
                        <a:pt x="136" y="0"/>
                        <a:pt x="139" y="0"/>
                      </a:cubicBezTo>
                      <a:cubicBezTo>
                        <a:pt x="143" y="0"/>
                        <a:pt x="147" y="1"/>
                        <a:pt x="150" y="3"/>
                      </a:cubicBezTo>
                      <a:cubicBezTo>
                        <a:pt x="153" y="5"/>
                        <a:pt x="156" y="8"/>
                        <a:pt x="157" y="12"/>
                      </a:cubicBezTo>
                      <a:cubicBezTo>
                        <a:pt x="158" y="15"/>
                        <a:pt x="158" y="19"/>
                        <a:pt x="158" y="23"/>
                      </a:cubicBezTo>
                      <a:cubicBezTo>
                        <a:pt x="158" y="24"/>
                        <a:pt x="158" y="26"/>
                        <a:pt x="158" y="28"/>
                      </a:cubicBezTo>
                      <a:cubicBezTo>
                        <a:pt x="158" y="30"/>
                        <a:pt x="158" y="31"/>
                        <a:pt x="158" y="33"/>
                      </a:cubicBezTo>
                      <a:cubicBezTo>
                        <a:pt x="158" y="36"/>
                        <a:pt x="160" y="40"/>
                        <a:pt x="162" y="42"/>
                      </a:cubicBezTo>
                      <a:cubicBezTo>
                        <a:pt x="164" y="45"/>
                        <a:pt x="167" y="47"/>
                        <a:pt x="170" y="47"/>
                      </a:cubicBezTo>
                      <a:cubicBezTo>
                        <a:pt x="172" y="48"/>
                        <a:pt x="174" y="48"/>
                        <a:pt x="175" y="48"/>
                      </a:cubicBezTo>
                      <a:lnTo>
                        <a:pt x="180" y="48"/>
                      </a:lnTo>
                      <a:cubicBezTo>
                        <a:pt x="187" y="48"/>
                        <a:pt x="193" y="48"/>
                        <a:pt x="200" y="48"/>
                      </a:cubicBezTo>
                      <a:cubicBezTo>
                        <a:pt x="226" y="48"/>
                        <a:pt x="250" y="48"/>
                        <a:pt x="272" y="48"/>
                      </a:cubicBezTo>
                      <a:cubicBezTo>
                        <a:pt x="283" y="48"/>
                        <a:pt x="293" y="48"/>
                        <a:pt x="303" y="48"/>
                      </a:cubicBezTo>
                      <a:cubicBezTo>
                        <a:pt x="306" y="48"/>
                        <a:pt x="308" y="48"/>
                        <a:pt x="311" y="48"/>
                      </a:cubicBezTo>
                      <a:cubicBezTo>
                        <a:pt x="313" y="48"/>
                        <a:pt x="315" y="47"/>
                        <a:pt x="317" y="46"/>
                      </a:cubicBezTo>
                      <a:cubicBezTo>
                        <a:pt x="321" y="43"/>
                        <a:pt x="324" y="39"/>
                        <a:pt x="325" y="35"/>
                      </a:cubicBezTo>
                      <a:cubicBezTo>
                        <a:pt x="325" y="32"/>
                        <a:pt x="325" y="30"/>
                        <a:pt x="325" y="28"/>
                      </a:cubicBezTo>
                      <a:cubicBezTo>
                        <a:pt x="325" y="26"/>
                        <a:pt x="325" y="24"/>
                        <a:pt x="325" y="22"/>
                      </a:cubicBezTo>
                      <a:cubicBezTo>
                        <a:pt x="325" y="19"/>
                        <a:pt x="325" y="17"/>
                        <a:pt x="326" y="15"/>
                      </a:cubicBezTo>
                      <a:cubicBezTo>
                        <a:pt x="326" y="13"/>
                        <a:pt x="327" y="11"/>
                        <a:pt x="328" y="9"/>
                      </a:cubicBezTo>
                      <a:cubicBezTo>
                        <a:pt x="330" y="6"/>
                        <a:pt x="333" y="3"/>
                        <a:pt x="336" y="2"/>
                      </a:cubicBezTo>
                      <a:cubicBezTo>
                        <a:pt x="340" y="0"/>
                        <a:pt x="344" y="1"/>
                        <a:pt x="347" y="1"/>
                      </a:cubicBezTo>
                      <a:cubicBezTo>
                        <a:pt x="361" y="1"/>
                        <a:pt x="373" y="1"/>
                        <a:pt x="382" y="1"/>
                      </a:cubicBezTo>
                      <a:cubicBezTo>
                        <a:pt x="392" y="1"/>
                        <a:pt x="399" y="1"/>
                        <a:pt x="404" y="1"/>
                      </a:cubicBezTo>
                      <a:cubicBezTo>
                        <a:pt x="409" y="1"/>
                        <a:pt x="411" y="1"/>
                        <a:pt x="411" y="1"/>
                      </a:cubicBezTo>
                      <a:cubicBezTo>
                        <a:pt x="411" y="1"/>
                        <a:pt x="409" y="1"/>
                        <a:pt x="404" y="1"/>
                      </a:cubicBezTo>
                      <a:cubicBezTo>
                        <a:pt x="399" y="1"/>
                        <a:pt x="392" y="1"/>
                        <a:pt x="382" y="1"/>
                      </a:cubicBezTo>
                      <a:cubicBezTo>
                        <a:pt x="373" y="1"/>
                        <a:pt x="361" y="1"/>
                        <a:pt x="347" y="1"/>
                      </a:cubicBezTo>
                      <a:cubicBezTo>
                        <a:pt x="344" y="1"/>
                        <a:pt x="340" y="0"/>
                        <a:pt x="337" y="2"/>
                      </a:cubicBezTo>
                      <a:cubicBezTo>
                        <a:pt x="333" y="3"/>
                        <a:pt x="330" y="6"/>
                        <a:pt x="328" y="9"/>
                      </a:cubicBezTo>
                      <a:cubicBezTo>
                        <a:pt x="327" y="11"/>
                        <a:pt x="327" y="13"/>
                        <a:pt x="326" y="15"/>
                      </a:cubicBezTo>
                      <a:cubicBezTo>
                        <a:pt x="326" y="17"/>
                        <a:pt x="326" y="19"/>
                        <a:pt x="326" y="21"/>
                      </a:cubicBezTo>
                      <a:lnTo>
                        <a:pt x="326" y="28"/>
                      </a:lnTo>
                      <a:cubicBezTo>
                        <a:pt x="326" y="30"/>
                        <a:pt x="326" y="32"/>
                        <a:pt x="325" y="35"/>
                      </a:cubicBezTo>
                      <a:cubicBezTo>
                        <a:pt x="325" y="39"/>
                        <a:pt x="322" y="43"/>
                        <a:pt x="318" y="46"/>
                      </a:cubicBezTo>
                      <a:cubicBezTo>
                        <a:pt x="316" y="47"/>
                        <a:pt x="313" y="48"/>
                        <a:pt x="311" y="48"/>
                      </a:cubicBezTo>
                      <a:cubicBezTo>
                        <a:pt x="308" y="49"/>
                        <a:pt x="306" y="48"/>
                        <a:pt x="303" y="49"/>
                      </a:cubicBezTo>
                      <a:cubicBezTo>
                        <a:pt x="293" y="49"/>
                        <a:pt x="283" y="49"/>
                        <a:pt x="272" y="49"/>
                      </a:cubicBezTo>
                      <a:cubicBezTo>
                        <a:pt x="250" y="49"/>
                        <a:pt x="226" y="49"/>
                        <a:pt x="200" y="49"/>
                      </a:cubicBezTo>
                      <a:lnTo>
                        <a:pt x="180" y="49"/>
                      </a:lnTo>
                      <a:cubicBezTo>
                        <a:pt x="179" y="49"/>
                        <a:pt x="177" y="49"/>
                        <a:pt x="175" y="49"/>
                      </a:cubicBezTo>
                      <a:cubicBezTo>
                        <a:pt x="174" y="49"/>
                        <a:pt x="172" y="49"/>
                        <a:pt x="170" y="48"/>
                      </a:cubicBezTo>
                      <a:cubicBezTo>
                        <a:pt x="167" y="47"/>
                        <a:pt x="164" y="45"/>
                        <a:pt x="161" y="43"/>
                      </a:cubicBezTo>
                      <a:cubicBezTo>
                        <a:pt x="159" y="40"/>
                        <a:pt x="158" y="37"/>
                        <a:pt x="157" y="33"/>
                      </a:cubicBezTo>
                      <a:cubicBezTo>
                        <a:pt x="157" y="31"/>
                        <a:pt x="157" y="30"/>
                        <a:pt x="157" y="28"/>
                      </a:cubicBezTo>
                      <a:cubicBezTo>
                        <a:pt x="157" y="26"/>
                        <a:pt x="157" y="24"/>
                        <a:pt x="157" y="22"/>
                      </a:cubicBezTo>
                      <a:cubicBezTo>
                        <a:pt x="157" y="19"/>
                        <a:pt x="157" y="15"/>
                        <a:pt x="156" y="12"/>
                      </a:cubicBezTo>
                      <a:cubicBezTo>
                        <a:pt x="155" y="9"/>
                        <a:pt x="152" y="6"/>
                        <a:pt x="150" y="4"/>
                      </a:cubicBezTo>
                      <a:cubicBezTo>
                        <a:pt x="147" y="2"/>
                        <a:pt x="143" y="1"/>
                        <a:pt x="139" y="1"/>
                      </a:cubicBezTo>
                      <a:lnTo>
                        <a:pt x="106" y="1"/>
                      </a:lnTo>
                      <a:cubicBezTo>
                        <a:pt x="90" y="1"/>
                        <a:pt x="74" y="1"/>
                        <a:pt x="58" y="1"/>
                      </a:cubicBez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27" y="9"/>
                        <a:pt x="20" y="14"/>
                        <a:pt x="15" y="20"/>
                      </a:cubicBezTo>
                      <a:cubicBezTo>
                        <a:pt x="9" y="27"/>
                        <a:pt x="5" y="35"/>
                        <a:pt x="4" y="43"/>
                      </a:cubicBezTo>
                      <a:cubicBezTo>
                        <a:pt x="3" y="45"/>
                        <a:pt x="3" y="47"/>
                        <a:pt x="2" y="49"/>
                      </a:cubicBezTo>
                      <a:cubicBezTo>
                        <a:pt x="2" y="51"/>
                        <a:pt x="2" y="54"/>
                        <a:pt x="2" y="56"/>
                      </a:cubicBezTo>
                      <a:cubicBezTo>
                        <a:pt x="2" y="60"/>
                        <a:pt x="2" y="65"/>
                        <a:pt x="2" y="69"/>
                      </a:cubicBezTo>
                      <a:cubicBezTo>
                        <a:pt x="2" y="104"/>
                        <a:pt x="2" y="141"/>
                        <a:pt x="2" y="179"/>
                      </a:cubicBezTo>
                      <a:cubicBezTo>
                        <a:pt x="2" y="255"/>
                        <a:pt x="2" y="337"/>
                        <a:pt x="2" y="422"/>
                      </a:cubicBezTo>
                      <a:cubicBezTo>
                        <a:pt x="2" y="508"/>
                        <a:pt x="2" y="598"/>
                        <a:pt x="2" y="691"/>
                      </a:cubicBezTo>
                      <a:cubicBezTo>
                        <a:pt x="2" y="738"/>
                        <a:pt x="2" y="785"/>
                        <a:pt x="2" y="833"/>
                      </a:cubicBezTo>
                      <a:cubicBezTo>
                        <a:pt x="2" y="857"/>
                        <a:pt x="2" y="882"/>
                        <a:pt x="2" y="906"/>
                      </a:cubicBezTo>
                      <a:cubicBezTo>
                        <a:pt x="2" y="912"/>
                        <a:pt x="2" y="918"/>
                        <a:pt x="2" y="924"/>
                      </a:cubicBezTo>
                      <a:cubicBezTo>
                        <a:pt x="2" y="930"/>
                        <a:pt x="2" y="936"/>
                        <a:pt x="4" y="942"/>
                      </a:cubicBezTo>
                      <a:cubicBezTo>
                        <a:pt x="8" y="954"/>
                        <a:pt x="15" y="964"/>
                        <a:pt x="25" y="971"/>
                      </a:cubicBezTo>
                      <a:cubicBezTo>
                        <a:pt x="35" y="978"/>
                        <a:pt x="48" y="981"/>
                        <a:pt x="60" y="981"/>
                      </a:cubicBezTo>
                      <a:cubicBezTo>
                        <a:pt x="72" y="981"/>
                        <a:pt x="84" y="981"/>
                        <a:pt x="96" y="981"/>
                      </a:cubicBezTo>
                      <a:cubicBezTo>
                        <a:pt x="121" y="981"/>
                        <a:pt x="145" y="981"/>
                        <a:pt x="169" y="981"/>
                      </a:cubicBezTo>
                      <a:cubicBezTo>
                        <a:pt x="217" y="981"/>
                        <a:pt x="265" y="981"/>
                        <a:pt x="311" y="981"/>
                      </a:cubicBezTo>
                      <a:cubicBezTo>
                        <a:pt x="335" y="981"/>
                        <a:pt x="358" y="981"/>
                        <a:pt x="381" y="981"/>
                      </a:cubicBezTo>
                      <a:cubicBezTo>
                        <a:pt x="392" y="981"/>
                        <a:pt x="403" y="981"/>
                        <a:pt x="415" y="981"/>
                      </a:cubicBezTo>
                      <a:cubicBezTo>
                        <a:pt x="426" y="980"/>
                        <a:pt x="437" y="976"/>
                        <a:pt x="445" y="969"/>
                      </a:cubicBezTo>
                      <a:cubicBezTo>
                        <a:pt x="449" y="965"/>
                        <a:pt x="453" y="961"/>
                        <a:pt x="456" y="957"/>
                      </a:cubicBezTo>
                      <a:cubicBezTo>
                        <a:pt x="459" y="952"/>
                        <a:pt x="461" y="947"/>
                        <a:pt x="463" y="942"/>
                      </a:cubicBezTo>
                      <a:cubicBezTo>
                        <a:pt x="465" y="936"/>
                        <a:pt x="465" y="931"/>
                        <a:pt x="465" y="925"/>
                      </a:cubicBezTo>
                      <a:cubicBezTo>
                        <a:pt x="465" y="920"/>
                        <a:pt x="465" y="914"/>
                        <a:pt x="465" y="909"/>
                      </a:cubicBezTo>
                      <a:cubicBezTo>
                        <a:pt x="465" y="887"/>
                        <a:pt x="465" y="865"/>
                        <a:pt x="465" y="844"/>
                      </a:cubicBezTo>
                      <a:cubicBezTo>
                        <a:pt x="465" y="673"/>
                        <a:pt x="465" y="519"/>
                        <a:pt x="465" y="389"/>
                      </a:cubicBezTo>
                      <a:cubicBezTo>
                        <a:pt x="465" y="259"/>
                        <a:pt x="466" y="155"/>
                        <a:pt x="466" y="82"/>
                      </a:cubicBezTo>
                      <a:cubicBezTo>
                        <a:pt x="466" y="73"/>
                        <a:pt x="466" y="65"/>
                        <a:pt x="466" y="57"/>
                      </a:cubicBezTo>
                      <a:cubicBezTo>
                        <a:pt x="466" y="49"/>
                        <a:pt x="464" y="41"/>
                        <a:pt x="462" y="35"/>
                      </a:cubicBezTo>
                      <a:cubicBezTo>
                        <a:pt x="459" y="28"/>
                        <a:pt x="455" y="23"/>
                        <a:pt x="451" y="18"/>
                      </a:cubicBezTo>
                      <a:cubicBezTo>
                        <a:pt x="448" y="14"/>
                        <a:pt x="443" y="11"/>
                        <a:pt x="439" y="8"/>
                      </a:cubicBezTo>
                      <a:cubicBezTo>
                        <a:pt x="431" y="4"/>
                        <a:pt x="424" y="2"/>
                        <a:pt x="419" y="1"/>
                      </a:cubicBezTo>
                      <a:cubicBezTo>
                        <a:pt x="417" y="1"/>
                        <a:pt x="415" y="1"/>
                        <a:pt x="413" y="1"/>
                      </a:cubicBezTo>
                      <a:cubicBezTo>
                        <a:pt x="412" y="1"/>
                        <a:pt x="412" y="1"/>
                        <a:pt x="412" y="1"/>
                      </a:cubicBez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30"/>
                <p:cNvSpPr/>
                <p:nvPr/>
              </p:nvSpPr>
              <p:spPr>
                <a:xfrm>
                  <a:off x="3309241" y="151291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0"/>
                      </a:moveTo>
                      <a:cubicBezTo>
                        <a:pt x="40" y="0"/>
                        <a:pt x="31" y="0"/>
                        <a:pt x="20" y="1"/>
                      </a:cubicBezTo>
                      <a:cubicBezTo>
                        <a:pt x="9" y="1"/>
                        <a:pt x="0" y="1"/>
                        <a:pt x="0" y="0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0" name="Google Shape;1080;p30"/>
                <p:cNvSpPr/>
                <p:nvPr/>
              </p:nvSpPr>
              <p:spPr>
                <a:xfrm>
                  <a:off x="3309241" y="153352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0"/>
                      </a:moveTo>
                      <a:cubicBezTo>
                        <a:pt x="40" y="0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30"/>
                <p:cNvSpPr/>
                <p:nvPr/>
              </p:nvSpPr>
              <p:spPr>
                <a:xfrm>
                  <a:off x="3309241" y="155413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1"/>
                      </a:moveTo>
                      <a:cubicBezTo>
                        <a:pt x="40" y="1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30"/>
                <p:cNvSpPr/>
                <p:nvPr/>
              </p:nvSpPr>
              <p:spPr>
                <a:xfrm>
                  <a:off x="2637356" y="1510856"/>
                  <a:ext cx="68013" cy="68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" y="33"/>
                      </a:moveTo>
                      <a:lnTo>
                        <a:pt x="2" y="33"/>
                      </a:lnTo>
                      <a:cubicBezTo>
                        <a:pt x="2" y="33"/>
                        <a:pt x="3" y="33"/>
                        <a:pt x="4" y="33"/>
                      </a:cubicBezTo>
                      <a:cubicBezTo>
                        <a:pt x="6" y="33"/>
                        <a:pt x="9" y="33"/>
                        <a:pt x="13" y="33"/>
                      </a:cubicBezTo>
                      <a:lnTo>
                        <a:pt x="12" y="33"/>
                      </a:lnTo>
                      <a:cubicBezTo>
                        <a:pt x="12" y="31"/>
                        <a:pt x="12" y="29"/>
                        <a:pt x="12" y="27"/>
                      </a:cubicBezTo>
                      <a:cubicBezTo>
                        <a:pt x="12" y="26"/>
                        <a:pt x="12" y="25"/>
                        <a:pt x="12" y="23"/>
                      </a:cubicBezTo>
                      <a:cubicBezTo>
                        <a:pt x="12" y="22"/>
                        <a:pt x="14" y="21"/>
                        <a:pt x="15" y="21"/>
                      </a:cubicBezTo>
                      <a:cubicBezTo>
                        <a:pt x="16" y="21"/>
                        <a:pt x="18" y="21"/>
                        <a:pt x="19" y="21"/>
                      </a:cubicBezTo>
                      <a:cubicBezTo>
                        <a:pt x="21" y="21"/>
                        <a:pt x="22" y="23"/>
                        <a:pt x="22" y="24"/>
                      </a:cubicBezTo>
                      <a:cubicBezTo>
                        <a:pt x="22" y="27"/>
                        <a:pt x="22" y="30"/>
                        <a:pt x="22" y="33"/>
                      </a:cubicBezTo>
                      <a:lnTo>
                        <a:pt x="22" y="33"/>
                      </a:lnTo>
                      <a:cubicBezTo>
                        <a:pt x="25" y="33"/>
                        <a:pt x="29" y="33"/>
                        <a:pt x="32" y="33"/>
                      </a:cubicBezTo>
                      <a:lnTo>
                        <a:pt x="32" y="33"/>
                      </a:lnTo>
                      <a:cubicBezTo>
                        <a:pt x="32" y="29"/>
                        <a:pt x="32" y="24"/>
                        <a:pt x="32" y="20"/>
                      </a:cubicBezTo>
                      <a:cubicBezTo>
                        <a:pt x="32" y="18"/>
                        <a:pt x="32" y="17"/>
                        <a:pt x="32" y="16"/>
                      </a:cubicBezTo>
                      <a:cubicBezTo>
                        <a:pt x="32" y="15"/>
                        <a:pt x="31" y="14"/>
                        <a:pt x="30" y="14"/>
                      </a:cubicBezTo>
                      <a:cubicBezTo>
                        <a:pt x="29" y="12"/>
                        <a:pt x="27" y="11"/>
                        <a:pt x="26" y="9"/>
                      </a:cubicBezTo>
                      <a:cubicBezTo>
                        <a:pt x="24" y="8"/>
                        <a:pt x="23" y="6"/>
                        <a:pt x="21" y="4"/>
                      </a:cubicBezTo>
                      <a:cubicBezTo>
                        <a:pt x="20" y="4"/>
                        <a:pt x="20" y="3"/>
                        <a:pt x="19" y="2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6" y="0"/>
                        <a:pt x="15" y="1"/>
                        <a:pt x="14" y="1"/>
                      </a:cubicBezTo>
                      <a:cubicBezTo>
                        <a:pt x="14" y="2"/>
                        <a:pt x="13" y="2"/>
                        <a:pt x="12" y="3"/>
                      </a:cubicBezTo>
                      <a:cubicBezTo>
                        <a:pt x="11" y="4"/>
                        <a:pt x="10" y="6"/>
                        <a:pt x="8" y="7"/>
                      </a:cubicBezTo>
                      <a:cubicBezTo>
                        <a:pt x="6" y="9"/>
                        <a:pt x="3" y="12"/>
                        <a:pt x="1" y="14"/>
                      </a:cubicBezTo>
                      <a:cubicBezTo>
                        <a:pt x="1" y="15"/>
                        <a:pt x="1" y="17"/>
                        <a:pt x="1" y="18"/>
                      </a:cubicBezTo>
                      <a:cubicBezTo>
                        <a:pt x="1" y="19"/>
                        <a:pt x="1" y="21"/>
                        <a:pt x="1" y="22"/>
                      </a:cubicBezTo>
                      <a:cubicBezTo>
                        <a:pt x="1" y="24"/>
                        <a:pt x="1" y="26"/>
                        <a:pt x="1" y="28"/>
                      </a:cubicBezTo>
                      <a:cubicBezTo>
                        <a:pt x="1" y="29"/>
                        <a:pt x="1" y="31"/>
                        <a:pt x="1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lnTo>
                        <a:pt x="1" y="32"/>
                      </a:lnTo>
                      <a:cubicBezTo>
                        <a:pt x="1" y="31"/>
                        <a:pt x="1" y="30"/>
                        <a:pt x="1" y="28"/>
                      </a:cubicBezTo>
                      <a:lnTo>
                        <a:pt x="1" y="22"/>
                      </a:lnTo>
                      <a:lnTo>
                        <a:pt x="1" y="18"/>
                      </a:lnTo>
                      <a:cubicBezTo>
                        <a:pt x="1" y="17"/>
                        <a:pt x="1" y="17"/>
                        <a:pt x="0" y="16"/>
                      </a:cubicBezTo>
                      <a:cubicBezTo>
                        <a:pt x="0" y="15"/>
                        <a:pt x="1" y="14"/>
                        <a:pt x="1" y="14"/>
                      </a:cubicBezTo>
                      <a:cubicBezTo>
                        <a:pt x="3" y="11"/>
                        <a:pt x="5" y="9"/>
                        <a:pt x="8" y="6"/>
                      </a:cubicBezTo>
                      <a:cubicBezTo>
                        <a:pt x="9" y="5"/>
                        <a:pt x="10" y="4"/>
                        <a:pt x="12" y="2"/>
                      </a:cubicBezTo>
                      <a:cubicBezTo>
                        <a:pt x="12" y="2"/>
                        <a:pt x="13" y="1"/>
                        <a:pt x="14" y="0"/>
                      </a:cubicBezTo>
                      <a:cubicBezTo>
                        <a:pt x="15" y="0"/>
                        <a:pt x="16" y="-1"/>
                        <a:pt x="17" y="0"/>
                      </a:cubicBezTo>
                      <a:cubicBezTo>
                        <a:pt x="18" y="0"/>
                        <a:pt x="19" y="1"/>
                        <a:pt x="20" y="2"/>
                      </a:cubicBezTo>
                      <a:cubicBezTo>
                        <a:pt x="20" y="2"/>
                        <a:pt x="21" y="3"/>
                        <a:pt x="22" y="4"/>
                      </a:cubicBezTo>
                      <a:cubicBezTo>
                        <a:pt x="23" y="5"/>
                        <a:pt x="25" y="7"/>
                        <a:pt x="26" y="8"/>
                      </a:cubicBezTo>
                      <a:cubicBezTo>
                        <a:pt x="28" y="10"/>
                        <a:pt x="29" y="11"/>
                        <a:pt x="31" y="13"/>
                      </a:cubicBezTo>
                      <a:lnTo>
                        <a:pt x="32" y="14"/>
                      </a:lnTo>
                      <a:cubicBezTo>
                        <a:pt x="33" y="15"/>
                        <a:pt x="33" y="15"/>
                        <a:pt x="33" y="16"/>
                      </a:cubicBezTo>
                      <a:cubicBezTo>
                        <a:pt x="33" y="17"/>
                        <a:pt x="33" y="18"/>
                        <a:pt x="33" y="19"/>
                      </a:cubicBezTo>
                      <a:cubicBezTo>
                        <a:pt x="33" y="24"/>
                        <a:pt x="33" y="29"/>
                        <a:pt x="33" y="33"/>
                      </a:cubicBezTo>
                      <a:lnTo>
                        <a:pt x="33" y="33"/>
                      </a:lnTo>
                      <a:lnTo>
                        <a:pt x="33" y="33"/>
                      </a:lnTo>
                      <a:cubicBezTo>
                        <a:pt x="29" y="33"/>
                        <a:pt x="25" y="33"/>
                        <a:pt x="22" y="33"/>
                      </a:cubicBezTo>
                      <a:lnTo>
                        <a:pt x="21" y="33"/>
                      </a:lnTo>
                      <a:lnTo>
                        <a:pt x="21" y="33"/>
                      </a:lnTo>
                      <a:cubicBezTo>
                        <a:pt x="21" y="30"/>
                        <a:pt x="21" y="27"/>
                        <a:pt x="21" y="24"/>
                      </a:cubicBezTo>
                      <a:cubicBezTo>
                        <a:pt x="21" y="23"/>
                        <a:pt x="20" y="21"/>
                        <a:pt x="19" y="21"/>
                      </a:cubicBezTo>
                      <a:cubicBezTo>
                        <a:pt x="18" y="21"/>
                        <a:pt x="16" y="21"/>
                        <a:pt x="15" y="21"/>
                      </a:cubicBezTo>
                      <a:cubicBezTo>
                        <a:pt x="14" y="21"/>
                        <a:pt x="13" y="22"/>
                        <a:pt x="13" y="23"/>
                      </a:cubicBezTo>
                      <a:cubicBezTo>
                        <a:pt x="13" y="25"/>
                        <a:pt x="13" y="26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lnTo>
                        <a:pt x="13" y="33"/>
                      </a:lnTo>
                      <a:lnTo>
                        <a:pt x="13" y="33"/>
                      </a:lnTo>
                      <a:cubicBezTo>
                        <a:pt x="9" y="33"/>
                        <a:pt x="6" y="33"/>
                        <a:pt x="4" y="33"/>
                      </a:cubicBezTo>
                      <a:cubicBezTo>
                        <a:pt x="3" y="33"/>
                        <a:pt x="2" y="33"/>
                        <a:pt x="2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3" name="Google Shape;1083;p30"/>
                <p:cNvSpPr/>
                <p:nvPr/>
              </p:nvSpPr>
              <p:spPr>
                <a:xfrm>
                  <a:off x="2682698" y="2283732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4" name="Google Shape;1084;p30"/>
                <p:cNvSpPr/>
                <p:nvPr/>
              </p:nvSpPr>
              <p:spPr>
                <a:xfrm>
                  <a:off x="2682698" y="2471284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p30"/>
                <p:cNvSpPr/>
                <p:nvPr/>
              </p:nvSpPr>
              <p:spPr>
                <a:xfrm>
                  <a:off x="2779565" y="2726848"/>
                  <a:ext cx="447235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3" extrusionOk="0">
                      <a:moveTo>
                        <a:pt x="185" y="63"/>
                      </a:moveTo>
                      <a:lnTo>
                        <a:pt x="32" y="63"/>
                      </a:lnTo>
                      <a:cubicBezTo>
                        <a:pt x="14" y="63"/>
                        <a:pt x="0" y="49"/>
                        <a:pt x="0" y="32"/>
                      </a:cubicBezTo>
                      <a:lnTo>
                        <a:pt x="0" y="32"/>
                      </a:lnTo>
                      <a:cubicBezTo>
                        <a:pt x="0" y="14"/>
                        <a:pt x="14" y="0"/>
                        <a:pt x="32" y="0"/>
                      </a:cubicBezTo>
                      <a:lnTo>
                        <a:pt x="185" y="0"/>
                      </a:lnTo>
                      <a:cubicBezTo>
                        <a:pt x="203" y="0"/>
                        <a:pt x="217" y="14"/>
                        <a:pt x="217" y="32"/>
                      </a:cubicBezTo>
                      <a:lnTo>
                        <a:pt x="217" y="32"/>
                      </a:lnTo>
                      <a:cubicBezTo>
                        <a:pt x="217" y="49"/>
                        <a:pt x="203" y="63"/>
                        <a:pt x="185" y="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30"/>
                <p:cNvSpPr/>
                <p:nvPr/>
              </p:nvSpPr>
              <p:spPr>
                <a:xfrm>
                  <a:off x="2804297" y="1953972"/>
                  <a:ext cx="395711" cy="1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" h="5" extrusionOk="0">
                      <a:moveTo>
                        <a:pt x="192" y="3"/>
                      </a:moveTo>
                      <a:cubicBezTo>
                        <a:pt x="192" y="4"/>
                        <a:pt x="149" y="5"/>
                        <a:pt x="96" y="5"/>
                      </a:cubicBezTo>
                      <a:cubicBezTo>
                        <a:pt x="43" y="5"/>
                        <a:pt x="0" y="5"/>
                        <a:pt x="0" y="3"/>
                      </a:cubicBezTo>
                      <a:cubicBezTo>
                        <a:pt x="0" y="2"/>
                        <a:pt x="43" y="0"/>
                        <a:pt x="96" y="0"/>
                      </a:cubicBezTo>
                      <a:cubicBezTo>
                        <a:pt x="149" y="0"/>
                        <a:pt x="192" y="1"/>
                        <a:pt x="192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30"/>
                <p:cNvSpPr/>
                <p:nvPr/>
              </p:nvSpPr>
              <p:spPr>
                <a:xfrm>
                  <a:off x="1755249" y="663783"/>
                  <a:ext cx="1065533" cy="225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093" extrusionOk="0">
                      <a:moveTo>
                        <a:pt x="424" y="0"/>
                      </a:moveTo>
                      <a:cubicBezTo>
                        <a:pt x="413" y="0"/>
                        <a:pt x="400" y="0"/>
                        <a:pt x="385" y="0"/>
                      </a:cubicBezTo>
                      <a:cubicBezTo>
                        <a:pt x="381" y="0"/>
                        <a:pt x="377" y="0"/>
                        <a:pt x="373" y="2"/>
                      </a:cubicBezTo>
                      <a:cubicBezTo>
                        <a:pt x="369" y="3"/>
                        <a:pt x="366" y="6"/>
                        <a:pt x="364" y="10"/>
                      </a:cubicBezTo>
                      <a:cubicBezTo>
                        <a:pt x="363" y="12"/>
                        <a:pt x="361" y="14"/>
                        <a:pt x="361" y="16"/>
                      </a:cubicBezTo>
                      <a:cubicBezTo>
                        <a:pt x="360" y="18"/>
                        <a:pt x="361" y="21"/>
                        <a:pt x="361" y="23"/>
                      </a:cubicBezTo>
                      <a:cubicBezTo>
                        <a:pt x="361" y="26"/>
                        <a:pt x="361" y="28"/>
                        <a:pt x="361" y="30"/>
                      </a:cubicBezTo>
                      <a:cubicBezTo>
                        <a:pt x="361" y="33"/>
                        <a:pt x="361" y="35"/>
                        <a:pt x="361" y="38"/>
                      </a:cubicBezTo>
                      <a:cubicBezTo>
                        <a:pt x="360" y="43"/>
                        <a:pt x="357" y="48"/>
                        <a:pt x="352" y="51"/>
                      </a:cubicBezTo>
                      <a:cubicBezTo>
                        <a:pt x="350" y="52"/>
                        <a:pt x="347" y="53"/>
                        <a:pt x="344" y="53"/>
                      </a:cubicBezTo>
                      <a:cubicBezTo>
                        <a:pt x="341" y="54"/>
                        <a:pt x="339" y="53"/>
                        <a:pt x="336" y="53"/>
                      </a:cubicBezTo>
                      <a:cubicBezTo>
                        <a:pt x="325" y="53"/>
                        <a:pt x="313" y="53"/>
                        <a:pt x="301" y="53"/>
                      </a:cubicBezTo>
                      <a:cubicBezTo>
                        <a:pt x="276" y="53"/>
                        <a:pt x="249" y="53"/>
                        <a:pt x="221" y="53"/>
                      </a:cubicBezTo>
                      <a:cubicBezTo>
                        <a:pt x="213" y="53"/>
                        <a:pt x="206" y="53"/>
                        <a:pt x="199" y="53"/>
                      </a:cubicBezTo>
                      <a:cubicBezTo>
                        <a:pt x="197" y="53"/>
                        <a:pt x="195" y="53"/>
                        <a:pt x="193" y="53"/>
                      </a:cubicBezTo>
                      <a:cubicBezTo>
                        <a:pt x="191" y="53"/>
                        <a:pt x="189" y="53"/>
                        <a:pt x="187" y="53"/>
                      </a:cubicBezTo>
                      <a:cubicBezTo>
                        <a:pt x="184" y="52"/>
                        <a:pt x="180" y="50"/>
                        <a:pt x="178" y="47"/>
                      </a:cubicBezTo>
                      <a:cubicBezTo>
                        <a:pt x="175" y="44"/>
                        <a:pt x="173" y="40"/>
                        <a:pt x="173" y="36"/>
                      </a:cubicBezTo>
                      <a:cubicBezTo>
                        <a:pt x="173" y="34"/>
                        <a:pt x="173" y="32"/>
                        <a:pt x="173" y="30"/>
                      </a:cubicBezTo>
                      <a:cubicBezTo>
                        <a:pt x="173" y="28"/>
                        <a:pt x="173" y="26"/>
                        <a:pt x="173" y="24"/>
                      </a:cubicBezTo>
                      <a:cubicBezTo>
                        <a:pt x="173" y="20"/>
                        <a:pt x="173" y="16"/>
                        <a:pt x="172" y="13"/>
                      </a:cubicBezTo>
                      <a:cubicBezTo>
                        <a:pt x="170" y="9"/>
                        <a:pt x="168" y="6"/>
                        <a:pt x="164" y="3"/>
                      </a:cubicBezTo>
                      <a:cubicBezTo>
                        <a:pt x="161" y="1"/>
                        <a:pt x="157" y="0"/>
                        <a:pt x="153" y="0"/>
                      </a:cubicBezTo>
                      <a:lnTo>
                        <a:pt x="141" y="0"/>
                      </a:lnTo>
                      <a:cubicBezTo>
                        <a:pt x="132" y="0"/>
                        <a:pt x="124" y="0"/>
                        <a:pt x="115" y="0"/>
                      </a:cubicBezTo>
                      <a:cubicBezTo>
                        <a:pt x="98" y="0"/>
                        <a:pt x="80" y="0"/>
                        <a:pt x="62" y="0"/>
                      </a:cubicBezTo>
                      <a:cubicBezTo>
                        <a:pt x="53" y="0"/>
                        <a:pt x="44" y="2"/>
                        <a:pt x="36" y="5"/>
                      </a:cubicBezTo>
                      <a:cubicBezTo>
                        <a:pt x="28" y="9"/>
                        <a:pt x="20" y="15"/>
                        <a:pt x="14" y="22"/>
                      </a:cubicBezTo>
                      <a:cubicBezTo>
                        <a:pt x="8" y="29"/>
                        <a:pt x="4" y="38"/>
                        <a:pt x="2" y="47"/>
                      </a:cubicBezTo>
                      <a:cubicBezTo>
                        <a:pt x="1" y="49"/>
                        <a:pt x="1" y="52"/>
                        <a:pt x="0" y="54"/>
                      </a:cubicBezTo>
                      <a:cubicBezTo>
                        <a:pt x="0" y="56"/>
                        <a:pt x="0" y="58"/>
                        <a:pt x="0" y="60"/>
                      </a:cubicBezTo>
                      <a:lnTo>
                        <a:pt x="0" y="454"/>
                      </a:lnTo>
                      <a:cubicBezTo>
                        <a:pt x="0" y="460"/>
                        <a:pt x="0" y="465"/>
                        <a:pt x="0" y="470"/>
                      </a:cubicBezTo>
                      <a:cubicBezTo>
                        <a:pt x="0" y="486"/>
                        <a:pt x="0" y="502"/>
                        <a:pt x="0" y="519"/>
                      </a:cubicBezTo>
                      <a:lnTo>
                        <a:pt x="0" y="1031"/>
                      </a:lnTo>
                      <a:cubicBezTo>
                        <a:pt x="0" y="1037"/>
                        <a:pt x="0" y="1044"/>
                        <a:pt x="2" y="1050"/>
                      </a:cubicBezTo>
                      <a:cubicBezTo>
                        <a:pt x="6" y="1063"/>
                        <a:pt x="15" y="1075"/>
                        <a:pt x="26" y="1082"/>
                      </a:cubicBezTo>
                      <a:cubicBezTo>
                        <a:pt x="37" y="1090"/>
                        <a:pt x="51" y="1094"/>
                        <a:pt x="64" y="1093"/>
                      </a:cubicBezTo>
                      <a:cubicBezTo>
                        <a:pt x="78" y="1093"/>
                        <a:pt x="92" y="1093"/>
                        <a:pt x="105" y="1093"/>
                      </a:cubicBezTo>
                      <a:cubicBezTo>
                        <a:pt x="132" y="1093"/>
                        <a:pt x="159" y="1093"/>
                        <a:pt x="186" y="1093"/>
                      </a:cubicBezTo>
                      <a:cubicBezTo>
                        <a:pt x="240" y="1093"/>
                        <a:pt x="293" y="1093"/>
                        <a:pt x="345" y="1093"/>
                      </a:cubicBezTo>
                      <a:cubicBezTo>
                        <a:pt x="371" y="1093"/>
                        <a:pt x="397" y="1093"/>
                        <a:pt x="422" y="1093"/>
                      </a:cubicBezTo>
                      <a:cubicBezTo>
                        <a:pt x="435" y="1093"/>
                        <a:pt x="447" y="1093"/>
                        <a:pt x="460" y="1093"/>
                      </a:cubicBezTo>
                      <a:cubicBezTo>
                        <a:pt x="472" y="1092"/>
                        <a:pt x="485" y="1087"/>
                        <a:pt x="494" y="1080"/>
                      </a:cubicBezTo>
                      <a:cubicBezTo>
                        <a:pt x="499" y="1076"/>
                        <a:pt x="502" y="1071"/>
                        <a:pt x="506" y="1066"/>
                      </a:cubicBezTo>
                      <a:cubicBezTo>
                        <a:pt x="509" y="1061"/>
                        <a:pt x="512" y="1055"/>
                        <a:pt x="514" y="1049"/>
                      </a:cubicBezTo>
                      <a:cubicBezTo>
                        <a:pt x="516" y="1044"/>
                        <a:pt x="516" y="1038"/>
                        <a:pt x="516" y="1031"/>
                      </a:cubicBezTo>
                      <a:cubicBezTo>
                        <a:pt x="516" y="1025"/>
                        <a:pt x="516" y="1019"/>
                        <a:pt x="516" y="1013"/>
                      </a:cubicBezTo>
                      <a:cubicBezTo>
                        <a:pt x="516" y="989"/>
                        <a:pt x="516" y="964"/>
                        <a:pt x="516" y="941"/>
                      </a:cubicBezTo>
                      <a:cubicBezTo>
                        <a:pt x="516" y="750"/>
                        <a:pt x="516" y="578"/>
                        <a:pt x="516" y="433"/>
                      </a:cubicBezTo>
                      <a:cubicBezTo>
                        <a:pt x="517" y="289"/>
                        <a:pt x="517" y="172"/>
                        <a:pt x="517" y="91"/>
                      </a:cubicBezTo>
                      <a:cubicBezTo>
                        <a:pt x="517" y="81"/>
                        <a:pt x="517" y="71"/>
                        <a:pt x="517" y="62"/>
                      </a:cubicBezTo>
                      <a:cubicBezTo>
                        <a:pt x="517" y="53"/>
                        <a:pt x="515" y="45"/>
                        <a:pt x="512" y="38"/>
                      </a:cubicBezTo>
                      <a:cubicBezTo>
                        <a:pt x="509" y="31"/>
                        <a:pt x="505" y="25"/>
                        <a:pt x="501" y="20"/>
                      </a:cubicBezTo>
                      <a:cubicBezTo>
                        <a:pt x="497" y="15"/>
                        <a:pt x="492" y="11"/>
                        <a:pt x="487" y="9"/>
                      </a:cubicBezTo>
                      <a:cubicBezTo>
                        <a:pt x="478" y="3"/>
                        <a:pt x="470" y="1"/>
                        <a:pt x="465" y="1"/>
                      </a:cubicBezTo>
                      <a:cubicBezTo>
                        <a:pt x="462" y="0"/>
                        <a:pt x="460" y="0"/>
                        <a:pt x="459" y="0"/>
                      </a:cubicBezTo>
                      <a:cubicBezTo>
                        <a:pt x="457" y="0"/>
                        <a:pt x="457" y="0"/>
                        <a:pt x="457" y="0"/>
                      </a:cubicBezTo>
                      <a:cubicBezTo>
                        <a:pt x="457" y="0"/>
                        <a:pt x="454" y="0"/>
                        <a:pt x="448" y="0"/>
                      </a:cubicBezTo>
                      <a:cubicBezTo>
                        <a:pt x="443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p30"/>
                <p:cNvSpPr/>
                <p:nvPr/>
              </p:nvSpPr>
              <p:spPr>
                <a:xfrm>
                  <a:off x="1753188" y="663783"/>
                  <a:ext cx="1069655" cy="2258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" h="1096" extrusionOk="0">
                      <a:moveTo>
                        <a:pt x="458" y="1"/>
                      </a:moveTo>
                      <a:cubicBezTo>
                        <a:pt x="458" y="1"/>
                        <a:pt x="459" y="1"/>
                        <a:pt x="460" y="1"/>
                      </a:cubicBezTo>
                      <a:cubicBezTo>
                        <a:pt x="461" y="1"/>
                        <a:pt x="463" y="1"/>
                        <a:pt x="466" y="1"/>
                      </a:cubicBezTo>
                      <a:cubicBezTo>
                        <a:pt x="472" y="2"/>
                        <a:pt x="480" y="4"/>
                        <a:pt x="489" y="9"/>
                      </a:cubicBezTo>
                      <a:cubicBezTo>
                        <a:pt x="494" y="12"/>
                        <a:pt x="498" y="16"/>
                        <a:pt x="503" y="20"/>
                      </a:cubicBezTo>
                      <a:cubicBezTo>
                        <a:pt x="507" y="25"/>
                        <a:pt x="511" y="31"/>
                        <a:pt x="514" y="38"/>
                      </a:cubicBezTo>
                      <a:cubicBezTo>
                        <a:pt x="517" y="46"/>
                        <a:pt x="519" y="54"/>
                        <a:pt x="519" y="63"/>
                      </a:cubicBezTo>
                      <a:cubicBezTo>
                        <a:pt x="519" y="72"/>
                        <a:pt x="519" y="82"/>
                        <a:pt x="519" y="92"/>
                      </a:cubicBezTo>
                      <a:cubicBezTo>
                        <a:pt x="519" y="173"/>
                        <a:pt x="519" y="289"/>
                        <a:pt x="519" y="434"/>
                      </a:cubicBezTo>
                      <a:cubicBezTo>
                        <a:pt x="519" y="578"/>
                        <a:pt x="519" y="750"/>
                        <a:pt x="519" y="941"/>
                      </a:cubicBezTo>
                      <a:cubicBezTo>
                        <a:pt x="519" y="965"/>
                        <a:pt x="519" y="989"/>
                        <a:pt x="519" y="1014"/>
                      </a:cubicBezTo>
                      <a:cubicBezTo>
                        <a:pt x="519" y="1020"/>
                        <a:pt x="519" y="1026"/>
                        <a:pt x="519" y="1032"/>
                      </a:cubicBezTo>
                      <a:cubicBezTo>
                        <a:pt x="519" y="1038"/>
                        <a:pt x="519" y="1045"/>
                        <a:pt x="517" y="1051"/>
                      </a:cubicBezTo>
                      <a:cubicBezTo>
                        <a:pt x="515" y="1057"/>
                        <a:pt x="513" y="1063"/>
                        <a:pt x="509" y="1068"/>
                      </a:cubicBezTo>
                      <a:cubicBezTo>
                        <a:pt x="506" y="1073"/>
                        <a:pt x="501" y="1078"/>
                        <a:pt x="496" y="1082"/>
                      </a:cubicBezTo>
                      <a:cubicBezTo>
                        <a:pt x="487" y="1090"/>
                        <a:pt x="474" y="1095"/>
                        <a:pt x="461" y="1095"/>
                      </a:cubicBezTo>
                      <a:cubicBezTo>
                        <a:pt x="449" y="1096"/>
                        <a:pt x="436" y="1095"/>
                        <a:pt x="423" y="1096"/>
                      </a:cubicBezTo>
                      <a:cubicBezTo>
                        <a:pt x="398" y="1096"/>
                        <a:pt x="372" y="1096"/>
                        <a:pt x="346" y="1096"/>
                      </a:cubicBezTo>
                      <a:cubicBezTo>
                        <a:pt x="294" y="1096"/>
                        <a:pt x="241" y="1096"/>
                        <a:pt x="188" y="1096"/>
                      </a:cubicBezTo>
                      <a:cubicBezTo>
                        <a:pt x="161" y="1096"/>
                        <a:pt x="134" y="1096"/>
                        <a:pt x="107" y="1096"/>
                      </a:cubicBezTo>
                      <a:cubicBezTo>
                        <a:pt x="93" y="1096"/>
                        <a:pt x="79" y="1096"/>
                        <a:pt x="66" y="1096"/>
                      </a:cubicBezTo>
                      <a:cubicBezTo>
                        <a:pt x="52" y="1096"/>
                        <a:pt x="38" y="1093"/>
                        <a:pt x="26" y="1085"/>
                      </a:cubicBezTo>
                      <a:cubicBezTo>
                        <a:pt x="15" y="1077"/>
                        <a:pt x="6" y="1065"/>
                        <a:pt x="2" y="1051"/>
                      </a:cubicBezTo>
                      <a:cubicBezTo>
                        <a:pt x="0" y="1045"/>
                        <a:pt x="0" y="1038"/>
                        <a:pt x="0" y="1031"/>
                      </a:cubicBezTo>
                      <a:cubicBezTo>
                        <a:pt x="0" y="1024"/>
                        <a:pt x="0" y="1017"/>
                        <a:pt x="0" y="1010"/>
                      </a:cubicBezTo>
                      <a:cubicBezTo>
                        <a:pt x="0" y="983"/>
                        <a:pt x="0" y="956"/>
                        <a:pt x="0" y="929"/>
                      </a:cubicBezTo>
                      <a:cubicBezTo>
                        <a:pt x="0" y="876"/>
                        <a:pt x="0" y="823"/>
                        <a:pt x="0" y="771"/>
                      </a:cubicBezTo>
                      <a:cubicBezTo>
                        <a:pt x="0" y="667"/>
                        <a:pt x="0" y="567"/>
                        <a:pt x="0" y="471"/>
                      </a:cubicBezTo>
                      <a:cubicBezTo>
                        <a:pt x="0" y="376"/>
                        <a:pt x="0" y="285"/>
                        <a:pt x="0" y="200"/>
                      </a:cubicBezTo>
                      <a:cubicBezTo>
                        <a:pt x="0" y="157"/>
                        <a:pt x="0" y="116"/>
                        <a:pt x="0" y="77"/>
                      </a:cubicBezTo>
                      <a:cubicBezTo>
                        <a:pt x="0" y="72"/>
                        <a:pt x="0" y="67"/>
                        <a:pt x="0" y="62"/>
                      </a:cubicBezTo>
                      <a:cubicBezTo>
                        <a:pt x="0" y="60"/>
                        <a:pt x="0" y="57"/>
                        <a:pt x="0" y="55"/>
                      </a:cubicBezTo>
                      <a:cubicBezTo>
                        <a:pt x="1" y="52"/>
                        <a:pt x="1" y="50"/>
                        <a:pt x="1" y="48"/>
                      </a:cubicBezTo>
                      <a:cubicBezTo>
                        <a:pt x="4" y="38"/>
                        <a:pt x="8" y="29"/>
                        <a:pt x="14" y="22"/>
                      </a:cubicBezTo>
                      <a:cubicBezTo>
                        <a:pt x="20" y="15"/>
                        <a:pt x="28" y="9"/>
                        <a:pt x="37" y="5"/>
                      </a:cubicBezTo>
                      <a:cubicBezTo>
                        <a:pt x="45" y="1"/>
                        <a:pt x="55" y="0"/>
                        <a:pt x="64" y="0"/>
                      </a:cubicBezTo>
                      <a:cubicBezTo>
                        <a:pt x="82" y="0"/>
                        <a:pt x="99" y="0"/>
                        <a:pt x="117" y="0"/>
                      </a:cubicBezTo>
                      <a:cubicBezTo>
                        <a:pt x="125" y="0"/>
                        <a:pt x="134" y="0"/>
                        <a:pt x="142" y="0"/>
                      </a:cubicBezTo>
                      <a:cubicBezTo>
                        <a:pt x="146" y="0"/>
                        <a:pt x="150" y="0"/>
                        <a:pt x="154" y="0"/>
                      </a:cubicBezTo>
                      <a:cubicBezTo>
                        <a:pt x="159" y="0"/>
                        <a:pt x="163" y="1"/>
                        <a:pt x="166" y="3"/>
                      </a:cubicBezTo>
                      <a:cubicBezTo>
                        <a:pt x="170" y="6"/>
                        <a:pt x="172" y="9"/>
                        <a:pt x="174" y="13"/>
                      </a:cubicBezTo>
                      <a:cubicBezTo>
                        <a:pt x="175" y="17"/>
                        <a:pt x="175" y="21"/>
                        <a:pt x="175" y="25"/>
                      </a:cubicBezTo>
                      <a:cubicBezTo>
                        <a:pt x="175" y="27"/>
                        <a:pt x="175" y="29"/>
                        <a:pt x="175" y="31"/>
                      </a:cubicBezTo>
                      <a:cubicBezTo>
                        <a:pt x="175" y="33"/>
                        <a:pt x="175" y="35"/>
                        <a:pt x="175" y="37"/>
                      </a:cubicBezTo>
                      <a:cubicBezTo>
                        <a:pt x="176" y="41"/>
                        <a:pt x="177" y="44"/>
                        <a:pt x="180" y="47"/>
                      </a:cubicBezTo>
                      <a:cubicBezTo>
                        <a:pt x="182" y="50"/>
                        <a:pt x="185" y="52"/>
                        <a:pt x="189" y="53"/>
                      </a:cubicBezTo>
                      <a:cubicBezTo>
                        <a:pt x="191" y="53"/>
                        <a:pt x="193" y="53"/>
                        <a:pt x="194" y="53"/>
                      </a:cubicBezTo>
                      <a:cubicBezTo>
                        <a:pt x="196" y="53"/>
                        <a:pt x="198" y="53"/>
                        <a:pt x="200" y="53"/>
                      </a:cubicBezTo>
                      <a:cubicBezTo>
                        <a:pt x="207" y="53"/>
                        <a:pt x="215" y="53"/>
                        <a:pt x="222" y="53"/>
                      </a:cubicBezTo>
                      <a:cubicBezTo>
                        <a:pt x="251" y="53"/>
                        <a:pt x="277" y="53"/>
                        <a:pt x="302" y="53"/>
                      </a:cubicBezTo>
                      <a:cubicBezTo>
                        <a:pt x="314" y="53"/>
                        <a:pt x="326" y="53"/>
                        <a:pt x="337" y="53"/>
                      </a:cubicBezTo>
                      <a:cubicBezTo>
                        <a:pt x="340" y="53"/>
                        <a:pt x="343" y="53"/>
                        <a:pt x="345" y="53"/>
                      </a:cubicBezTo>
                      <a:cubicBezTo>
                        <a:pt x="348" y="53"/>
                        <a:pt x="351" y="52"/>
                        <a:pt x="353" y="51"/>
                      </a:cubicBezTo>
                      <a:cubicBezTo>
                        <a:pt x="357" y="48"/>
                        <a:pt x="360" y="43"/>
                        <a:pt x="361" y="38"/>
                      </a:cubicBezTo>
                      <a:cubicBezTo>
                        <a:pt x="362" y="36"/>
                        <a:pt x="362" y="33"/>
                        <a:pt x="362" y="31"/>
                      </a:cubicBezTo>
                      <a:cubicBezTo>
                        <a:pt x="362" y="29"/>
                        <a:pt x="362" y="27"/>
                        <a:pt x="362" y="24"/>
                      </a:cubicBezTo>
                      <a:cubicBezTo>
                        <a:pt x="362" y="22"/>
                        <a:pt x="362" y="19"/>
                        <a:pt x="362" y="17"/>
                      </a:cubicBezTo>
                      <a:cubicBezTo>
                        <a:pt x="363" y="14"/>
                        <a:pt x="363" y="12"/>
                        <a:pt x="364" y="10"/>
                      </a:cubicBezTo>
                      <a:cubicBezTo>
                        <a:pt x="367" y="6"/>
                        <a:pt x="370" y="3"/>
                        <a:pt x="374" y="2"/>
                      </a:cubicBezTo>
                      <a:cubicBezTo>
                        <a:pt x="378" y="0"/>
                        <a:pt x="382" y="0"/>
                        <a:pt x="386" y="0"/>
                      </a:cubicBezTo>
                      <a:cubicBezTo>
                        <a:pt x="402" y="0"/>
                        <a:pt x="415" y="0"/>
                        <a:pt x="425" y="1"/>
                      </a:cubicBezTo>
                      <a:cubicBezTo>
                        <a:pt x="436" y="1"/>
                        <a:pt x="444" y="1"/>
                        <a:pt x="450" y="1"/>
                      </a:cubicBezTo>
                      <a:cubicBezTo>
                        <a:pt x="455" y="1"/>
                        <a:pt x="458" y="1"/>
                        <a:pt x="458" y="1"/>
                      </a:cubicBezTo>
                      <a:cubicBezTo>
                        <a:pt x="458" y="1"/>
                        <a:pt x="455" y="1"/>
                        <a:pt x="450" y="1"/>
                      </a:cubicBezTo>
                      <a:cubicBezTo>
                        <a:pt x="444" y="1"/>
                        <a:pt x="436" y="1"/>
                        <a:pt x="425" y="1"/>
                      </a:cubicBezTo>
                      <a:cubicBezTo>
                        <a:pt x="415" y="1"/>
                        <a:pt x="402" y="1"/>
                        <a:pt x="386" y="1"/>
                      </a:cubicBezTo>
                      <a:cubicBezTo>
                        <a:pt x="382" y="1"/>
                        <a:pt x="378" y="0"/>
                        <a:pt x="374" y="2"/>
                      </a:cubicBezTo>
                      <a:cubicBezTo>
                        <a:pt x="370" y="4"/>
                        <a:pt x="367" y="7"/>
                        <a:pt x="365" y="11"/>
                      </a:cubicBezTo>
                      <a:cubicBezTo>
                        <a:pt x="364" y="12"/>
                        <a:pt x="363" y="15"/>
                        <a:pt x="363" y="17"/>
                      </a:cubicBezTo>
                      <a:cubicBezTo>
                        <a:pt x="362" y="19"/>
                        <a:pt x="362" y="21"/>
                        <a:pt x="362" y="24"/>
                      </a:cubicBezTo>
                      <a:cubicBezTo>
                        <a:pt x="362" y="26"/>
                        <a:pt x="362" y="29"/>
                        <a:pt x="362" y="31"/>
                      </a:cubicBezTo>
                      <a:cubicBezTo>
                        <a:pt x="362" y="34"/>
                        <a:pt x="363" y="36"/>
                        <a:pt x="362" y="39"/>
                      </a:cubicBezTo>
                      <a:cubicBezTo>
                        <a:pt x="361" y="44"/>
                        <a:pt x="358" y="48"/>
                        <a:pt x="353" y="51"/>
                      </a:cubicBezTo>
                      <a:cubicBezTo>
                        <a:pt x="351" y="53"/>
                        <a:pt x="348" y="54"/>
                        <a:pt x="345" y="54"/>
                      </a:cubicBezTo>
                      <a:cubicBezTo>
                        <a:pt x="343" y="54"/>
                        <a:pt x="340" y="54"/>
                        <a:pt x="337" y="54"/>
                      </a:cubicBezTo>
                      <a:cubicBezTo>
                        <a:pt x="326" y="54"/>
                        <a:pt x="314" y="54"/>
                        <a:pt x="302" y="54"/>
                      </a:cubicBezTo>
                      <a:cubicBezTo>
                        <a:pt x="277" y="54"/>
                        <a:pt x="251" y="54"/>
                        <a:pt x="222" y="54"/>
                      </a:cubicBezTo>
                      <a:lnTo>
                        <a:pt x="200" y="54"/>
                      </a:lnTo>
                      <a:cubicBezTo>
                        <a:pt x="198" y="54"/>
                        <a:pt x="195" y="54"/>
                        <a:pt x="194" y="54"/>
                      </a:cubicBezTo>
                      <a:cubicBezTo>
                        <a:pt x="192" y="54"/>
                        <a:pt x="191" y="54"/>
                        <a:pt x="189" y="54"/>
                      </a:cubicBezTo>
                      <a:cubicBezTo>
                        <a:pt x="185" y="53"/>
                        <a:pt x="182" y="50"/>
                        <a:pt x="179" y="47"/>
                      </a:cubicBezTo>
                      <a:cubicBezTo>
                        <a:pt x="176" y="44"/>
                        <a:pt x="175" y="41"/>
                        <a:pt x="174" y="37"/>
                      </a:cubicBezTo>
                      <a:cubicBezTo>
                        <a:pt x="174" y="35"/>
                        <a:pt x="174" y="33"/>
                        <a:pt x="174" y="31"/>
                      </a:cubicBezTo>
                      <a:cubicBezTo>
                        <a:pt x="174" y="29"/>
                        <a:pt x="174" y="27"/>
                        <a:pt x="174" y="25"/>
                      </a:cubicBezTo>
                      <a:cubicBezTo>
                        <a:pt x="174" y="21"/>
                        <a:pt x="174" y="17"/>
                        <a:pt x="173" y="13"/>
                      </a:cubicBezTo>
                      <a:cubicBezTo>
                        <a:pt x="172" y="10"/>
                        <a:pt x="169" y="6"/>
                        <a:pt x="166" y="4"/>
                      </a:cubicBezTo>
                      <a:cubicBezTo>
                        <a:pt x="162" y="2"/>
                        <a:pt x="159" y="1"/>
                        <a:pt x="154" y="1"/>
                      </a:cubicBezTo>
                      <a:lnTo>
                        <a:pt x="117" y="1"/>
                      </a:lnTo>
                      <a:cubicBezTo>
                        <a:pt x="99" y="1"/>
                        <a:pt x="82" y="1"/>
                        <a:pt x="64" y="1"/>
                      </a:cubicBezTo>
                      <a:cubicBezTo>
                        <a:pt x="55" y="1"/>
                        <a:pt x="46" y="2"/>
                        <a:pt x="37" y="6"/>
                      </a:cubicBezTo>
                      <a:cubicBezTo>
                        <a:pt x="29" y="10"/>
                        <a:pt x="21" y="15"/>
                        <a:pt x="15" y="23"/>
                      </a:cubicBezTo>
                      <a:cubicBezTo>
                        <a:pt x="9" y="30"/>
                        <a:pt x="5" y="38"/>
                        <a:pt x="3" y="48"/>
                      </a:cubicBezTo>
                      <a:cubicBezTo>
                        <a:pt x="2" y="50"/>
                        <a:pt x="2" y="52"/>
                        <a:pt x="2" y="55"/>
                      </a:cubicBezTo>
                      <a:cubicBezTo>
                        <a:pt x="1" y="57"/>
                        <a:pt x="1" y="60"/>
                        <a:pt x="1" y="62"/>
                      </a:cubicBezTo>
                      <a:cubicBezTo>
                        <a:pt x="1" y="67"/>
                        <a:pt x="1" y="72"/>
                        <a:pt x="1" y="77"/>
                      </a:cubicBezTo>
                      <a:cubicBezTo>
                        <a:pt x="1" y="116"/>
                        <a:pt x="1" y="157"/>
                        <a:pt x="1" y="200"/>
                      </a:cubicBezTo>
                      <a:cubicBezTo>
                        <a:pt x="1" y="285"/>
                        <a:pt x="1" y="376"/>
                        <a:pt x="1" y="471"/>
                      </a:cubicBezTo>
                      <a:cubicBezTo>
                        <a:pt x="1" y="567"/>
                        <a:pt x="1" y="667"/>
                        <a:pt x="1" y="771"/>
                      </a:cubicBezTo>
                      <a:cubicBezTo>
                        <a:pt x="1" y="823"/>
                        <a:pt x="1" y="875"/>
                        <a:pt x="1" y="929"/>
                      </a:cubicBezTo>
                      <a:cubicBezTo>
                        <a:pt x="1" y="956"/>
                        <a:pt x="1" y="983"/>
                        <a:pt x="1" y="1010"/>
                      </a:cubicBezTo>
                      <a:cubicBezTo>
                        <a:pt x="1" y="1017"/>
                        <a:pt x="1" y="1024"/>
                        <a:pt x="1" y="1031"/>
                      </a:cubicBezTo>
                      <a:cubicBezTo>
                        <a:pt x="1" y="1037"/>
                        <a:pt x="2" y="1044"/>
                        <a:pt x="4" y="1051"/>
                      </a:cubicBezTo>
                      <a:cubicBezTo>
                        <a:pt x="8" y="1064"/>
                        <a:pt x="16" y="1075"/>
                        <a:pt x="27" y="1083"/>
                      </a:cubicBezTo>
                      <a:cubicBezTo>
                        <a:pt x="38" y="1091"/>
                        <a:pt x="52" y="1094"/>
                        <a:pt x="66" y="1094"/>
                      </a:cubicBezTo>
                      <a:cubicBezTo>
                        <a:pt x="79" y="1094"/>
                        <a:pt x="93" y="1094"/>
                        <a:pt x="107" y="1094"/>
                      </a:cubicBezTo>
                      <a:cubicBezTo>
                        <a:pt x="134" y="1094"/>
                        <a:pt x="161" y="1094"/>
                        <a:pt x="188" y="1094"/>
                      </a:cubicBezTo>
                      <a:cubicBezTo>
                        <a:pt x="241" y="1094"/>
                        <a:pt x="294" y="1094"/>
                        <a:pt x="346" y="1094"/>
                      </a:cubicBezTo>
                      <a:cubicBezTo>
                        <a:pt x="372" y="1094"/>
                        <a:pt x="398" y="1094"/>
                        <a:pt x="423" y="1094"/>
                      </a:cubicBezTo>
                      <a:cubicBezTo>
                        <a:pt x="436" y="1094"/>
                        <a:pt x="449" y="1094"/>
                        <a:pt x="461" y="1094"/>
                      </a:cubicBezTo>
                      <a:cubicBezTo>
                        <a:pt x="474" y="1093"/>
                        <a:pt x="486" y="1088"/>
                        <a:pt x="495" y="1080"/>
                      </a:cubicBezTo>
                      <a:cubicBezTo>
                        <a:pt x="500" y="1076"/>
                        <a:pt x="504" y="1072"/>
                        <a:pt x="508" y="1067"/>
                      </a:cubicBezTo>
                      <a:cubicBezTo>
                        <a:pt x="511" y="1062"/>
                        <a:pt x="514" y="1056"/>
                        <a:pt x="515" y="1050"/>
                      </a:cubicBezTo>
                      <a:cubicBezTo>
                        <a:pt x="517" y="1044"/>
                        <a:pt x="517" y="1038"/>
                        <a:pt x="518" y="1032"/>
                      </a:cubicBezTo>
                      <a:cubicBezTo>
                        <a:pt x="518" y="1026"/>
                        <a:pt x="518" y="1020"/>
                        <a:pt x="518" y="1014"/>
                      </a:cubicBezTo>
                      <a:cubicBezTo>
                        <a:pt x="518" y="989"/>
                        <a:pt x="518" y="965"/>
                        <a:pt x="518" y="941"/>
                      </a:cubicBezTo>
                      <a:cubicBezTo>
                        <a:pt x="518" y="750"/>
                        <a:pt x="518" y="578"/>
                        <a:pt x="518" y="434"/>
                      </a:cubicBezTo>
                      <a:cubicBezTo>
                        <a:pt x="518" y="289"/>
                        <a:pt x="518" y="172"/>
                        <a:pt x="518" y="92"/>
                      </a:cubicBezTo>
                      <a:cubicBezTo>
                        <a:pt x="518" y="81"/>
                        <a:pt x="518" y="72"/>
                        <a:pt x="518" y="63"/>
                      </a:cubicBezTo>
                      <a:cubicBezTo>
                        <a:pt x="518" y="54"/>
                        <a:pt x="517" y="47"/>
                        <a:pt x="514" y="39"/>
                      </a:cubicBezTo>
                      <a:cubicBezTo>
                        <a:pt x="511" y="32"/>
                        <a:pt x="506" y="26"/>
                        <a:pt x="502" y="21"/>
                      </a:cubicBezTo>
                      <a:cubicBezTo>
                        <a:pt x="497" y="17"/>
                        <a:pt x="493" y="12"/>
                        <a:pt x="489" y="9"/>
                      </a:cubicBezTo>
                      <a:cubicBezTo>
                        <a:pt x="479" y="4"/>
                        <a:pt x="471" y="2"/>
                        <a:pt x="466" y="1"/>
                      </a:cubicBezTo>
                      <a:cubicBezTo>
                        <a:pt x="463" y="1"/>
                        <a:pt x="461" y="1"/>
                        <a:pt x="460" y="1"/>
                      </a:cubicBezTo>
                      <a:cubicBezTo>
                        <a:pt x="459" y="1"/>
                        <a:pt x="458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p30"/>
                <p:cNvSpPr/>
                <p:nvPr/>
              </p:nvSpPr>
              <p:spPr>
                <a:xfrm>
                  <a:off x="2629112" y="867823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0"/>
                      </a:moveTo>
                      <a:cubicBezTo>
                        <a:pt x="45" y="0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p30"/>
                <p:cNvSpPr/>
                <p:nvPr/>
              </p:nvSpPr>
              <p:spPr>
                <a:xfrm>
                  <a:off x="2629112" y="890494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1"/>
                      </a:moveTo>
                      <a:cubicBezTo>
                        <a:pt x="45" y="1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1"/>
                      </a:cubicBezTo>
                      <a:cubicBezTo>
                        <a:pt x="0" y="1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0"/>
                <p:cNvSpPr/>
                <p:nvPr/>
              </p:nvSpPr>
              <p:spPr>
                <a:xfrm>
                  <a:off x="2629112" y="915226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0"/>
                      </a:moveTo>
                      <a:cubicBezTo>
                        <a:pt x="45" y="0"/>
                        <a:pt x="35" y="1"/>
                        <a:pt x="23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3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0"/>
                <p:cNvSpPr/>
                <p:nvPr/>
              </p:nvSpPr>
              <p:spPr>
                <a:xfrm>
                  <a:off x="2093253" y="1199644"/>
                  <a:ext cx="416320" cy="4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2" extrusionOk="0">
                      <a:moveTo>
                        <a:pt x="117" y="1"/>
                      </a:moveTo>
                      <a:cubicBezTo>
                        <a:pt x="134" y="3"/>
                        <a:pt x="151" y="11"/>
                        <a:pt x="165" y="22"/>
                      </a:cubicBezTo>
                      <a:cubicBezTo>
                        <a:pt x="179" y="33"/>
                        <a:pt x="189" y="47"/>
                        <a:pt x="196" y="64"/>
                      </a:cubicBezTo>
                      <a:cubicBezTo>
                        <a:pt x="202" y="81"/>
                        <a:pt x="203" y="99"/>
                        <a:pt x="201" y="116"/>
                      </a:cubicBezTo>
                      <a:cubicBezTo>
                        <a:pt x="198" y="134"/>
                        <a:pt x="191" y="150"/>
                        <a:pt x="180" y="164"/>
                      </a:cubicBezTo>
                      <a:cubicBezTo>
                        <a:pt x="169" y="178"/>
                        <a:pt x="155" y="189"/>
                        <a:pt x="138" y="195"/>
                      </a:cubicBezTo>
                      <a:cubicBezTo>
                        <a:pt x="121" y="201"/>
                        <a:pt x="103" y="203"/>
                        <a:pt x="86" y="201"/>
                      </a:cubicBezTo>
                      <a:cubicBezTo>
                        <a:pt x="68" y="198"/>
                        <a:pt x="52" y="192"/>
                        <a:pt x="38" y="180"/>
                      </a:cubicBezTo>
                      <a:cubicBezTo>
                        <a:pt x="24" y="169"/>
                        <a:pt x="13" y="154"/>
                        <a:pt x="7" y="137"/>
                      </a:cubicBezTo>
                      <a:cubicBezTo>
                        <a:pt x="1" y="121"/>
                        <a:pt x="-1" y="103"/>
                        <a:pt x="1" y="85"/>
                      </a:cubicBezTo>
                      <a:cubicBezTo>
                        <a:pt x="4" y="68"/>
                        <a:pt x="10" y="51"/>
                        <a:pt x="22" y="37"/>
                      </a:cubicBezTo>
                      <a:cubicBezTo>
                        <a:pt x="33" y="23"/>
                        <a:pt x="48" y="13"/>
                        <a:pt x="65" y="6"/>
                      </a:cubicBezTo>
                      <a:cubicBezTo>
                        <a:pt x="81" y="0"/>
                        <a:pt x="99" y="-2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27700" rIns="90000" bIns="277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0"/>
                <p:cNvSpPr/>
                <p:nvPr/>
              </p:nvSpPr>
              <p:spPr>
                <a:xfrm>
                  <a:off x="2231340" y="1403684"/>
                  <a:ext cx="142208" cy="8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43" extrusionOk="0">
                      <a:moveTo>
                        <a:pt x="69" y="43"/>
                      </a:moveTo>
                      <a:lnTo>
                        <a:pt x="0" y="43"/>
                      </a:lnTo>
                      <a:lnTo>
                        <a:pt x="0" y="34"/>
                      </a:lnTo>
                      <a:cubicBezTo>
                        <a:pt x="0" y="15"/>
                        <a:pt x="15" y="0"/>
                        <a:pt x="34" y="0"/>
                      </a:cubicBezTo>
                      <a:lnTo>
                        <a:pt x="34" y="0"/>
                      </a:lnTo>
                      <a:cubicBezTo>
                        <a:pt x="54" y="0"/>
                        <a:pt x="69" y="15"/>
                        <a:pt x="69" y="34"/>
                      </a:cubicBezTo>
                      <a:lnTo>
                        <a:pt x="69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0"/>
                <p:cNvSpPr/>
                <p:nvPr/>
              </p:nvSpPr>
              <p:spPr>
                <a:xfrm>
                  <a:off x="2260193" y="1323305"/>
                  <a:ext cx="84501" cy="8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41" extrusionOk="0">
                      <a:moveTo>
                        <a:pt x="41" y="21"/>
                      </a:moveTo>
                      <a:cubicBezTo>
                        <a:pt x="41" y="24"/>
                        <a:pt x="40" y="28"/>
                        <a:pt x="38" y="31"/>
                      </a:cubicBezTo>
                      <a:cubicBezTo>
                        <a:pt x="36" y="34"/>
                        <a:pt x="34" y="37"/>
                        <a:pt x="31" y="38"/>
                      </a:cubicBezTo>
                      <a:cubicBezTo>
                        <a:pt x="27" y="40"/>
                        <a:pt x="23" y="41"/>
                        <a:pt x="20" y="41"/>
                      </a:cubicBezTo>
                      <a:cubicBezTo>
                        <a:pt x="16" y="41"/>
                        <a:pt x="13" y="40"/>
                        <a:pt x="10" y="38"/>
                      </a:cubicBezTo>
                      <a:cubicBezTo>
                        <a:pt x="7" y="37"/>
                        <a:pt x="4" y="34"/>
                        <a:pt x="3" y="31"/>
                      </a:cubicBezTo>
                      <a:cubicBezTo>
                        <a:pt x="1" y="28"/>
                        <a:pt x="0" y="24"/>
                        <a:pt x="0" y="21"/>
                      </a:cubicBezTo>
                      <a:cubicBezTo>
                        <a:pt x="0" y="17"/>
                        <a:pt x="1" y="14"/>
                        <a:pt x="3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3" y="1"/>
                        <a:pt x="17" y="0"/>
                        <a:pt x="20" y="0"/>
                      </a:cubicBezTo>
                      <a:cubicBezTo>
                        <a:pt x="24" y="0"/>
                        <a:pt x="27" y="1"/>
                        <a:pt x="31" y="3"/>
                      </a:cubicBezTo>
                      <a:cubicBezTo>
                        <a:pt x="34" y="5"/>
                        <a:pt x="36" y="7"/>
                        <a:pt x="38" y="10"/>
                      </a:cubicBezTo>
                      <a:cubicBezTo>
                        <a:pt x="40" y="14"/>
                        <a:pt x="41" y="17"/>
                        <a:pt x="41" y="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0"/>
                <p:cNvSpPr/>
                <p:nvPr/>
              </p:nvSpPr>
              <p:spPr>
                <a:xfrm>
                  <a:off x="1930434" y="1855043"/>
                  <a:ext cx="702798" cy="14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70" extrusionOk="0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p30"/>
                <p:cNvSpPr/>
                <p:nvPr/>
              </p:nvSpPr>
              <p:spPr>
                <a:xfrm>
                  <a:off x="1930434" y="2065266"/>
                  <a:ext cx="702798" cy="142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69" extrusionOk="0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69"/>
                      </a:lnTo>
                      <a:lnTo>
                        <a:pt x="0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Google Shape;1097;p30"/>
                <p:cNvSpPr/>
                <p:nvPr/>
              </p:nvSpPr>
              <p:spPr>
                <a:xfrm>
                  <a:off x="2039667" y="2349684"/>
                  <a:ext cx="496699" cy="14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70" extrusionOk="0">
                      <a:moveTo>
                        <a:pt x="206" y="70"/>
                      </a:moveTo>
                      <a:lnTo>
                        <a:pt x="35" y="70"/>
                      </a:lnTo>
                      <a:cubicBezTo>
                        <a:pt x="16" y="70"/>
                        <a:pt x="0" y="54"/>
                        <a:pt x="0" y="35"/>
                      </a:cubicBezTo>
                      <a:lnTo>
                        <a:pt x="0" y="35"/>
                      </a:lnTo>
                      <a:cubicBezTo>
                        <a:pt x="0" y="16"/>
                        <a:pt x="16" y="0"/>
                        <a:pt x="35" y="0"/>
                      </a:cubicBezTo>
                      <a:lnTo>
                        <a:pt x="206" y="0"/>
                      </a:lnTo>
                      <a:cubicBezTo>
                        <a:pt x="225" y="0"/>
                        <a:pt x="241" y="16"/>
                        <a:pt x="241" y="35"/>
                      </a:cubicBezTo>
                      <a:lnTo>
                        <a:pt x="241" y="35"/>
                      </a:lnTo>
                      <a:cubicBezTo>
                        <a:pt x="241" y="54"/>
                        <a:pt x="225" y="70"/>
                        <a:pt x="206" y="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8" name="Google Shape;1098;p30"/>
                <p:cNvSpPr/>
                <p:nvPr/>
              </p:nvSpPr>
              <p:spPr>
                <a:xfrm>
                  <a:off x="2066460" y="1762298"/>
                  <a:ext cx="443113" cy="14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7" extrusionOk="0">
                      <a:moveTo>
                        <a:pt x="215" y="3"/>
                      </a:moveTo>
                      <a:cubicBezTo>
                        <a:pt x="215" y="5"/>
                        <a:pt x="166" y="7"/>
                        <a:pt x="107" y="7"/>
                      </a:cubicBezTo>
                      <a:cubicBezTo>
                        <a:pt x="47" y="7"/>
                        <a:pt x="0" y="5"/>
                        <a:pt x="0" y="3"/>
                      </a:cubicBezTo>
                      <a:cubicBezTo>
                        <a:pt x="0" y="2"/>
                        <a:pt x="47" y="0"/>
                        <a:pt x="107" y="0"/>
                      </a:cubicBezTo>
                      <a:cubicBezTo>
                        <a:pt x="166" y="0"/>
                        <a:pt x="215" y="2"/>
                        <a:pt x="21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30"/>
                <p:cNvSpPr/>
                <p:nvPr/>
              </p:nvSpPr>
              <p:spPr>
                <a:xfrm>
                  <a:off x="1990203" y="1933362"/>
                  <a:ext cx="43281" cy="26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3" extrusionOk="0">
                      <a:moveTo>
                        <a:pt x="18" y="13"/>
                      </a:moveTo>
                      <a:lnTo>
                        <a:pt x="3" y="13"/>
                      </a:lnTo>
                      <a:cubicBezTo>
                        <a:pt x="2" y="13"/>
                        <a:pt x="0" y="11"/>
                        <a:pt x="0" y="10"/>
                      </a:cubicBezTo>
                      <a:lnTo>
                        <a:pt x="0" y="10"/>
                      </a:lnTo>
                      <a:cubicBezTo>
                        <a:pt x="0" y="4"/>
                        <a:pt x="5" y="0"/>
                        <a:pt x="10" y="0"/>
                      </a:cubicBezTo>
                      <a:lnTo>
                        <a:pt x="11" y="0"/>
                      </a:lnTo>
                      <a:cubicBezTo>
                        <a:pt x="16" y="0"/>
                        <a:pt x="21" y="4"/>
                        <a:pt x="21" y="10"/>
                      </a:cubicBezTo>
                      <a:lnTo>
                        <a:pt x="21" y="10"/>
                      </a:lnTo>
                      <a:cubicBezTo>
                        <a:pt x="21" y="11"/>
                        <a:pt x="19" y="13"/>
                        <a:pt x="18" y="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0" name="Google Shape;1100;p30"/>
                <p:cNvSpPr/>
                <p:nvPr/>
              </p:nvSpPr>
              <p:spPr>
                <a:xfrm>
                  <a:off x="1998447" y="1910691"/>
                  <a:ext cx="26793" cy="2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2" extrusionOk="0">
                      <a:moveTo>
                        <a:pt x="13" y="6"/>
                      </a:moveTo>
                      <a:cubicBezTo>
                        <a:pt x="13" y="9"/>
                        <a:pt x="9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1" name="Google Shape;1101;p30"/>
                <p:cNvSpPr/>
                <p:nvPr/>
              </p:nvSpPr>
              <p:spPr>
                <a:xfrm>
                  <a:off x="1994325" y="2139462"/>
                  <a:ext cx="35037" cy="2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2" extrusionOk="0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2" name="Google Shape;1102;p30"/>
                <p:cNvSpPr/>
                <p:nvPr/>
              </p:nvSpPr>
              <p:spPr>
                <a:xfrm>
                  <a:off x="1988142" y="2112669"/>
                  <a:ext cx="45342" cy="30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5" extrusionOk="0">
                      <a:moveTo>
                        <a:pt x="22" y="15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cubicBezTo>
                        <a:pt x="16" y="9"/>
                        <a:pt x="13" y="6"/>
                        <a:pt x="11" y="6"/>
                      </a:cubicBezTo>
                      <a:cubicBezTo>
                        <a:pt x="8" y="6"/>
                        <a:pt x="6" y="9"/>
                        <a:pt x="6" y="11"/>
                      </a:cubicBezTo>
                      <a:lnTo>
                        <a:pt x="6" y="15"/>
                      </a:lnTo>
                      <a:lnTo>
                        <a:pt x="0" y="15"/>
                      </a:lnTo>
                      <a:lnTo>
                        <a:pt x="0" y="11"/>
                      </a:lnTo>
                      <a:cubicBezTo>
                        <a:pt x="0" y="5"/>
                        <a:pt x="4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30"/>
                <p:cNvSpPr/>
                <p:nvPr/>
              </p:nvSpPr>
              <p:spPr>
                <a:xfrm>
                  <a:off x="3354583" y="1244986"/>
                  <a:ext cx="247319" cy="24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74" y="1"/>
                      </a:moveTo>
                      <a:cubicBezTo>
                        <a:pt x="84" y="4"/>
                        <a:pt x="93" y="9"/>
                        <a:pt x="101" y="16"/>
                      </a:cubicBezTo>
                      <a:cubicBezTo>
                        <a:pt x="108" y="23"/>
                        <a:pt x="115" y="32"/>
                        <a:pt x="118" y="42"/>
                      </a:cubicBezTo>
                      <a:cubicBezTo>
                        <a:pt x="121" y="52"/>
                        <a:pt x="120" y="63"/>
                        <a:pt x="118" y="73"/>
                      </a:cubicBezTo>
                      <a:cubicBezTo>
                        <a:pt x="115" y="83"/>
                        <a:pt x="111" y="93"/>
                        <a:pt x="104" y="100"/>
                      </a:cubicBezTo>
                      <a:cubicBezTo>
                        <a:pt x="97" y="108"/>
                        <a:pt x="88" y="113"/>
                        <a:pt x="78" y="116"/>
                      </a:cubicBezTo>
                      <a:cubicBezTo>
                        <a:pt x="68" y="119"/>
                        <a:pt x="57" y="120"/>
                        <a:pt x="47" y="117"/>
                      </a:cubicBezTo>
                      <a:cubicBezTo>
                        <a:pt x="37" y="115"/>
                        <a:pt x="27" y="110"/>
                        <a:pt x="20" y="103"/>
                      </a:cubicBezTo>
                      <a:cubicBezTo>
                        <a:pt x="12" y="96"/>
                        <a:pt x="6" y="87"/>
                        <a:pt x="3" y="77"/>
                      </a:cubicBezTo>
                      <a:cubicBezTo>
                        <a:pt x="0" y="67"/>
                        <a:pt x="0" y="56"/>
                        <a:pt x="2" y="46"/>
                      </a:cubicBezTo>
                      <a:cubicBezTo>
                        <a:pt x="5" y="35"/>
                        <a:pt x="10" y="26"/>
                        <a:pt x="17" y="18"/>
                      </a:cubicBezTo>
                      <a:cubicBezTo>
                        <a:pt x="24" y="11"/>
                        <a:pt x="33" y="5"/>
                        <a:pt x="43" y="2"/>
                      </a:cubicBezTo>
                      <a:cubicBezTo>
                        <a:pt x="53" y="-1"/>
                        <a:pt x="64" y="-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Google Shape;1104;p30"/>
                <p:cNvSpPr/>
                <p:nvPr/>
              </p:nvSpPr>
              <p:spPr>
                <a:xfrm>
                  <a:off x="3424656" y="1327427"/>
                  <a:ext cx="107172" cy="8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39" extrusionOk="0">
                      <a:moveTo>
                        <a:pt x="23" y="39"/>
                      </a:moveTo>
                      <a:cubicBezTo>
                        <a:pt x="22" y="39"/>
                        <a:pt x="22" y="38"/>
                        <a:pt x="21" y="38"/>
                      </a:cubicBezTo>
                      <a:lnTo>
                        <a:pt x="1" y="21"/>
                      </a:lnTo>
                      <a:cubicBezTo>
                        <a:pt x="0" y="21"/>
                        <a:pt x="0" y="20"/>
                        <a:pt x="1" y="18"/>
                      </a:cubicBezTo>
                      <a:cubicBezTo>
                        <a:pt x="2" y="17"/>
                        <a:pt x="3" y="16"/>
                        <a:pt x="5" y="17"/>
                      </a:cubicBezTo>
                      <a:lnTo>
                        <a:pt x="23" y="32"/>
                      </a:lnTo>
                      <a:lnTo>
                        <a:pt x="48" y="1"/>
                      </a:lnTo>
                      <a:cubicBezTo>
                        <a:pt x="49" y="0"/>
                        <a:pt x="51" y="0"/>
                        <a:pt x="52" y="0"/>
                      </a:cubicBezTo>
                      <a:cubicBezTo>
                        <a:pt x="53" y="1"/>
                        <a:pt x="53" y="3"/>
                        <a:pt x="52" y="4"/>
                      </a:cubicBezTo>
                      <a:lnTo>
                        <a:pt x="25" y="38"/>
                      </a:lnTo>
                      <a:cubicBezTo>
                        <a:pt x="25" y="38"/>
                        <a:pt x="24" y="39"/>
                        <a:pt x="23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5" name="Google Shape;1105;p30"/>
              <p:cNvSpPr/>
              <p:nvPr/>
            </p:nvSpPr>
            <p:spPr>
              <a:xfrm>
                <a:off x="2065998" y="838170"/>
                <a:ext cx="84650" cy="93282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6" name="Google Shape;1106;p30"/>
            <p:cNvGrpSpPr/>
            <p:nvPr/>
          </p:nvGrpSpPr>
          <p:grpSpPr>
            <a:xfrm>
              <a:off x="1210622" y="-170354"/>
              <a:ext cx="367390" cy="638263"/>
              <a:chOff x="5914097" y="1631784"/>
              <a:chExt cx="367390" cy="638263"/>
            </a:xfrm>
          </p:grpSpPr>
          <p:sp>
            <p:nvSpPr>
              <p:cNvPr id="1107" name="Google Shape;1107;p30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97" extrusionOk="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1"/>
          <p:cNvSpPr/>
          <p:nvPr/>
        </p:nvSpPr>
        <p:spPr>
          <a:xfrm>
            <a:off x="5854489" y="1496062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31"/>
          <p:cNvSpPr/>
          <p:nvPr/>
        </p:nvSpPr>
        <p:spPr>
          <a:xfrm>
            <a:off x="2424313" y="1496062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31"/>
          <p:cNvSpPr txBox="1">
            <a:spLocks noGrp="1"/>
          </p:cNvSpPr>
          <p:nvPr>
            <p:ph type="subTitle" idx="4"/>
          </p:nvPr>
        </p:nvSpPr>
        <p:spPr>
          <a:xfrm>
            <a:off x="4983888" y="2410480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17DC8"/>
                </a:solidFill>
              </a:rPr>
              <a:t>Eventi</a:t>
            </a:r>
            <a:endParaRPr sz="2000" b="1" dirty="0">
              <a:solidFill>
                <a:srgbClr val="017DC8"/>
              </a:solidFill>
            </a:endParaRPr>
          </a:p>
        </p:txBody>
      </p:sp>
      <p:sp>
        <p:nvSpPr>
          <p:cNvPr id="1116" name="Google Shape;111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/>
              <a:t>Come connettersi?</a:t>
            </a:r>
            <a:endParaRPr sz="3600" b="1" dirty="0"/>
          </a:p>
        </p:txBody>
      </p:sp>
      <p:sp>
        <p:nvSpPr>
          <p:cNvPr id="1117" name="Google Shape;1117;p31"/>
          <p:cNvSpPr txBox="1">
            <a:spLocks noGrp="1"/>
          </p:cNvSpPr>
          <p:nvPr>
            <p:ph type="subTitle" idx="1"/>
          </p:nvPr>
        </p:nvSpPr>
        <p:spPr>
          <a:xfrm>
            <a:off x="4983887" y="2878945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Affidandoci ad </a:t>
            </a:r>
            <a:r>
              <a:rPr lang="it-IT" sz="1400" i="1" dirty="0" err="1">
                <a:solidFill>
                  <a:schemeClr val="bg2"/>
                </a:solidFill>
              </a:rPr>
              <a:t>Eventbrite</a:t>
            </a:r>
            <a:r>
              <a:rPr lang="it-IT" sz="1400" dirty="0"/>
              <a:t> (sito di terzi), l’applicazione propone ritrovi e eventi in linea alle caratteristiche del profilo</a:t>
            </a:r>
            <a:endParaRPr sz="1400" dirty="0"/>
          </a:p>
        </p:txBody>
      </p:sp>
      <p:sp>
        <p:nvSpPr>
          <p:cNvPr id="1118" name="Google Shape;1118;p31"/>
          <p:cNvSpPr txBox="1">
            <a:spLocks noGrp="1"/>
          </p:cNvSpPr>
          <p:nvPr>
            <p:ph type="subTitle" idx="2"/>
          </p:nvPr>
        </p:nvSpPr>
        <p:spPr>
          <a:xfrm>
            <a:off x="1553713" y="2878945"/>
            <a:ext cx="2606400" cy="1880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Attraverso il profilo pubblico generato, è possibile identificare individui con interessi simili nella stessa zona geografica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consentendo l'invio di richieste di chat</a:t>
            </a:r>
          </a:p>
        </p:txBody>
      </p:sp>
      <p:sp>
        <p:nvSpPr>
          <p:cNvPr id="1119" name="Google Shape;1119;p31"/>
          <p:cNvSpPr txBox="1">
            <a:spLocks noGrp="1"/>
          </p:cNvSpPr>
          <p:nvPr>
            <p:ph type="subTitle" idx="3"/>
          </p:nvPr>
        </p:nvSpPr>
        <p:spPr>
          <a:xfrm>
            <a:off x="1553713" y="2410480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17DC8"/>
                </a:solidFill>
              </a:rPr>
              <a:t>Social</a:t>
            </a:r>
            <a:endParaRPr sz="2000" b="1" dirty="0">
              <a:solidFill>
                <a:srgbClr val="017DC8"/>
              </a:solidFill>
            </a:endParaRPr>
          </a:p>
        </p:txBody>
      </p:sp>
      <p:grpSp>
        <p:nvGrpSpPr>
          <p:cNvPr id="1129" name="Google Shape;1129;p31"/>
          <p:cNvGrpSpPr/>
          <p:nvPr/>
        </p:nvGrpSpPr>
        <p:grpSpPr>
          <a:xfrm>
            <a:off x="2630499" y="1696686"/>
            <a:ext cx="452827" cy="419854"/>
            <a:chOff x="6543825" y="3202075"/>
            <a:chExt cx="296975" cy="275350"/>
          </a:xfrm>
        </p:grpSpPr>
        <p:sp>
          <p:nvSpPr>
            <p:cNvPr id="1130" name="Google Shape;1130;p31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98;p33">
            <a:extLst>
              <a:ext uri="{FF2B5EF4-FFF2-40B4-BE49-F238E27FC236}">
                <a16:creationId xmlns:a16="http://schemas.microsoft.com/office/drawing/2014/main" id="{53A39216-B184-B7A8-7855-9E600AC65376}"/>
              </a:ext>
            </a:extLst>
          </p:cNvPr>
          <p:cNvGrpSpPr/>
          <p:nvPr/>
        </p:nvGrpSpPr>
        <p:grpSpPr>
          <a:xfrm>
            <a:off x="6076164" y="1724053"/>
            <a:ext cx="447100" cy="391787"/>
            <a:chOff x="899850" y="871450"/>
            <a:chExt cx="483175" cy="423400"/>
          </a:xfrm>
        </p:grpSpPr>
        <p:sp>
          <p:nvSpPr>
            <p:cNvPr id="3" name="Google Shape;1199;p33">
              <a:extLst>
                <a:ext uri="{FF2B5EF4-FFF2-40B4-BE49-F238E27FC236}">
                  <a16:creationId xmlns:a16="http://schemas.microsoft.com/office/drawing/2014/main" id="{D55C5C85-F3EA-3D05-46B3-D5B475067012}"/>
                </a:ext>
              </a:extLst>
            </p:cNvPr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1200;p33">
              <a:extLst>
                <a:ext uri="{FF2B5EF4-FFF2-40B4-BE49-F238E27FC236}">
                  <a16:creationId xmlns:a16="http://schemas.microsoft.com/office/drawing/2014/main" id="{C2E4CAA9-82F1-7901-1F8B-052E589C8860}"/>
                </a:ext>
              </a:extLst>
            </p:cNvPr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201;p33">
              <a:extLst>
                <a:ext uri="{FF2B5EF4-FFF2-40B4-BE49-F238E27FC236}">
                  <a16:creationId xmlns:a16="http://schemas.microsoft.com/office/drawing/2014/main" id="{3F64B3AA-2D0D-CFFF-9813-9D08D95090C1}"/>
                </a:ext>
              </a:extLst>
            </p:cNvPr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1202;p33">
              <a:extLst>
                <a:ext uri="{FF2B5EF4-FFF2-40B4-BE49-F238E27FC236}">
                  <a16:creationId xmlns:a16="http://schemas.microsoft.com/office/drawing/2014/main" id="{9A3C3153-CE76-D590-A216-E4148BF4EB69}"/>
                </a:ext>
              </a:extLst>
            </p:cNvPr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9"/>
          <p:cNvSpPr txBox="1">
            <a:spLocks noGrp="1"/>
          </p:cNvSpPr>
          <p:nvPr>
            <p:ph type="title"/>
          </p:nvPr>
        </p:nvSpPr>
        <p:spPr>
          <a:xfrm>
            <a:off x="953150" y="527322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Perchè usare </a:t>
            </a:r>
            <a:endParaRPr sz="3600" b="1" dirty="0"/>
          </a:p>
        </p:txBody>
      </p:sp>
      <p:sp>
        <p:nvSpPr>
          <p:cNvPr id="977" name="Google Shape;977;p29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b="1" dirty="0">
                <a:solidFill>
                  <a:srgbClr val="017DC8"/>
                </a:solidFill>
              </a:rPr>
              <a:t>SVAGO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" dirty="0">
              <a:solidFill>
                <a:srgbClr val="017DC8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Gli utenti possono guardare video in base ai propri interessi, interagire con altri utenti e informarsi su eventi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dirty="0"/>
          </a:p>
          <a:p>
            <a:r>
              <a:rPr lang="en" sz="1600" b="1" dirty="0">
                <a:solidFill>
                  <a:srgbClr val="017DC8"/>
                </a:solidFill>
              </a:rPr>
              <a:t>COLLABORAZIONI ED INNOVAZIONI</a:t>
            </a:r>
          </a:p>
          <a:p>
            <a:endParaRPr lang="en" dirty="0">
              <a:solidFill>
                <a:srgbClr val="017DC8"/>
              </a:solidFill>
            </a:endParaRPr>
          </a:p>
          <a:p>
            <a:pPr marL="152400" indent="0">
              <a:buNone/>
            </a:pPr>
            <a:r>
              <a:rPr lang="en" dirty="0"/>
              <a:t>Dall’interazione tra utenti con interessi simili può nascere un ambiente favorevole allo sviluppo di collaborazioni ed innovazioni anche </a:t>
            </a:r>
            <a:r>
              <a:rPr lang="en" dirty="0">
                <a:solidFill>
                  <a:schemeClr val="bg2"/>
                </a:solidFill>
              </a:rPr>
              <a:t>a livello lavorativo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979" name="Google Shape;979;p29"/>
          <p:cNvGrpSpPr/>
          <p:nvPr/>
        </p:nvGrpSpPr>
        <p:grpSpPr>
          <a:xfrm rot="16200000">
            <a:off x="8597887" y="3637608"/>
            <a:ext cx="367390" cy="638263"/>
            <a:chOff x="5914097" y="1631784"/>
            <a:chExt cx="367390" cy="638263"/>
          </a:xfrm>
        </p:grpSpPr>
        <p:sp>
          <p:nvSpPr>
            <p:cNvPr id="980" name="Google Shape;980;p29"/>
            <p:cNvSpPr/>
            <p:nvPr/>
          </p:nvSpPr>
          <p:spPr>
            <a:xfrm>
              <a:off x="6227002" y="2215561"/>
              <a:ext cx="54486" cy="54486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5914097" y="1631784"/>
              <a:ext cx="342483" cy="618026"/>
            </a:xfrm>
            <a:custGeom>
              <a:avLst/>
              <a:gdLst/>
              <a:ahLst/>
              <a:cxnLst/>
              <a:rect l="l" t="t" r="r" b="b"/>
              <a:pathLst>
                <a:path w="220" h="397" extrusionOk="0">
                  <a:moveTo>
                    <a:pt x="220" y="397"/>
                  </a:moveTo>
                  <a:lnTo>
                    <a:pt x="51" y="397"/>
                  </a:lnTo>
                  <a:cubicBezTo>
                    <a:pt x="23" y="397"/>
                    <a:pt x="0" y="374"/>
                    <a:pt x="0" y="345"/>
                  </a:cubicBezTo>
                  <a:lnTo>
                    <a:pt x="0" y="51"/>
                  </a:lnTo>
                  <a:cubicBezTo>
                    <a:pt x="0" y="23"/>
                    <a:pt x="23" y="0"/>
                    <a:pt x="51" y="0"/>
                  </a:cubicBezTo>
                  <a:lnTo>
                    <a:pt x="136" y="0"/>
                  </a:lnTo>
                  <a:lnTo>
                    <a:pt x="136" y="6"/>
                  </a:lnTo>
                  <a:lnTo>
                    <a:pt x="51" y="6"/>
                  </a:lnTo>
                  <a:cubicBezTo>
                    <a:pt x="27" y="6"/>
                    <a:pt x="6" y="27"/>
                    <a:pt x="6" y="51"/>
                  </a:cubicBezTo>
                  <a:lnTo>
                    <a:pt x="6" y="345"/>
                  </a:lnTo>
                  <a:cubicBezTo>
                    <a:pt x="6" y="370"/>
                    <a:pt x="27" y="390"/>
                    <a:pt x="51" y="390"/>
                  </a:cubicBezTo>
                  <a:lnTo>
                    <a:pt x="220" y="390"/>
                  </a:lnTo>
                  <a:lnTo>
                    <a:pt x="220" y="39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2" name="Google Shape;982;p29"/>
          <p:cNvSpPr/>
          <p:nvPr/>
        </p:nvSpPr>
        <p:spPr>
          <a:xfrm>
            <a:off x="8038239" y="104602"/>
            <a:ext cx="1095950" cy="1095950"/>
          </a:xfrm>
          <a:custGeom>
            <a:avLst/>
            <a:gdLst/>
            <a:ahLst/>
            <a:cxnLst/>
            <a:rect l="l" t="t" r="r" b="b"/>
            <a:pathLst>
              <a:path w="478" h="478" extrusionOk="0">
                <a:moveTo>
                  <a:pt x="90" y="109"/>
                </a:moveTo>
                <a:cubicBezTo>
                  <a:pt x="102" y="95"/>
                  <a:pt x="115" y="84"/>
                  <a:pt x="130" y="74"/>
                </a:cubicBezTo>
                <a:lnTo>
                  <a:pt x="125" y="26"/>
                </a:lnTo>
                <a:lnTo>
                  <a:pt x="201" y="0"/>
                </a:lnTo>
                <a:lnTo>
                  <a:pt x="226" y="41"/>
                </a:lnTo>
                <a:cubicBezTo>
                  <a:pt x="243" y="40"/>
                  <a:pt x="261" y="41"/>
                  <a:pt x="278" y="45"/>
                </a:cubicBezTo>
                <a:lnTo>
                  <a:pt x="309" y="7"/>
                </a:lnTo>
                <a:lnTo>
                  <a:pt x="381" y="43"/>
                </a:lnTo>
                <a:lnTo>
                  <a:pt x="369" y="90"/>
                </a:lnTo>
                <a:cubicBezTo>
                  <a:pt x="383" y="101"/>
                  <a:pt x="394" y="115"/>
                  <a:pt x="404" y="129"/>
                </a:cubicBezTo>
                <a:lnTo>
                  <a:pt x="452" y="124"/>
                </a:lnTo>
                <a:lnTo>
                  <a:pt x="478" y="200"/>
                </a:lnTo>
                <a:lnTo>
                  <a:pt x="437" y="226"/>
                </a:lnTo>
                <a:cubicBezTo>
                  <a:pt x="438" y="243"/>
                  <a:pt x="437" y="260"/>
                  <a:pt x="433" y="278"/>
                </a:cubicBezTo>
                <a:lnTo>
                  <a:pt x="471" y="308"/>
                </a:lnTo>
                <a:lnTo>
                  <a:pt x="435" y="380"/>
                </a:lnTo>
                <a:lnTo>
                  <a:pt x="388" y="369"/>
                </a:lnTo>
                <a:cubicBezTo>
                  <a:pt x="377" y="382"/>
                  <a:pt x="363" y="394"/>
                  <a:pt x="349" y="404"/>
                </a:cubicBezTo>
                <a:lnTo>
                  <a:pt x="354" y="452"/>
                </a:lnTo>
                <a:lnTo>
                  <a:pt x="278" y="478"/>
                </a:lnTo>
                <a:lnTo>
                  <a:pt x="252" y="436"/>
                </a:lnTo>
                <a:cubicBezTo>
                  <a:pt x="235" y="438"/>
                  <a:pt x="218" y="436"/>
                  <a:pt x="200" y="433"/>
                </a:cubicBezTo>
                <a:lnTo>
                  <a:pt x="170" y="471"/>
                </a:lnTo>
                <a:lnTo>
                  <a:pt x="98" y="435"/>
                </a:lnTo>
                <a:lnTo>
                  <a:pt x="109" y="388"/>
                </a:lnTo>
                <a:cubicBezTo>
                  <a:pt x="96" y="376"/>
                  <a:pt x="84" y="363"/>
                  <a:pt x="74" y="349"/>
                </a:cubicBezTo>
                <a:lnTo>
                  <a:pt x="26" y="354"/>
                </a:lnTo>
                <a:lnTo>
                  <a:pt x="0" y="278"/>
                </a:lnTo>
                <a:lnTo>
                  <a:pt x="42" y="252"/>
                </a:lnTo>
                <a:cubicBezTo>
                  <a:pt x="41" y="235"/>
                  <a:pt x="42" y="217"/>
                  <a:pt x="45" y="200"/>
                </a:cubicBezTo>
                <a:lnTo>
                  <a:pt x="7" y="169"/>
                </a:lnTo>
                <a:lnTo>
                  <a:pt x="43" y="97"/>
                </a:lnTo>
                <a:lnTo>
                  <a:pt x="90" y="109"/>
                </a:lnTo>
                <a:moveTo>
                  <a:pt x="164" y="197"/>
                </a:moveTo>
                <a:cubicBezTo>
                  <a:pt x="143" y="240"/>
                  <a:pt x="160" y="292"/>
                  <a:pt x="203" y="313"/>
                </a:cubicBezTo>
                <a:cubicBezTo>
                  <a:pt x="246" y="334"/>
                  <a:pt x="297" y="317"/>
                  <a:pt x="318" y="274"/>
                </a:cubicBezTo>
                <a:cubicBezTo>
                  <a:pt x="339" y="232"/>
                  <a:pt x="322" y="179"/>
                  <a:pt x="279" y="158"/>
                </a:cubicBezTo>
                <a:cubicBezTo>
                  <a:pt x="236" y="137"/>
                  <a:pt x="185" y="155"/>
                  <a:pt x="16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3" name="Google Shape;983;p29"/>
          <p:cNvGrpSpPr/>
          <p:nvPr/>
        </p:nvGrpSpPr>
        <p:grpSpPr>
          <a:xfrm rot="10800000" flipH="1">
            <a:off x="6064770" y="902687"/>
            <a:ext cx="1629907" cy="509054"/>
            <a:chOff x="5401930" y="789587"/>
            <a:chExt cx="1629907" cy="509054"/>
          </a:xfrm>
        </p:grpSpPr>
        <p:sp>
          <p:nvSpPr>
            <p:cNvPr id="984" name="Google Shape;984;p29"/>
            <p:cNvSpPr/>
            <p:nvPr/>
          </p:nvSpPr>
          <p:spPr>
            <a:xfrm>
              <a:off x="5401930" y="1244155"/>
              <a:ext cx="54486" cy="54486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5423724" y="789587"/>
              <a:ext cx="1608112" cy="470135"/>
            </a:xfrm>
            <a:custGeom>
              <a:avLst/>
              <a:gdLst/>
              <a:ahLst/>
              <a:cxnLst/>
              <a:rect l="l" t="t" r="r" b="b"/>
              <a:pathLst>
                <a:path w="1033" h="302" extrusionOk="0">
                  <a:moveTo>
                    <a:pt x="6" y="302"/>
                  </a:moveTo>
                  <a:lnTo>
                    <a:pt x="0" y="302"/>
                  </a:lnTo>
                  <a:lnTo>
                    <a:pt x="0" y="96"/>
                  </a:lnTo>
                  <a:cubicBezTo>
                    <a:pt x="0" y="43"/>
                    <a:pt x="43" y="0"/>
                    <a:pt x="95" y="0"/>
                  </a:cubicBezTo>
                  <a:lnTo>
                    <a:pt x="937" y="0"/>
                  </a:lnTo>
                  <a:cubicBezTo>
                    <a:pt x="990" y="0"/>
                    <a:pt x="1033" y="43"/>
                    <a:pt x="1033" y="96"/>
                  </a:cubicBezTo>
                  <a:lnTo>
                    <a:pt x="1033" y="129"/>
                  </a:lnTo>
                  <a:lnTo>
                    <a:pt x="1026" y="129"/>
                  </a:lnTo>
                  <a:lnTo>
                    <a:pt x="1026" y="96"/>
                  </a:lnTo>
                  <a:cubicBezTo>
                    <a:pt x="1026" y="47"/>
                    <a:pt x="986" y="7"/>
                    <a:pt x="937" y="7"/>
                  </a:cubicBezTo>
                  <a:lnTo>
                    <a:pt x="95" y="7"/>
                  </a:lnTo>
                  <a:cubicBezTo>
                    <a:pt x="46" y="7"/>
                    <a:pt x="6" y="47"/>
                    <a:pt x="6" y="96"/>
                  </a:cubicBezTo>
                  <a:lnTo>
                    <a:pt x="6" y="3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6" name="Google Shape;986;p29"/>
          <p:cNvSpPr/>
          <p:nvPr/>
        </p:nvSpPr>
        <p:spPr>
          <a:xfrm>
            <a:off x="6263637" y="1562472"/>
            <a:ext cx="516838" cy="516838"/>
          </a:xfrm>
          <a:custGeom>
            <a:avLst/>
            <a:gdLst/>
            <a:ahLst/>
            <a:cxnLst/>
            <a:rect l="l" t="t" r="r" b="b"/>
            <a:pathLst>
              <a:path w="332" h="332" extrusionOk="0">
                <a:moveTo>
                  <a:pt x="62" y="75"/>
                </a:moveTo>
                <a:cubicBezTo>
                  <a:pt x="70" y="66"/>
                  <a:pt x="80" y="58"/>
                  <a:pt x="90" y="51"/>
                </a:cubicBezTo>
                <a:lnTo>
                  <a:pt x="86" y="18"/>
                </a:lnTo>
                <a:lnTo>
                  <a:pt x="139" y="0"/>
                </a:lnTo>
                <a:lnTo>
                  <a:pt x="157" y="28"/>
                </a:lnTo>
                <a:cubicBezTo>
                  <a:pt x="169" y="28"/>
                  <a:pt x="181" y="28"/>
                  <a:pt x="193" y="31"/>
                </a:cubicBezTo>
                <a:lnTo>
                  <a:pt x="214" y="5"/>
                </a:lnTo>
                <a:lnTo>
                  <a:pt x="265" y="29"/>
                </a:lnTo>
                <a:lnTo>
                  <a:pt x="257" y="62"/>
                </a:lnTo>
                <a:cubicBezTo>
                  <a:pt x="266" y="70"/>
                  <a:pt x="274" y="80"/>
                  <a:pt x="281" y="90"/>
                </a:cubicBezTo>
                <a:lnTo>
                  <a:pt x="314" y="86"/>
                </a:lnTo>
                <a:lnTo>
                  <a:pt x="332" y="139"/>
                </a:lnTo>
                <a:lnTo>
                  <a:pt x="304" y="157"/>
                </a:lnTo>
                <a:cubicBezTo>
                  <a:pt x="304" y="169"/>
                  <a:pt x="304" y="181"/>
                  <a:pt x="301" y="193"/>
                </a:cubicBezTo>
                <a:lnTo>
                  <a:pt x="327" y="214"/>
                </a:lnTo>
                <a:lnTo>
                  <a:pt x="303" y="264"/>
                </a:lnTo>
                <a:lnTo>
                  <a:pt x="270" y="257"/>
                </a:lnTo>
                <a:cubicBezTo>
                  <a:pt x="262" y="266"/>
                  <a:pt x="252" y="274"/>
                  <a:pt x="242" y="281"/>
                </a:cubicBezTo>
                <a:lnTo>
                  <a:pt x="246" y="314"/>
                </a:lnTo>
                <a:lnTo>
                  <a:pt x="193" y="332"/>
                </a:lnTo>
                <a:lnTo>
                  <a:pt x="175" y="303"/>
                </a:lnTo>
                <a:cubicBezTo>
                  <a:pt x="163" y="304"/>
                  <a:pt x="151" y="303"/>
                  <a:pt x="139" y="301"/>
                </a:cubicBezTo>
                <a:lnTo>
                  <a:pt x="118" y="327"/>
                </a:lnTo>
                <a:lnTo>
                  <a:pt x="68" y="303"/>
                </a:lnTo>
                <a:lnTo>
                  <a:pt x="75" y="270"/>
                </a:lnTo>
                <a:cubicBezTo>
                  <a:pt x="66" y="262"/>
                  <a:pt x="58" y="252"/>
                  <a:pt x="51" y="242"/>
                </a:cubicBezTo>
                <a:lnTo>
                  <a:pt x="18" y="246"/>
                </a:lnTo>
                <a:lnTo>
                  <a:pt x="0" y="193"/>
                </a:lnTo>
                <a:lnTo>
                  <a:pt x="29" y="175"/>
                </a:lnTo>
                <a:cubicBezTo>
                  <a:pt x="28" y="163"/>
                  <a:pt x="29" y="151"/>
                  <a:pt x="31" y="139"/>
                </a:cubicBezTo>
                <a:lnTo>
                  <a:pt x="5" y="117"/>
                </a:lnTo>
                <a:lnTo>
                  <a:pt x="29" y="67"/>
                </a:lnTo>
                <a:lnTo>
                  <a:pt x="62" y="75"/>
                </a:lnTo>
                <a:moveTo>
                  <a:pt x="113" y="137"/>
                </a:moveTo>
                <a:cubicBezTo>
                  <a:pt x="99" y="167"/>
                  <a:pt x="112" y="203"/>
                  <a:pt x="141" y="217"/>
                </a:cubicBezTo>
                <a:cubicBezTo>
                  <a:pt x="171" y="232"/>
                  <a:pt x="206" y="220"/>
                  <a:pt x="221" y="190"/>
                </a:cubicBezTo>
                <a:cubicBezTo>
                  <a:pt x="236" y="160"/>
                  <a:pt x="224" y="125"/>
                  <a:pt x="194" y="110"/>
                </a:cubicBezTo>
                <a:cubicBezTo>
                  <a:pt x="164" y="96"/>
                  <a:pt x="128" y="107"/>
                  <a:pt x="113" y="1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7" name="Google Shape;987;p29"/>
          <p:cNvGrpSpPr/>
          <p:nvPr/>
        </p:nvGrpSpPr>
        <p:grpSpPr>
          <a:xfrm>
            <a:off x="6549097" y="470430"/>
            <a:ext cx="2038446" cy="4064645"/>
            <a:chOff x="6019955" y="1071357"/>
            <a:chExt cx="1927244" cy="3627204"/>
          </a:xfrm>
        </p:grpSpPr>
        <p:sp>
          <p:nvSpPr>
            <p:cNvPr id="988" name="Google Shape;988;p29"/>
            <p:cNvSpPr/>
            <p:nvPr/>
          </p:nvSpPr>
          <p:spPr>
            <a:xfrm>
              <a:off x="6021512" y="1072914"/>
              <a:ext cx="1924131" cy="3622534"/>
            </a:xfrm>
            <a:custGeom>
              <a:avLst/>
              <a:gdLst/>
              <a:ahLst/>
              <a:cxnLst/>
              <a:rect l="l" t="t" r="r" b="b"/>
              <a:pathLst>
                <a:path w="1236" h="2327" extrusionOk="0">
                  <a:moveTo>
                    <a:pt x="1093" y="4"/>
                  </a:moveTo>
                  <a:lnTo>
                    <a:pt x="911" y="3"/>
                  </a:lnTo>
                  <a:cubicBezTo>
                    <a:pt x="886" y="3"/>
                    <a:pt x="866" y="21"/>
                    <a:pt x="866" y="44"/>
                  </a:cubicBezTo>
                  <a:lnTo>
                    <a:pt x="866" y="74"/>
                  </a:lnTo>
                  <a:cubicBezTo>
                    <a:pt x="866" y="97"/>
                    <a:pt x="846" y="115"/>
                    <a:pt x="822" y="115"/>
                  </a:cubicBezTo>
                  <a:lnTo>
                    <a:pt x="466" y="114"/>
                  </a:lnTo>
                  <a:cubicBezTo>
                    <a:pt x="442" y="114"/>
                    <a:pt x="422" y="95"/>
                    <a:pt x="422" y="72"/>
                  </a:cubicBezTo>
                  <a:lnTo>
                    <a:pt x="422" y="42"/>
                  </a:lnTo>
                  <a:cubicBezTo>
                    <a:pt x="422" y="19"/>
                    <a:pt x="403" y="1"/>
                    <a:pt x="378" y="1"/>
                  </a:cubicBezTo>
                  <a:lnTo>
                    <a:pt x="314" y="0"/>
                  </a:lnTo>
                  <a:lnTo>
                    <a:pt x="154" y="0"/>
                  </a:lnTo>
                  <a:cubicBezTo>
                    <a:pt x="75" y="-1"/>
                    <a:pt x="10" y="57"/>
                    <a:pt x="10" y="128"/>
                  </a:cubicBezTo>
                  <a:lnTo>
                    <a:pt x="0" y="2194"/>
                  </a:lnTo>
                  <a:cubicBezTo>
                    <a:pt x="0" y="2265"/>
                    <a:pt x="64" y="2323"/>
                    <a:pt x="143" y="2323"/>
                  </a:cubicBezTo>
                  <a:lnTo>
                    <a:pt x="1082" y="2327"/>
                  </a:lnTo>
                  <a:cubicBezTo>
                    <a:pt x="1162" y="2328"/>
                    <a:pt x="1226" y="2270"/>
                    <a:pt x="1226" y="2199"/>
                  </a:cubicBezTo>
                  <a:lnTo>
                    <a:pt x="1236" y="133"/>
                  </a:lnTo>
                  <a:cubicBezTo>
                    <a:pt x="1237" y="62"/>
                    <a:pt x="1173" y="4"/>
                    <a:pt x="1093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6019955" y="1071357"/>
              <a:ext cx="1927244" cy="3627204"/>
            </a:xfrm>
            <a:custGeom>
              <a:avLst/>
              <a:gdLst/>
              <a:ahLst/>
              <a:cxnLst/>
              <a:rect l="l" t="t" r="r" b="b"/>
              <a:pathLst>
                <a:path w="1238" h="2330" extrusionOk="0">
                  <a:moveTo>
                    <a:pt x="1094" y="5"/>
                  </a:moveTo>
                  <a:cubicBezTo>
                    <a:pt x="1094" y="5"/>
                    <a:pt x="1096" y="5"/>
                    <a:pt x="1099" y="5"/>
                  </a:cubicBezTo>
                  <a:cubicBezTo>
                    <a:pt x="1102" y="5"/>
                    <a:pt x="1107" y="5"/>
                    <a:pt x="1114" y="6"/>
                  </a:cubicBezTo>
                  <a:cubicBezTo>
                    <a:pt x="1126" y="7"/>
                    <a:pt x="1146" y="11"/>
                    <a:pt x="1167" y="23"/>
                  </a:cubicBezTo>
                  <a:cubicBezTo>
                    <a:pt x="1178" y="28"/>
                    <a:pt x="1189" y="36"/>
                    <a:pt x="1200" y="46"/>
                  </a:cubicBezTo>
                  <a:cubicBezTo>
                    <a:pt x="1210" y="57"/>
                    <a:pt x="1220" y="70"/>
                    <a:pt x="1227" y="85"/>
                  </a:cubicBezTo>
                  <a:cubicBezTo>
                    <a:pt x="1234" y="100"/>
                    <a:pt x="1238" y="118"/>
                    <a:pt x="1238" y="137"/>
                  </a:cubicBezTo>
                  <a:cubicBezTo>
                    <a:pt x="1238" y="156"/>
                    <a:pt x="1238" y="177"/>
                    <a:pt x="1238" y="198"/>
                  </a:cubicBezTo>
                  <a:cubicBezTo>
                    <a:pt x="1237" y="370"/>
                    <a:pt x="1236" y="618"/>
                    <a:pt x="1235" y="925"/>
                  </a:cubicBezTo>
                  <a:cubicBezTo>
                    <a:pt x="1233" y="1233"/>
                    <a:pt x="1232" y="1598"/>
                    <a:pt x="1230" y="2004"/>
                  </a:cubicBezTo>
                  <a:cubicBezTo>
                    <a:pt x="1230" y="2055"/>
                    <a:pt x="1229" y="2106"/>
                    <a:pt x="1229" y="2158"/>
                  </a:cubicBezTo>
                  <a:cubicBezTo>
                    <a:pt x="1229" y="2171"/>
                    <a:pt x="1229" y="2184"/>
                    <a:pt x="1229" y="2197"/>
                  </a:cubicBezTo>
                  <a:cubicBezTo>
                    <a:pt x="1229" y="2211"/>
                    <a:pt x="1227" y="2224"/>
                    <a:pt x="1223" y="2237"/>
                  </a:cubicBezTo>
                  <a:cubicBezTo>
                    <a:pt x="1219" y="2249"/>
                    <a:pt x="1212" y="2262"/>
                    <a:pt x="1204" y="2273"/>
                  </a:cubicBezTo>
                  <a:cubicBezTo>
                    <a:pt x="1195" y="2284"/>
                    <a:pt x="1185" y="2294"/>
                    <a:pt x="1173" y="2302"/>
                  </a:cubicBezTo>
                  <a:cubicBezTo>
                    <a:pt x="1162" y="2310"/>
                    <a:pt x="1148" y="2317"/>
                    <a:pt x="1134" y="2321"/>
                  </a:cubicBezTo>
                  <a:cubicBezTo>
                    <a:pt x="1127" y="2324"/>
                    <a:pt x="1120" y="2325"/>
                    <a:pt x="1113" y="2327"/>
                  </a:cubicBezTo>
                  <a:cubicBezTo>
                    <a:pt x="1105" y="2328"/>
                    <a:pt x="1098" y="2329"/>
                    <a:pt x="1090" y="2329"/>
                  </a:cubicBezTo>
                  <a:cubicBezTo>
                    <a:pt x="1060" y="2330"/>
                    <a:pt x="1030" y="2329"/>
                    <a:pt x="1000" y="2329"/>
                  </a:cubicBezTo>
                  <a:cubicBezTo>
                    <a:pt x="940" y="2329"/>
                    <a:pt x="879" y="2329"/>
                    <a:pt x="818" y="2329"/>
                  </a:cubicBezTo>
                  <a:cubicBezTo>
                    <a:pt x="695" y="2328"/>
                    <a:pt x="570" y="2328"/>
                    <a:pt x="443" y="2327"/>
                  </a:cubicBezTo>
                  <a:cubicBezTo>
                    <a:pt x="380" y="2327"/>
                    <a:pt x="316" y="2327"/>
                    <a:pt x="252" y="2326"/>
                  </a:cubicBezTo>
                  <a:cubicBezTo>
                    <a:pt x="220" y="2326"/>
                    <a:pt x="187" y="2326"/>
                    <a:pt x="155" y="2326"/>
                  </a:cubicBezTo>
                  <a:cubicBezTo>
                    <a:pt x="123" y="2327"/>
                    <a:pt x="89" y="2320"/>
                    <a:pt x="62" y="2303"/>
                  </a:cubicBezTo>
                  <a:cubicBezTo>
                    <a:pt x="35" y="2286"/>
                    <a:pt x="15" y="2260"/>
                    <a:pt x="5" y="2232"/>
                  </a:cubicBezTo>
                  <a:cubicBezTo>
                    <a:pt x="0" y="2218"/>
                    <a:pt x="0" y="2204"/>
                    <a:pt x="0" y="2189"/>
                  </a:cubicBezTo>
                  <a:cubicBezTo>
                    <a:pt x="1" y="2175"/>
                    <a:pt x="0" y="2160"/>
                    <a:pt x="0" y="2145"/>
                  </a:cubicBezTo>
                  <a:cubicBezTo>
                    <a:pt x="0" y="2087"/>
                    <a:pt x="0" y="2030"/>
                    <a:pt x="1" y="1973"/>
                  </a:cubicBezTo>
                  <a:cubicBezTo>
                    <a:pt x="1" y="1859"/>
                    <a:pt x="2" y="1746"/>
                    <a:pt x="2" y="1636"/>
                  </a:cubicBezTo>
                  <a:cubicBezTo>
                    <a:pt x="3" y="1415"/>
                    <a:pt x="4" y="1202"/>
                    <a:pt x="5" y="999"/>
                  </a:cubicBezTo>
                  <a:cubicBezTo>
                    <a:pt x="6" y="795"/>
                    <a:pt x="7" y="603"/>
                    <a:pt x="8" y="422"/>
                  </a:cubicBezTo>
                  <a:cubicBezTo>
                    <a:pt x="9" y="332"/>
                    <a:pt x="9" y="245"/>
                    <a:pt x="10" y="161"/>
                  </a:cubicBezTo>
                  <a:cubicBezTo>
                    <a:pt x="10" y="150"/>
                    <a:pt x="10" y="140"/>
                    <a:pt x="10" y="129"/>
                  </a:cubicBezTo>
                  <a:cubicBezTo>
                    <a:pt x="10" y="124"/>
                    <a:pt x="10" y="119"/>
                    <a:pt x="11" y="114"/>
                  </a:cubicBezTo>
                  <a:cubicBezTo>
                    <a:pt x="12" y="109"/>
                    <a:pt x="12" y="104"/>
                    <a:pt x="14" y="99"/>
                  </a:cubicBezTo>
                  <a:cubicBezTo>
                    <a:pt x="20" y="78"/>
                    <a:pt x="30" y="60"/>
                    <a:pt x="45" y="44"/>
                  </a:cubicBezTo>
                  <a:cubicBezTo>
                    <a:pt x="60" y="29"/>
                    <a:pt x="79" y="17"/>
                    <a:pt x="99" y="9"/>
                  </a:cubicBezTo>
                  <a:cubicBezTo>
                    <a:pt x="104" y="8"/>
                    <a:pt x="109" y="6"/>
                    <a:pt x="114" y="5"/>
                  </a:cubicBezTo>
                  <a:cubicBezTo>
                    <a:pt x="120" y="4"/>
                    <a:pt x="125" y="2"/>
                    <a:pt x="130" y="1"/>
                  </a:cubicBezTo>
                  <a:cubicBezTo>
                    <a:pt x="136" y="1"/>
                    <a:pt x="141" y="0"/>
                    <a:pt x="147" y="0"/>
                  </a:cubicBezTo>
                  <a:cubicBezTo>
                    <a:pt x="152" y="0"/>
                    <a:pt x="157" y="-1"/>
                    <a:pt x="163" y="0"/>
                  </a:cubicBezTo>
                  <a:cubicBezTo>
                    <a:pt x="205" y="0"/>
                    <a:pt x="247" y="0"/>
                    <a:pt x="287" y="0"/>
                  </a:cubicBezTo>
                  <a:cubicBezTo>
                    <a:pt x="308" y="0"/>
                    <a:pt x="328" y="0"/>
                    <a:pt x="348" y="0"/>
                  </a:cubicBezTo>
                  <a:cubicBezTo>
                    <a:pt x="357" y="0"/>
                    <a:pt x="367" y="0"/>
                    <a:pt x="377" y="0"/>
                  </a:cubicBezTo>
                  <a:cubicBezTo>
                    <a:pt x="387" y="0"/>
                    <a:pt x="397" y="3"/>
                    <a:pt x="405" y="8"/>
                  </a:cubicBezTo>
                  <a:cubicBezTo>
                    <a:pt x="413" y="13"/>
                    <a:pt x="419" y="21"/>
                    <a:pt x="422" y="29"/>
                  </a:cubicBezTo>
                  <a:cubicBezTo>
                    <a:pt x="425" y="38"/>
                    <a:pt x="424" y="46"/>
                    <a:pt x="424" y="55"/>
                  </a:cubicBezTo>
                  <a:cubicBezTo>
                    <a:pt x="424" y="59"/>
                    <a:pt x="424" y="63"/>
                    <a:pt x="424" y="67"/>
                  </a:cubicBezTo>
                  <a:cubicBezTo>
                    <a:pt x="424" y="72"/>
                    <a:pt x="424" y="76"/>
                    <a:pt x="425" y="80"/>
                  </a:cubicBezTo>
                  <a:cubicBezTo>
                    <a:pt x="426" y="88"/>
                    <a:pt x="430" y="95"/>
                    <a:pt x="436" y="101"/>
                  </a:cubicBezTo>
                  <a:cubicBezTo>
                    <a:pt x="442" y="107"/>
                    <a:pt x="450" y="111"/>
                    <a:pt x="458" y="113"/>
                  </a:cubicBezTo>
                  <a:cubicBezTo>
                    <a:pt x="462" y="114"/>
                    <a:pt x="467" y="114"/>
                    <a:pt x="471" y="114"/>
                  </a:cubicBezTo>
                  <a:cubicBezTo>
                    <a:pt x="476" y="114"/>
                    <a:pt x="480" y="114"/>
                    <a:pt x="484" y="114"/>
                  </a:cubicBezTo>
                  <a:cubicBezTo>
                    <a:pt x="502" y="114"/>
                    <a:pt x="519" y="114"/>
                    <a:pt x="536" y="114"/>
                  </a:cubicBezTo>
                  <a:cubicBezTo>
                    <a:pt x="604" y="114"/>
                    <a:pt x="667" y="115"/>
                    <a:pt x="725" y="115"/>
                  </a:cubicBezTo>
                  <a:cubicBezTo>
                    <a:pt x="754" y="115"/>
                    <a:pt x="782" y="115"/>
                    <a:pt x="808" y="115"/>
                  </a:cubicBezTo>
                  <a:cubicBezTo>
                    <a:pt x="815" y="115"/>
                    <a:pt x="821" y="116"/>
                    <a:pt x="828" y="115"/>
                  </a:cubicBezTo>
                  <a:cubicBezTo>
                    <a:pt x="834" y="115"/>
                    <a:pt x="840" y="113"/>
                    <a:pt x="845" y="110"/>
                  </a:cubicBezTo>
                  <a:cubicBezTo>
                    <a:pt x="856" y="104"/>
                    <a:pt x="863" y="94"/>
                    <a:pt x="865" y="84"/>
                  </a:cubicBezTo>
                  <a:cubicBezTo>
                    <a:pt x="867" y="78"/>
                    <a:pt x="866" y="73"/>
                    <a:pt x="866" y="68"/>
                  </a:cubicBezTo>
                  <a:cubicBezTo>
                    <a:pt x="866" y="63"/>
                    <a:pt x="867" y="58"/>
                    <a:pt x="867" y="52"/>
                  </a:cubicBezTo>
                  <a:cubicBezTo>
                    <a:pt x="867" y="47"/>
                    <a:pt x="866" y="42"/>
                    <a:pt x="867" y="37"/>
                  </a:cubicBezTo>
                  <a:cubicBezTo>
                    <a:pt x="869" y="33"/>
                    <a:pt x="870" y="28"/>
                    <a:pt x="873" y="24"/>
                  </a:cubicBezTo>
                  <a:cubicBezTo>
                    <a:pt x="878" y="15"/>
                    <a:pt x="887" y="9"/>
                    <a:pt x="896" y="6"/>
                  </a:cubicBezTo>
                  <a:cubicBezTo>
                    <a:pt x="906" y="2"/>
                    <a:pt x="916" y="4"/>
                    <a:pt x="925" y="3"/>
                  </a:cubicBezTo>
                  <a:cubicBezTo>
                    <a:pt x="961" y="4"/>
                    <a:pt x="992" y="4"/>
                    <a:pt x="1018" y="4"/>
                  </a:cubicBezTo>
                  <a:cubicBezTo>
                    <a:pt x="1043" y="4"/>
                    <a:pt x="1062" y="4"/>
                    <a:pt x="1075" y="4"/>
                  </a:cubicBezTo>
                  <a:cubicBezTo>
                    <a:pt x="1088" y="4"/>
                    <a:pt x="1094" y="5"/>
                    <a:pt x="1094" y="5"/>
                  </a:cubicBezTo>
                  <a:cubicBezTo>
                    <a:pt x="1094" y="5"/>
                    <a:pt x="1088" y="5"/>
                    <a:pt x="1075" y="5"/>
                  </a:cubicBezTo>
                  <a:cubicBezTo>
                    <a:pt x="1062" y="5"/>
                    <a:pt x="1043" y="5"/>
                    <a:pt x="1018" y="5"/>
                  </a:cubicBezTo>
                  <a:cubicBezTo>
                    <a:pt x="992" y="5"/>
                    <a:pt x="961" y="4"/>
                    <a:pt x="925" y="4"/>
                  </a:cubicBezTo>
                  <a:cubicBezTo>
                    <a:pt x="916" y="5"/>
                    <a:pt x="906" y="3"/>
                    <a:pt x="897" y="7"/>
                  </a:cubicBezTo>
                  <a:cubicBezTo>
                    <a:pt x="887" y="10"/>
                    <a:pt x="879" y="16"/>
                    <a:pt x="874" y="24"/>
                  </a:cubicBezTo>
                  <a:cubicBezTo>
                    <a:pt x="872" y="28"/>
                    <a:pt x="870" y="33"/>
                    <a:pt x="869" y="38"/>
                  </a:cubicBezTo>
                  <a:cubicBezTo>
                    <a:pt x="868" y="42"/>
                    <a:pt x="868" y="47"/>
                    <a:pt x="868" y="52"/>
                  </a:cubicBezTo>
                  <a:cubicBezTo>
                    <a:pt x="868" y="58"/>
                    <a:pt x="868" y="63"/>
                    <a:pt x="868" y="68"/>
                  </a:cubicBezTo>
                  <a:cubicBezTo>
                    <a:pt x="868" y="73"/>
                    <a:pt x="868" y="78"/>
                    <a:pt x="867" y="84"/>
                  </a:cubicBezTo>
                  <a:cubicBezTo>
                    <a:pt x="864" y="94"/>
                    <a:pt x="857" y="105"/>
                    <a:pt x="846" y="111"/>
                  </a:cubicBezTo>
                  <a:cubicBezTo>
                    <a:pt x="841" y="114"/>
                    <a:pt x="834" y="116"/>
                    <a:pt x="828" y="117"/>
                  </a:cubicBezTo>
                  <a:cubicBezTo>
                    <a:pt x="821" y="117"/>
                    <a:pt x="815" y="117"/>
                    <a:pt x="808" y="117"/>
                  </a:cubicBezTo>
                  <a:cubicBezTo>
                    <a:pt x="782" y="117"/>
                    <a:pt x="754" y="117"/>
                    <a:pt x="725" y="117"/>
                  </a:cubicBezTo>
                  <a:cubicBezTo>
                    <a:pt x="667" y="116"/>
                    <a:pt x="604" y="116"/>
                    <a:pt x="536" y="116"/>
                  </a:cubicBezTo>
                  <a:cubicBezTo>
                    <a:pt x="519" y="116"/>
                    <a:pt x="502" y="116"/>
                    <a:pt x="484" y="116"/>
                  </a:cubicBezTo>
                  <a:cubicBezTo>
                    <a:pt x="480" y="116"/>
                    <a:pt x="476" y="116"/>
                    <a:pt x="471" y="116"/>
                  </a:cubicBezTo>
                  <a:cubicBezTo>
                    <a:pt x="467" y="116"/>
                    <a:pt x="462" y="116"/>
                    <a:pt x="458" y="115"/>
                  </a:cubicBezTo>
                  <a:cubicBezTo>
                    <a:pt x="449" y="113"/>
                    <a:pt x="440" y="108"/>
                    <a:pt x="434" y="102"/>
                  </a:cubicBezTo>
                  <a:cubicBezTo>
                    <a:pt x="428" y="96"/>
                    <a:pt x="424" y="88"/>
                    <a:pt x="422" y="80"/>
                  </a:cubicBezTo>
                  <a:cubicBezTo>
                    <a:pt x="422" y="76"/>
                    <a:pt x="422" y="71"/>
                    <a:pt x="422" y="67"/>
                  </a:cubicBezTo>
                  <a:cubicBezTo>
                    <a:pt x="422" y="63"/>
                    <a:pt x="422" y="59"/>
                    <a:pt x="422" y="55"/>
                  </a:cubicBezTo>
                  <a:cubicBezTo>
                    <a:pt x="422" y="46"/>
                    <a:pt x="423" y="38"/>
                    <a:pt x="420" y="30"/>
                  </a:cubicBezTo>
                  <a:cubicBezTo>
                    <a:pt x="417" y="22"/>
                    <a:pt x="411" y="15"/>
                    <a:pt x="403" y="10"/>
                  </a:cubicBezTo>
                  <a:cubicBezTo>
                    <a:pt x="396" y="5"/>
                    <a:pt x="387" y="2"/>
                    <a:pt x="377" y="3"/>
                  </a:cubicBezTo>
                  <a:cubicBezTo>
                    <a:pt x="367" y="3"/>
                    <a:pt x="357" y="2"/>
                    <a:pt x="347" y="2"/>
                  </a:cubicBezTo>
                  <a:cubicBezTo>
                    <a:pt x="328" y="2"/>
                    <a:pt x="308" y="2"/>
                    <a:pt x="287" y="2"/>
                  </a:cubicBezTo>
                  <a:cubicBezTo>
                    <a:pt x="247" y="2"/>
                    <a:pt x="205" y="2"/>
                    <a:pt x="163" y="2"/>
                  </a:cubicBezTo>
                  <a:cubicBezTo>
                    <a:pt x="157" y="2"/>
                    <a:pt x="152" y="2"/>
                    <a:pt x="147" y="2"/>
                  </a:cubicBezTo>
                  <a:cubicBezTo>
                    <a:pt x="141" y="2"/>
                    <a:pt x="136" y="3"/>
                    <a:pt x="131" y="4"/>
                  </a:cubicBezTo>
                  <a:cubicBezTo>
                    <a:pt x="125" y="4"/>
                    <a:pt x="120" y="6"/>
                    <a:pt x="115" y="7"/>
                  </a:cubicBezTo>
                  <a:cubicBezTo>
                    <a:pt x="110" y="8"/>
                    <a:pt x="105" y="10"/>
                    <a:pt x="100" y="12"/>
                  </a:cubicBezTo>
                  <a:cubicBezTo>
                    <a:pt x="80" y="19"/>
                    <a:pt x="62" y="31"/>
                    <a:pt x="47" y="46"/>
                  </a:cubicBezTo>
                  <a:cubicBezTo>
                    <a:pt x="32" y="61"/>
                    <a:pt x="22" y="79"/>
                    <a:pt x="17" y="99"/>
                  </a:cubicBezTo>
                  <a:cubicBezTo>
                    <a:pt x="11" y="119"/>
                    <a:pt x="13" y="140"/>
                    <a:pt x="12" y="161"/>
                  </a:cubicBezTo>
                  <a:cubicBezTo>
                    <a:pt x="12" y="244"/>
                    <a:pt x="11" y="332"/>
                    <a:pt x="11" y="422"/>
                  </a:cubicBezTo>
                  <a:cubicBezTo>
                    <a:pt x="10" y="602"/>
                    <a:pt x="9" y="795"/>
                    <a:pt x="9" y="999"/>
                  </a:cubicBezTo>
                  <a:cubicBezTo>
                    <a:pt x="8" y="1202"/>
                    <a:pt x="7" y="1415"/>
                    <a:pt x="6" y="1636"/>
                  </a:cubicBezTo>
                  <a:cubicBezTo>
                    <a:pt x="5" y="1746"/>
                    <a:pt x="5" y="1859"/>
                    <a:pt x="4" y="1973"/>
                  </a:cubicBezTo>
                  <a:cubicBezTo>
                    <a:pt x="4" y="2030"/>
                    <a:pt x="4" y="2087"/>
                    <a:pt x="3" y="2145"/>
                  </a:cubicBezTo>
                  <a:cubicBezTo>
                    <a:pt x="3" y="2160"/>
                    <a:pt x="3" y="2174"/>
                    <a:pt x="3" y="2189"/>
                  </a:cubicBezTo>
                  <a:cubicBezTo>
                    <a:pt x="3" y="2203"/>
                    <a:pt x="4" y="2217"/>
                    <a:pt x="9" y="2231"/>
                  </a:cubicBezTo>
                  <a:cubicBezTo>
                    <a:pt x="18" y="2259"/>
                    <a:pt x="38" y="2284"/>
                    <a:pt x="64" y="2300"/>
                  </a:cubicBezTo>
                  <a:cubicBezTo>
                    <a:pt x="91" y="2317"/>
                    <a:pt x="123" y="2324"/>
                    <a:pt x="155" y="2323"/>
                  </a:cubicBezTo>
                  <a:cubicBezTo>
                    <a:pt x="187" y="2323"/>
                    <a:pt x="220" y="2323"/>
                    <a:pt x="252" y="2323"/>
                  </a:cubicBezTo>
                  <a:cubicBezTo>
                    <a:pt x="316" y="2324"/>
                    <a:pt x="380" y="2324"/>
                    <a:pt x="443" y="2324"/>
                  </a:cubicBezTo>
                  <a:cubicBezTo>
                    <a:pt x="570" y="2325"/>
                    <a:pt x="695" y="2325"/>
                    <a:pt x="818" y="2326"/>
                  </a:cubicBezTo>
                  <a:cubicBezTo>
                    <a:pt x="879" y="2326"/>
                    <a:pt x="940" y="2326"/>
                    <a:pt x="1000" y="2326"/>
                  </a:cubicBezTo>
                  <a:cubicBezTo>
                    <a:pt x="1030" y="2326"/>
                    <a:pt x="1060" y="2327"/>
                    <a:pt x="1090" y="2326"/>
                  </a:cubicBezTo>
                  <a:cubicBezTo>
                    <a:pt x="1097" y="2326"/>
                    <a:pt x="1105" y="2325"/>
                    <a:pt x="1112" y="2324"/>
                  </a:cubicBezTo>
                  <a:cubicBezTo>
                    <a:pt x="1119" y="2323"/>
                    <a:pt x="1126" y="2321"/>
                    <a:pt x="1133" y="2319"/>
                  </a:cubicBezTo>
                  <a:cubicBezTo>
                    <a:pt x="1147" y="2314"/>
                    <a:pt x="1160" y="2308"/>
                    <a:pt x="1171" y="2299"/>
                  </a:cubicBezTo>
                  <a:cubicBezTo>
                    <a:pt x="1183" y="2291"/>
                    <a:pt x="1193" y="2282"/>
                    <a:pt x="1201" y="2271"/>
                  </a:cubicBezTo>
                  <a:cubicBezTo>
                    <a:pt x="1209" y="2260"/>
                    <a:pt x="1215" y="2248"/>
                    <a:pt x="1220" y="2236"/>
                  </a:cubicBezTo>
                  <a:cubicBezTo>
                    <a:pt x="1228" y="2211"/>
                    <a:pt x="1225" y="2184"/>
                    <a:pt x="1226" y="2158"/>
                  </a:cubicBezTo>
                  <a:cubicBezTo>
                    <a:pt x="1226" y="2106"/>
                    <a:pt x="1226" y="2055"/>
                    <a:pt x="1227" y="2004"/>
                  </a:cubicBezTo>
                  <a:cubicBezTo>
                    <a:pt x="1229" y="1598"/>
                    <a:pt x="1231" y="1233"/>
                    <a:pt x="1232" y="925"/>
                  </a:cubicBezTo>
                  <a:cubicBezTo>
                    <a:pt x="1234" y="618"/>
                    <a:pt x="1235" y="370"/>
                    <a:pt x="1236" y="198"/>
                  </a:cubicBezTo>
                  <a:cubicBezTo>
                    <a:pt x="1236" y="177"/>
                    <a:pt x="1236" y="156"/>
                    <a:pt x="1236" y="137"/>
                  </a:cubicBezTo>
                  <a:cubicBezTo>
                    <a:pt x="1237" y="118"/>
                    <a:pt x="1233" y="101"/>
                    <a:pt x="1226" y="85"/>
                  </a:cubicBezTo>
                  <a:cubicBezTo>
                    <a:pt x="1219" y="70"/>
                    <a:pt x="1210" y="57"/>
                    <a:pt x="1199" y="47"/>
                  </a:cubicBezTo>
                  <a:cubicBezTo>
                    <a:pt x="1189" y="37"/>
                    <a:pt x="1178" y="29"/>
                    <a:pt x="1167" y="23"/>
                  </a:cubicBezTo>
                  <a:cubicBezTo>
                    <a:pt x="1146" y="11"/>
                    <a:pt x="1126" y="7"/>
                    <a:pt x="1114" y="6"/>
                  </a:cubicBezTo>
                  <a:cubicBezTo>
                    <a:pt x="1107" y="5"/>
                    <a:pt x="1102" y="5"/>
                    <a:pt x="1099" y="5"/>
                  </a:cubicBezTo>
                  <a:cubicBezTo>
                    <a:pt x="1096" y="5"/>
                    <a:pt x="1094" y="4"/>
                    <a:pt x="1094" y="4"/>
                  </a:cubicBezTo>
                  <a:lnTo>
                    <a:pt x="1094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0" name="Google Shape;990;p29"/>
          <p:cNvGrpSpPr/>
          <p:nvPr/>
        </p:nvGrpSpPr>
        <p:grpSpPr>
          <a:xfrm>
            <a:off x="5912365" y="4182864"/>
            <a:ext cx="726166" cy="703650"/>
            <a:chOff x="5259175" y="4018652"/>
            <a:chExt cx="726166" cy="703650"/>
          </a:xfrm>
        </p:grpSpPr>
        <p:sp>
          <p:nvSpPr>
            <p:cNvPr id="991" name="Google Shape;991;p29"/>
            <p:cNvSpPr/>
            <p:nvPr/>
          </p:nvSpPr>
          <p:spPr>
            <a:xfrm>
              <a:off x="5259175" y="4018652"/>
              <a:ext cx="726166" cy="703650"/>
            </a:xfrm>
            <a:custGeom>
              <a:avLst/>
              <a:gdLst/>
              <a:ahLst/>
              <a:cxnLst/>
              <a:rect l="l" t="t" r="r" b="b"/>
              <a:pathLst>
                <a:path w="419" h="406" extrusionOk="0">
                  <a:moveTo>
                    <a:pt x="0" y="0"/>
                  </a:moveTo>
                  <a:lnTo>
                    <a:pt x="419" y="0"/>
                  </a:lnTo>
                  <a:lnTo>
                    <a:pt x="419" y="406"/>
                  </a:lnTo>
                  <a:lnTo>
                    <a:pt x="0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5333698" y="4280354"/>
              <a:ext cx="615248" cy="362224"/>
            </a:xfrm>
            <a:custGeom>
              <a:avLst/>
              <a:gdLst/>
              <a:ahLst/>
              <a:cxnLst/>
              <a:rect l="l" t="t" r="r" b="b"/>
              <a:pathLst>
                <a:path w="355" h="209" extrusionOk="0">
                  <a:moveTo>
                    <a:pt x="0" y="209"/>
                  </a:moveTo>
                  <a:lnTo>
                    <a:pt x="116" y="0"/>
                  </a:lnTo>
                  <a:lnTo>
                    <a:pt x="211" y="133"/>
                  </a:lnTo>
                  <a:lnTo>
                    <a:pt x="269" y="63"/>
                  </a:lnTo>
                  <a:lnTo>
                    <a:pt x="355" y="209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0225" rIns="90000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5664718" y="4157302"/>
              <a:ext cx="105719" cy="103988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30"/>
                  </a:moveTo>
                  <a:cubicBezTo>
                    <a:pt x="61" y="47"/>
                    <a:pt x="48" y="60"/>
                    <a:pt x="31" y="60"/>
                  </a:cubicBezTo>
                  <a:cubicBezTo>
                    <a:pt x="15" y="60"/>
                    <a:pt x="0" y="47"/>
                    <a:pt x="0" y="30"/>
                  </a:cubicBezTo>
                  <a:cubicBezTo>
                    <a:pt x="0" y="14"/>
                    <a:pt x="15" y="0"/>
                    <a:pt x="31" y="0"/>
                  </a:cubicBezTo>
                  <a:cubicBezTo>
                    <a:pt x="48" y="0"/>
                    <a:pt x="61" y="14"/>
                    <a:pt x="61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5312901" y="4072379"/>
              <a:ext cx="620447" cy="594463"/>
            </a:xfrm>
            <a:custGeom>
              <a:avLst/>
              <a:gdLst/>
              <a:ahLst/>
              <a:cxnLst/>
              <a:rect l="l" t="t" r="r" b="b"/>
              <a:pathLst>
                <a:path w="358" h="343" extrusionOk="0">
                  <a:moveTo>
                    <a:pt x="356" y="341"/>
                  </a:moveTo>
                  <a:lnTo>
                    <a:pt x="356" y="339"/>
                  </a:lnTo>
                  <a:cubicBezTo>
                    <a:pt x="356" y="338"/>
                    <a:pt x="356" y="337"/>
                    <a:pt x="356" y="335"/>
                  </a:cubicBezTo>
                  <a:cubicBezTo>
                    <a:pt x="356" y="330"/>
                    <a:pt x="356" y="324"/>
                    <a:pt x="356" y="316"/>
                  </a:cubicBezTo>
                  <a:cubicBezTo>
                    <a:pt x="355" y="300"/>
                    <a:pt x="355" y="277"/>
                    <a:pt x="355" y="247"/>
                  </a:cubicBezTo>
                  <a:cubicBezTo>
                    <a:pt x="355" y="188"/>
                    <a:pt x="355" y="104"/>
                    <a:pt x="354" y="2"/>
                  </a:cubicBezTo>
                  <a:lnTo>
                    <a:pt x="356" y="4"/>
                  </a:lnTo>
                  <a:cubicBezTo>
                    <a:pt x="253" y="4"/>
                    <a:pt x="131" y="4"/>
                    <a:pt x="1" y="4"/>
                  </a:cubicBezTo>
                  <a:cubicBezTo>
                    <a:pt x="1" y="5"/>
                    <a:pt x="5" y="0"/>
                    <a:pt x="3" y="2"/>
                  </a:cubicBezTo>
                  <a:lnTo>
                    <a:pt x="3" y="2"/>
                  </a:lnTo>
                  <a:lnTo>
                    <a:pt x="3" y="48"/>
                  </a:lnTo>
                  <a:cubicBezTo>
                    <a:pt x="3" y="63"/>
                    <a:pt x="3" y="79"/>
                    <a:pt x="3" y="93"/>
                  </a:cubicBezTo>
                  <a:cubicBezTo>
                    <a:pt x="3" y="123"/>
                    <a:pt x="3" y="152"/>
                    <a:pt x="3" y="181"/>
                  </a:cubicBezTo>
                  <a:cubicBezTo>
                    <a:pt x="3" y="238"/>
                    <a:pt x="3" y="292"/>
                    <a:pt x="3" y="341"/>
                  </a:cubicBezTo>
                  <a:lnTo>
                    <a:pt x="1" y="339"/>
                  </a:lnTo>
                  <a:cubicBezTo>
                    <a:pt x="107" y="340"/>
                    <a:pt x="196" y="340"/>
                    <a:pt x="258" y="340"/>
                  </a:cubicBezTo>
                  <a:cubicBezTo>
                    <a:pt x="289" y="340"/>
                    <a:pt x="313" y="340"/>
                    <a:pt x="330" y="341"/>
                  </a:cubicBezTo>
                  <a:cubicBezTo>
                    <a:pt x="338" y="341"/>
                    <a:pt x="345" y="341"/>
                    <a:pt x="349" y="341"/>
                  </a:cubicBezTo>
                  <a:cubicBezTo>
                    <a:pt x="351" y="341"/>
                    <a:pt x="353" y="341"/>
                    <a:pt x="354" y="341"/>
                  </a:cubicBezTo>
                  <a:cubicBezTo>
                    <a:pt x="355" y="341"/>
                    <a:pt x="356" y="341"/>
                    <a:pt x="356" y="341"/>
                  </a:cubicBezTo>
                  <a:lnTo>
                    <a:pt x="354" y="341"/>
                  </a:lnTo>
                  <a:cubicBezTo>
                    <a:pt x="353" y="341"/>
                    <a:pt x="352" y="341"/>
                    <a:pt x="350" y="341"/>
                  </a:cubicBezTo>
                  <a:cubicBezTo>
                    <a:pt x="345" y="341"/>
                    <a:pt x="339" y="341"/>
                    <a:pt x="331" y="341"/>
                  </a:cubicBezTo>
                  <a:cubicBezTo>
                    <a:pt x="314" y="342"/>
                    <a:pt x="290" y="342"/>
                    <a:pt x="259" y="342"/>
                  </a:cubicBezTo>
                  <a:cubicBezTo>
                    <a:pt x="197" y="342"/>
                    <a:pt x="108" y="342"/>
                    <a:pt x="1" y="343"/>
                  </a:cubicBezTo>
                  <a:lnTo>
                    <a:pt x="0" y="343"/>
                  </a:lnTo>
                  <a:lnTo>
                    <a:pt x="0" y="341"/>
                  </a:lnTo>
                  <a:cubicBezTo>
                    <a:pt x="0" y="292"/>
                    <a:pt x="0" y="238"/>
                    <a:pt x="0" y="181"/>
                  </a:cubicBezTo>
                  <a:cubicBezTo>
                    <a:pt x="0" y="152"/>
                    <a:pt x="0" y="123"/>
                    <a:pt x="0" y="93"/>
                  </a:cubicBezTo>
                  <a:cubicBezTo>
                    <a:pt x="0" y="78"/>
                    <a:pt x="0" y="63"/>
                    <a:pt x="0" y="48"/>
                  </a:cubicBezTo>
                  <a:lnTo>
                    <a:pt x="0" y="2"/>
                  </a:lnTo>
                  <a:lnTo>
                    <a:pt x="0" y="2"/>
                  </a:lnTo>
                  <a:cubicBezTo>
                    <a:pt x="-2" y="4"/>
                    <a:pt x="2" y="0"/>
                    <a:pt x="2" y="0"/>
                  </a:cubicBezTo>
                  <a:cubicBezTo>
                    <a:pt x="132" y="0"/>
                    <a:pt x="253" y="0"/>
                    <a:pt x="356" y="0"/>
                  </a:cubicBezTo>
                  <a:lnTo>
                    <a:pt x="358" y="0"/>
                  </a:lnTo>
                  <a:lnTo>
                    <a:pt x="358" y="2"/>
                  </a:lnTo>
                  <a:cubicBezTo>
                    <a:pt x="358" y="104"/>
                    <a:pt x="357" y="189"/>
                    <a:pt x="357" y="249"/>
                  </a:cubicBezTo>
                  <a:cubicBezTo>
                    <a:pt x="357" y="278"/>
                    <a:pt x="357" y="301"/>
                    <a:pt x="357" y="317"/>
                  </a:cubicBezTo>
                  <a:cubicBezTo>
                    <a:pt x="356" y="325"/>
                    <a:pt x="356" y="331"/>
                    <a:pt x="356" y="335"/>
                  </a:cubicBezTo>
                  <a:cubicBezTo>
                    <a:pt x="356" y="337"/>
                    <a:pt x="356" y="338"/>
                    <a:pt x="356" y="340"/>
                  </a:cubicBezTo>
                  <a:cubicBezTo>
                    <a:pt x="356" y="341"/>
                    <a:pt x="356" y="341"/>
                    <a:pt x="356" y="3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5" name="Google Shape;995;p29"/>
          <p:cNvSpPr/>
          <p:nvPr/>
        </p:nvSpPr>
        <p:spPr>
          <a:xfrm>
            <a:off x="8961386" y="3297940"/>
            <a:ext cx="400082" cy="400082"/>
          </a:xfrm>
          <a:custGeom>
            <a:avLst/>
            <a:gdLst/>
            <a:ahLst/>
            <a:cxnLst/>
            <a:rect l="l" t="t" r="r" b="b"/>
            <a:pathLst>
              <a:path w="257" h="257" extrusionOk="0">
                <a:moveTo>
                  <a:pt x="28" y="96"/>
                </a:moveTo>
                <a:cubicBezTo>
                  <a:pt x="31" y="87"/>
                  <a:pt x="35" y="78"/>
                  <a:pt x="40" y="70"/>
                </a:cubicBezTo>
                <a:lnTo>
                  <a:pt x="28" y="48"/>
                </a:lnTo>
                <a:lnTo>
                  <a:pt x="60" y="19"/>
                </a:lnTo>
                <a:lnTo>
                  <a:pt x="81" y="34"/>
                </a:lnTo>
                <a:cubicBezTo>
                  <a:pt x="89" y="30"/>
                  <a:pt x="98" y="27"/>
                  <a:pt x="107" y="25"/>
                </a:cubicBezTo>
                <a:lnTo>
                  <a:pt x="114" y="0"/>
                </a:lnTo>
                <a:lnTo>
                  <a:pt x="157" y="2"/>
                </a:lnTo>
                <a:lnTo>
                  <a:pt x="162" y="28"/>
                </a:lnTo>
                <a:cubicBezTo>
                  <a:pt x="170" y="31"/>
                  <a:pt x="179" y="35"/>
                  <a:pt x="187" y="40"/>
                </a:cubicBezTo>
                <a:lnTo>
                  <a:pt x="209" y="28"/>
                </a:lnTo>
                <a:lnTo>
                  <a:pt x="238" y="60"/>
                </a:lnTo>
                <a:lnTo>
                  <a:pt x="223" y="81"/>
                </a:lnTo>
                <a:cubicBezTo>
                  <a:pt x="227" y="89"/>
                  <a:pt x="230" y="98"/>
                  <a:pt x="232" y="107"/>
                </a:cubicBezTo>
                <a:lnTo>
                  <a:pt x="257" y="114"/>
                </a:lnTo>
                <a:lnTo>
                  <a:pt x="255" y="157"/>
                </a:lnTo>
                <a:lnTo>
                  <a:pt x="229" y="161"/>
                </a:lnTo>
                <a:cubicBezTo>
                  <a:pt x="226" y="170"/>
                  <a:pt x="222" y="179"/>
                  <a:pt x="217" y="186"/>
                </a:cubicBezTo>
                <a:lnTo>
                  <a:pt x="229" y="209"/>
                </a:lnTo>
                <a:lnTo>
                  <a:pt x="198" y="238"/>
                </a:lnTo>
                <a:lnTo>
                  <a:pt x="176" y="223"/>
                </a:lnTo>
                <a:cubicBezTo>
                  <a:pt x="168" y="227"/>
                  <a:pt x="159" y="230"/>
                  <a:pt x="150" y="232"/>
                </a:cubicBezTo>
                <a:lnTo>
                  <a:pt x="143" y="257"/>
                </a:lnTo>
                <a:lnTo>
                  <a:pt x="100" y="254"/>
                </a:lnTo>
                <a:lnTo>
                  <a:pt x="96" y="229"/>
                </a:lnTo>
                <a:cubicBezTo>
                  <a:pt x="87" y="226"/>
                  <a:pt x="78" y="222"/>
                  <a:pt x="71" y="217"/>
                </a:cubicBezTo>
                <a:lnTo>
                  <a:pt x="48" y="229"/>
                </a:lnTo>
                <a:lnTo>
                  <a:pt x="20" y="197"/>
                </a:lnTo>
                <a:lnTo>
                  <a:pt x="35" y="176"/>
                </a:lnTo>
                <a:cubicBezTo>
                  <a:pt x="30" y="168"/>
                  <a:pt x="27" y="159"/>
                  <a:pt x="25" y="150"/>
                </a:cubicBezTo>
                <a:lnTo>
                  <a:pt x="0" y="143"/>
                </a:lnTo>
                <a:lnTo>
                  <a:pt x="3" y="100"/>
                </a:lnTo>
                <a:lnTo>
                  <a:pt x="28" y="96"/>
                </a:lnTo>
                <a:moveTo>
                  <a:pt x="83" y="124"/>
                </a:moveTo>
                <a:cubicBezTo>
                  <a:pt x="81" y="149"/>
                  <a:pt x="101" y="171"/>
                  <a:pt x="126" y="172"/>
                </a:cubicBezTo>
                <a:cubicBezTo>
                  <a:pt x="152" y="174"/>
                  <a:pt x="174" y="154"/>
                  <a:pt x="175" y="129"/>
                </a:cubicBezTo>
                <a:cubicBezTo>
                  <a:pt x="177" y="104"/>
                  <a:pt x="157" y="82"/>
                  <a:pt x="131" y="81"/>
                </a:cubicBezTo>
                <a:cubicBezTo>
                  <a:pt x="106" y="79"/>
                  <a:pt x="84" y="99"/>
                  <a:pt x="83" y="12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29"/>
          <p:cNvSpPr/>
          <p:nvPr/>
        </p:nvSpPr>
        <p:spPr>
          <a:xfrm>
            <a:off x="9134189" y="1655875"/>
            <a:ext cx="54486" cy="54486"/>
          </a:xfrm>
          <a:custGeom>
            <a:avLst/>
            <a:gdLst/>
            <a:ahLst/>
            <a:cxnLst/>
            <a:rect l="l" t="t" r="r" b="b"/>
            <a:pathLst>
              <a:path w="35" h="35" extrusionOk="0">
                <a:moveTo>
                  <a:pt x="35" y="17"/>
                </a:moveTo>
                <a:cubicBezTo>
                  <a:pt x="35" y="27"/>
                  <a:pt x="27" y="35"/>
                  <a:pt x="17" y="35"/>
                </a:cubicBezTo>
                <a:cubicBezTo>
                  <a:pt x="8" y="35"/>
                  <a:pt x="0" y="2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9"/>
          <p:cNvSpPr/>
          <p:nvPr/>
        </p:nvSpPr>
        <p:spPr>
          <a:xfrm>
            <a:off x="8741891" y="1439488"/>
            <a:ext cx="418763" cy="249078"/>
          </a:xfrm>
          <a:custGeom>
            <a:avLst/>
            <a:gdLst/>
            <a:ahLst/>
            <a:cxnLst/>
            <a:rect l="l" t="t" r="r" b="b"/>
            <a:pathLst>
              <a:path w="269" h="160" extrusionOk="0">
                <a:moveTo>
                  <a:pt x="269" y="160"/>
                </a:moveTo>
                <a:lnTo>
                  <a:pt x="211" y="160"/>
                </a:lnTo>
                <a:cubicBezTo>
                  <a:pt x="158" y="160"/>
                  <a:pt x="115" y="117"/>
                  <a:pt x="115" y="64"/>
                </a:cubicBezTo>
                <a:cubicBezTo>
                  <a:pt x="115" y="29"/>
                  <a:pt x="113" y="7"/>
                  <a:pt x="82" y="7"/>
                </a:cubicBezTo>
                <a:lnTo>
                  <a:pt x="0" y="7"/>
                </a:lnTo>
                <a:lnTo>
                  <a:pt x="0" y="0"/>
                </a:lnTo>
                <a:lnTo>
                  <a:pt x="82" y="0"/>
                </a:lnTo>
                <a:cubicBezTo>
                  <a:pt x="122" y="0"/>
                  <a:pt x="122" y="34"/>
                  <a:pt x="122" y="63"/>
                </a:cubicBezTo>
                <a:cubicBezTo>
                  <a:pt x="122" y="113"/>
                  <a:pt x="162" y="153"/>
                  <a:pt x="211" y="153"/>
                </a:cubicBezTo>
                <a:lnTo>
                  <a:pt x="269" y="153"/>
                </a:lnTo>
                <a:lnTo>
                  <a:pt x="269" y="16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12600" rIns="90000" bIns="126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8" name="Google Shape;998;p29"/>
          <p:cNvGrpSpPr/>
          <p:nvPr/>
        </p:nvGrpSpPr>
        <p:grpSpPr>
          <a:xfrm>
            <a:off x="5796366" y="188421"/>
            <a:ext cx="563540" cy="563540"/>
            <a:chOff x="4838376" y="257734"/>
            <a:chExt cx="563540" cy="563540"/>
          </a:xfrm>
        </p:grpSpPr>
        <p:sp>
          <p:nvSpPr>
            <p:cNvPr id="999" name="Google Shape;999;p29"/>
            <p:cNvSpPr/>
            <p:nvPr/>
          </p:nvSpPr>
          <p:spPr>
            <a:xfrm>
              <a:off x="4838376" y="257734"/>
              <a:ext cx="563540" cy="563540"/>
            </a:xfrm>
            <a:custGeom>
              <a:avLst/>
              <a:gdLst/>
              <a:ahLst/>
              <a:cxnLst/>
              <a:rect l="l" t="t" r="r" b="b"/>
              <a:pathLst>
                <a:path w="362" h="362" extrusionOk="0">
                  <a:moveTo>
                    <a:pt x="181" y="362"/>
                  </a:moveTo>
                  <a:lnTo>
                    <a:pt x="285" y="362"/>
                  </a:lnTo>
                  <a:cubicBezTo>
                    <a:pt x="328" y="362"/>
                    <a:pt x="362" y="328"/>
                    <a:pt x="362" y="286"/>
                  </a:cubicBezTo>
                  <a:lnTo>
                    <a:pt x="362" y="77"/>
                  </a:lnTo>
                  <a:cubicBezTo>
                    <a:pt x="362" y="35"/>
                    <a:pt x="328" y="0"/>
                    <a:pt x="285" y="0"/>
                  </a:cubicBezTo>
                  <a:lnTo>
                    <a:pt x="77" y="0"/>
                  </a:lnTo>
                  <a:cubicBezTo>
                    <a:pt x="34" y="0"/>
                    <a:pt x="0" y="35"/>
                    <a:pt x="0" y="77"/>
                  </a:cubicBezTo>
                  <a:lnTo>
                    <a:pt x="0" y="286"/>
                  </a:lnTo>
                  <a:cubicBezTo>
                    <a:pt x="0" y="328"/>
                    <a:pt x="34" y="362"/>
                    <a:pt x="77" y="362"/>
                  </a:cubicBezTo>
                  <a:lnTo>
                    <a:pt x="181" y="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5029855" y="441429"/>
              <a:ext cx="199263" cy="216387"/>
            </a:xfrm>
            <a:custGeom>
              <a:avLst/>
              <a:gdLst/>
              <a:ahLst/>
              <a:cxnLst/>
              <a:rect l="l" t="t" r="r" b="b"/>
              <a:pathLst>
                <a:path w="128" h="139" extrusionOk="0">
                  <a:moveTo>
                    <a:pt x="4" y="138"/>
                  </a:moveTo>
                  <a:lnTo>
                    <a:pt x="42" y="138"/>
                  </a:lnTo>
                  <a:cubicBezTo>
                    <a:pt x="44" y="138"/>
                    <a:pt x="46" y="136"/>
                    <a:pt x="46" y="134"/>
                  </a:cubicBezTo>
                  <a:lnTo>
                    <a:pt x="46" y="94"/>
                  </a:lnTo>
                  <a:cubicBezTo>
                    <a:pt x="46" y="92"/>
                    <a:pt x="48" y="90"/>
                    <a:pt x="50" y="90"/>
                  </a:cubicBezTo>
                  <a:lnTo>
                    <a:pt x="77" y="90"/>
                  </a:lnTo>
                  <a:cubicBezTo>
                    <a:pt x="80" y="90"/>
                    <a:pt x="81" y="92"/>
                    <a:pt x="81" y="94"/>
                  </a:cubicBezTo>
                  <a:lnTo>
                    <a:pt x="81" y="135"/>
                  </a:lnTo>
                  <a:cubicBezTo>
                    <a:pt x="81" y="137"/>
                    <a:pt x="83" y="139"/>
                    <a:pt x="86" y="139"/>
                  </a:cubicBezTo>
                  <a:lnTo>
                    <a:pt x="123" y="139"/>
                  </a:lnTo>
                  <a:cubicBezTo>
                    <a:pt x="126" y="139"/>
                    <a:pt x="128" y="137"/>
                    <a:pt x="128" y="135"/>
                  </a:cubicBezTo>
                  <a:lnTo>
                    <a:pt x="128" y="61"/>
                  </a:lnTo>
                  <a:cubicBezTo>
                    <a:pt x="128" y="60"/>
                    <a:pt x="127" y="59"/>
                    <a:pt x="126" y="59"/>
                  </a:cubicBezTo>
                  <a:lnTo>
                    <a:pt x="66" y="1"/>
                  </a:lnTo>
                  <a:cubicBezTo>
                    <a:pt x="65" y="-1"/>
                    <a:pt x="62" y="-1"/>
                    <a:pt x="61" y="1"/>
                  </a:cubicBezTo>
                  <a:lnTo>
                    <a:pt x="1" y="57"/>
                  </a:lnTo>
                  <a:cubicBezTo>
                    <a:pt x="0" y="58"/>
                    <a:pt x="0" y="59"/>
                    <a:pt x="0" y="60"/>
                  </a:cubicBezTo>
                  <a:lnTo>
                    <a:pt x="0" y="134"/>
                  </a:lnTo>
                  <a:cubicBezTo>
                    <a:pt x="0" y="136"/>
                    <a:pt x="2" y="138"/>
                    <a:pt x="4" y="1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5025" rIns="90000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976;p29">
            <a:extLst>
              <a:ext uri="{FF2B5EF4-FFF2-40B4-BE49-F238E27FC236}">
                <a16:creationId xmlns:a16="http://schemas.microsoft.com/office/drawing/2014/main" id="{F605F576-CCA6-10E5-6450-7F57F9EA44C5}"/>
              </a:ext>
            </a:extLst>
          </p:cNvPr>
          <p:cNvSpPr txBox="1">
            <a:spLocks/>
          </p:cNvSpPr>
          <p:nvPr/>
        </p:nvSpPr>
        <p:spPr>
          <a:xfrm>
            <a:off x="4391628" y="741848"/>
            <a:ext cx="523256" cy="95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ctr"/>
            <a:r>
              <a:rPr lang="it-IT" sz="4800" b="1" dirty="0"/>
              <a:t>?</a:t>
            </a:r>
            <a:r>
              <a:rPr lang="it-IT" sz="4800" dirty="0"/>
              <a:t> </a:t>
            </a:r>
          </a:p>
        </p:txBody>
      </p:sp>
      <p:pic>
        <p:nvPicPr>
          <p:cNvPr id="2" name="Immagine 1" descr="Immagine che contiene Elementi grafici, grafica, Carattere, testo&#10;&#10;Descrizione generata automaticamente">
            <a:extLst>
              <a:ext uri="{FF2B5EF4-FFF2-40B4-BE49-F238E27FC236}">
                <a16:creationId xmlns:a16="http://schemas.microsoft.com/office/drawing/2014/main" id="{8F3AAAC4-E943-08E9-695E-50354A887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91"/>
          <a:stretch/>
        </p:blipFill>
        <p:spPr>
          <a:xfrm>
            <a:off x="278109" y="571252"/>
            <a:ext cx="4194677" cy="1349468"/>
          </a:xfrm>
          <a:prstGeom prst="rect">
            <a:avLst/>
          </a:prstGeom>
        </p:spPr>
      </p:pic>
      <p:pic>
        <p:nvPicPr>
          <p:cNvPr id="12" name="Segnaposto immagine 11" descr="Immagine che contiene testo, schermata, grafica, design&#10;&#10;Descrizione generata automaticamente">
            <a:extLst>
              <a:ext uri="{FF2B5EF4-FFF2-40B4-BE49-F238E27FC236}">
                <a16:creationId xmlns:a16="http://schemas.microsoft.com/office/drawing/2014/main" id="{86449863-B989-2A45-4BDB-BFF22A93A66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t="6946" b="6946"/>
          <a:stretch>
            <a:fillRect/>
          </a:stretch>
        </p:blipFill>
        <p:spPr>
          <a:xfrm>
            <a:off x="6688138" y="841375"/>
            <a:ext cx="1760537" cy="33226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schermata, testo, logo, design">
            <a:extLst>
              <a:ext uri="{FF2B5EF4-FFF2-40B4-BE49-F238E27FC236}">
                <a16:creationId xmlns:a16="http://schemas.microsoft.com/office/drawing/2014/main" id="{4F695695-92D5-BBF1-867A-BCB1C288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99" y="992137"/>
            <a:ext cx="5439707" cy="4085100"/>
          </a:xfrm>
          <a:prstGeom prst="rect">
            <a:avLst/>
          </a:prstGeom>
        </p:spPr>
      </p:pic>
      <p:sp>
        <p:nvSpPr>
          <p:cNvPr id="1724" name="Google Shape;1724;p41"/>
          <p:cNvSpPr txBox="1">
            <a:spLocks noGrp="1"/>
          </p:cNvSpPr>
          <p:nvPr>
            <p:ph type="title"/>
          </p:nvPr>
        </p:nvSpPr>
        <p:spPr>
          <a:xfrm>
            <a:off x="720000" y="1738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Architettura</a:t>
            </a:r>
            <a:endParaRPr sz="3600"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D926B2C-2806-4107-70BC-F00F8AE6369D}"/>
              </a:ext>
            </a:extLst>
          </p:cNvPr>
          <p:cNvSpPr/>
          <p:nvPr/>
        </p:nvSpPr>
        <p:spPr>
          <a:xfrm>
            <a:off x="5995358" y="923026"/>
            <a:ext cx="1802921" cy="85401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13215CF-A7BF-AAA9-29B2-D08F61389C14}"/>
              </a:ext>
            </a:extLst>
          </p:cNvPr>
          <p:cNvCxnSpPr/>
          <p:nvPr/>
        </p:nvCxnSpPr>
        <p:spPr>
          <a:xfrm>
            <a:off x="2901950" y="1308100"/>
            <a:ext cx="24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0F0BA09-D830-0D79-8CD4-EEE10C95E913}"/>
              </a:ext>
            </a:extLst>
          </p:cNvPr>
          <p:cNvCxnSpPr>
            <a:cxnSpLocks/>
          </p:cNvCxnSpPr>
          <p:nvPr/>
        </p:nvCxnSpPr>
        <p:spPr>
          <a:xfrm>
            <a:off x="3721100" y="1308100"/>
            <a:ext cx="45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BE360D6-4EA3-BD2E-11D8-CB15B3C3CAED}"/>
              </a:ext>
            </a:extLst>
          </p:cNvPr>
          <p:cNvCxnSpPr>
            <a:cxnSpLocks/>
          </p:cNvCxnSpPr>
          <p:nvPr/>
        </p:nvCxnSpPr>
        <p:spPr>
          <a:xfrm>
            <a:off x="4857750" y="130810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8EADA52-418E-8DBE-7592-063511C6A9A8}"/>
              </a:ext>
            </a:extLst>
          </p:cNvPr>
          <p:cNvCxnSpPr/>
          <p:nvPr/>
        </p:nvCxnSpPr>
        <p:spPr>
          <a:xfrm>
            <a:off x="5505450" y="1688142"/>
            <a:ext cx="0" cy="426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8922E4D-61F9-2913-947F-98EE162E232F}"/>
              </a:ext>
            </a:extLst>
          </p:cNvPr>
          <p:cNvCxnSpPr>
            <a:cxnSpLocks/>
          </p:cNvCxnSpPr>
          <p:nvPr/>
        </p:nvCxnSpPr>
        <p:spPr>
          <a:xfrm flipV="1">
            <a:off x="6979368" y="2866552"/>
            <a:ext cx="0" cy="45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51BBBE-08AE-40BC-E70E-678E7171E50E}"/>
              </a:ext>
            </a:extLst>
          </p:cNvPr>
          <p:cNvCxnSpPr>
            <a:cxnSpLocks/>
          </p:cNvCxnSpPr>
          <p:nvPr/>
        </p:nvCxnSpPr>
        <p:spPr>
          <a:xfrm flipH="1">
            <a:off x="6083300" y="2647950"/>
            <a:ext cx="425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6299040-B173-C82A-BAFF-CC2ACABE2941}"/>
              </a:ext>
            </a:extLst>
          </p:cNvPr>
          <p:cNvCxnSpPr>
            <a:cxnSpLocks/>
          </p:cNvCxnSpPr>
          <p:nvPr/>
        </p:nvCxnSpPr>
        <p:spPr>
          <a:xfrm>
            <a:off x="5524500" y="3175000"/>
            <a:ext cx="0" cy="361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E9AED5A-17FE-2435-6706-057A92F05B44}"/>
              </a:ext>
            </a:extLst>
          </p:cNvPr>
          <p:cNvCxnSpPr>
            <a:cxnSpLocks/>
          </p:cNvCxnSpPr>
          <p:nvPr/>
        </p:nvCxnSpPr>
        <p:spPr>
          <a:xfrm>
            <a:off x="3721100" y="2622550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68ABC0-A277-0E9B-87CC-5437850884A8}"/>
              </a:ext>
            </a:extLst>
          </p:cNvPr>
          <p:cNvCxnSpPr/>
          <p:nvPr/>
        </p:nvCxnSpPr>
        <p:spPr>
          <a:xfrm flipV="1">
            <a:off x="4445000" y="3175000"/>
            <a:ext cx="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ED1BFA2-F71C-D2C8-E9DF-FB957F266465}"/>
              </a:ext>
            </a:extLst>
          </p:cNvPr>
          <p:cNvCxnSpPr>
            <a:cxnSpLocks/>
          </p:cNvCxnSpPr>
          <p:nvPr/>
        </p:nvCxnSpPr>
        <p:spPr>
          <a:xfrm flipV="1">
            <a:off x="3435350" y="3093801"/>
            <a:ext cx="0" cy="26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14624EA-821F-D6BC-20E2-E5906F39D09A}"/>
              </a:ext>
            </a:extLst>
          </p:cNvPr>
          <p:cNvCxnSpPr/>
          <p:nvPr/>
        </p:nvCxnSpPr>
        <p:spPr>
          <a:xfrm>
            <a:off x="3762375" y="3778250"/>
            <a:ext cx="40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A90BAFF-9327-9AA3-0F5F-780412543705}"/>
              </a:ext>
            </a:extLst>
          </p:cNvPr>
          <p:cNvCxnSpPr>
            <a:cxnSpLocks/>
          </p:cNvCxnSpPr>
          <p:nvPr/>
        </p:nvCxnSpPr>
        <p:spPr>
          <a:xfrm>
            <a:off x="2638425" y="3778250"/>
            <a:ext cx="441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21A7E0AE-00DE-59BF-3D34-F9E0D4F58EDF}"/>
              </a:ext>
            </a:extLst>
          </p:cNvPr>
          <p:cNvCxnSpPr>
            <a:cxnSpLocks/>
          </p:cNvCxnSpPr>
          <p:nvPr/>
        </p:nvCxnSpPr>
        <p:spPr>
          <a:xfrm>
            <a:off x="2344751" y="4137924"/>
            <a:ext cx="0" cy="281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36"/>
          <p:cNvGrpSpPr/>
          <p:nvPr/>
        </p:nvGrpSpPr>
        <p:grpSpPr>
          <a:xfrm>
            <a:off x="6263955" y="626351"/>
            <a:ext cx="2247117" cy="2329445"/>
            <a:chOff x="6263955" y="626351"/>
            <a:chExt cx="2247117" cy="2329445"/>
          </a:xfrm>
        </p:grpSpPr>
        <p:grpSp>
          <p:nvGrpSpPr>
            <p:cNvPr id="1450" name="Google Shape;1450;p36"/>
            <p:cNvGrpSpPr/>
            <p:nvPr/>
          </p:nvGrpSpPr>
          <p:grpSpPr>
            <a:xfrm>
              <a:off x="6263955" y="1032289"/>
              <a:ext cx="1317496" cy="1923507"/>
              <a:chOff x="6263955" y="1032289"/>
              <a:chExt cx="1317496" cy="1923507"/>
            </a:xfrm>
          </p:grpSpPr>
          <p:sp>
            <p:nvSpPr>
              <p:cNvPr id="1451" name="Google Shape;1451;p36"/>
              <p:cNvSpPr/>
              <p:nvPr/>
            </p:nvSpPr>
            <p:spPr>
              <a:xfrm>
                <a:off x="6437173" y="1032289"/>
                <a:ext cx="571635" cy="57163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301" y="486"/>
                    </a:moveTo>
                    <a:cubicBezTo>
                      <a:pt x="281" y="489"/>
                      <a:pt x="261" y="490"/>
                      <a:pt x="242" y="488"/>
                    </a:cubicBezTo>
                    <a:lnTo>
                      <a:pt x="213" y="533"/>
                    </a:lnTo>
                    <a:lnTo>
                      <a:pt x="128" y="501"/>
                    </a:lnTo>
                    <a:lnTo>
                      <a:pt x="136" y="446"/>
                    </a:lnTo>
                    <a:cubicBezTo>
                      <a:pt x="120" y="435"/>
                      <a:pt x="106" y="421"/>
                      <a:pt x="93" y="406"/>
                    </a:cubicBezTo>
                    <a:lnTo>
                      <a:pt x="40" y="416"/>
                    </a:lnTo>
                    <a:lnTo>
                      <a:pt x="3" y="334"/>
                    </a:lnTo>
                    <a:lnTo>
                      <a:pt x="47" y="301"/>
                    </a:lnTo>
                    <a:cubicBezTo>
                      <a:pt x="44" y="282"/>
                      <a:pt x="43" y="262"/>
                      <a:pt x="45" y="242"/>
                    </a:cubicBezTo>
                    <a:lnTo>
                      <a:pt x="0" y="212"/>
                    </a:lnTo>
                    <a:lnTo>
                      <a:pt x="33" y="128"/>
                    </a:lnTo>
                    <a:lnTo>
                      <a:pt x="87" y="135"/>
                    </a:lnTo>
                    <a:cubicBezTo>
                      <a:pt x="98" y="120"/>
                      <a:pt x="112" y="105"/>
                      <a:pt x="127" y="93"/>
                    </a:cubicBezTo>
                    <a:lnTo>
                      <a:pt x="117" y="39"/>
                    </a:lnTo>
                    <a:lnTo>
                      <a:pt x="199" y="3"/>
                    </a:lnTo>
                    <a:lnTo>
                      <a:pt x="231" y="46"/>
                    </a:lnTo>
                    <a:cubicBezTo>
                      <a:pt x="251" y="43"/>
                      <a:pt x="270" y="43"/>
                      <a:pt x="290" y="45"/>
                    </a:cubicBezTo>
                    <a:lnTo>
                      <a:pt x="320" y="0"/>
                    </a:lnTo>
                    <a:lnTo>
                      <a:pt x="405" y="32"/>
                    </a:lnTo>
                    <a:lnTo>
                      <a:pt x="397" y="86"/>
                    </a:lnTo>
                    <a:cubicBezTo>
                      <a:pt x="413" y="98"/>
                      <a:pt x="427" y="111"/>
                      <a:pt x="440" y="127"/>
                    </a:cubicBezTo>
                    <a:lnTo>
                      <a:pt x="493" y="116"/>
                    </a:lnTo>
                    <a:lnTo>
                      <a:pt x="530" y="199"/>
                    </a:lnTo>
                    <a:lnTo>
                      <a:pt x="486" y="231"/>
                    </a:lnTo>
                    <a:cubicBezTo>
                      <a:pt x="489" y="251"/>
                      <a:pt x="489" y="271"/>
                      <a:pt x="487" y="290"/>
                    </a:cubicBezTo>
                    <a:lnTo>
                      <a:pt x="533" y="321"/>
                    </a:lnTo>
                    <a:lnTo>
                      <a:pt x="500" y="405"/>
                    </a:lnTo>
                    <a:lnTo>
                      <a:pt x="446" y="397"/>
                    </a:lnTo>
                    <a:cubicBezTo>
                      <a:pt x="435" y="413"/>
                      <a:pt x="421" y="427"/>
                      <a:pt x="405" y="440"/>
                    </a:cubicBezTo>
                    <a:lnTo>
                      <a:pt x="416" y="493"/>
                    </a:lnTo>
                    <a:lnTo>
                      <a:pt x="333" y="530"/>
                    </a:lnTo>
                    <a:lnTo>
                      <a:pt x="301" y="486"/>
                    </a:lnTo>
                    <a:moveTo>
                      <a:pt x="301" y="357"/>
                    </a:moveTo>
                    <a:cubicBezTo>
                      <a:pt x="350" y="335"/>
                      <a:pt x="373" y="277"/>
                      <a:pt x="351" y="229"/>
                    </a:cubicBezTo>
                    <a:cubicBezTo>
                      <a:pt x="329" y="180"/>
                      <a:pt x="272" y="157"/>
                      <a:pt x="224" y="179"/>
                    </a:cubicBezTo>
                    <a:cubicBezTo>
                      <a:pt x="175" y="201"/>
                      <a:pt x="152" y="258"/>
                      <a:pt x="174" y="307"/>
                    </a:cubicBezTo>
                    <a:cubicBezTo>
                      <a:pt x="195" y="356"/>
                      <a:pt x="252" y="378"/>
                      <a:pt x="301" y="3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36"/>
              <p:cNvSpPr/>
              <p:nvPr/>
            </p:nvSpPr>
            <p:spPr>
              <a:xfrm>
                <a:off x="6263955" y="2037749"/>
                <a:ext cx="918047" cy="91804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56" extrusionOk="0">
                    <a:moveTo>
                      <a:pt x="266" y="738"/>
                    </a:moveTo>
                    <a:cubicBezTo>
                      <a:pt x="238" y="724"/>
                      <a:pt x="213" y="706"/>
                      <a:pt x="190" y="685"/>
                    </a:cubicBezTo>
                    <a:lnTo>
                      <a:pt x="109" y="714"/>
                    </a:lnTo>
                    <a:lnTo>
                      <a:pt x="33" y="594"/>
                    </a:lnTo>
                    <a:lnTo>
                      <a:pt x="94" y="533"/>
                    </a:lnTo>
                    <a:cubicBezTo>
                      <a:pt x="84" y="503"/>
                      <a:pt x="79" y="473"/>
                      <a:pt x="78" y="441"/>
                    </a:cubicBezTo>
                    <a:lnTo>
                      <a:pt x="0" y="404"/>
                    </a:lnTo>
                    <a:lnTo>
                      <a:pt x="31" y="265"/>
                    </a:lnTo>
                    <a:lnTo>
                      <a:pt x="117" y="265"/>
                    </a:lnTo>
                    <a:cubicBezTo>
                      <a:pt x="132" y="237"/>
                      <a:pt x="150" y="212"/>
                      <a:pt x="171" y="189"/>
                    </a:cubicBezTo>
                    <a:lnTo>
                      <a:pt x="142" y="109"/>
                    </a:lnTo>
                    <a:lnTo>
                      <a:pt x="262" y="33"/>
                    </a:lnTo>
                    <a:lnTo>
                      <a:pt x="323" y="94"/>
                    </a:lnTo>
                    <a:cubicBezTo>
                      <a:pt x="352" y="84"/>
                      <a:pt x="382" y="79"/>
                      <a:pt x="414" y="78"/>
                    </a:cubicBezTo>
                    <a:lnTo>
                      <a:pt x="450" y="0"/>
                    </a:lnTo>
                    <a:lnTo>
                      <a:pt x="589" y="31"/>
                    </a:lnTo>
                    <a:lnTo>
                      <a:pt x="590" y="117"/>
                    </a:lnTo>
                    <a:cubicBezTo>
                      <a:pt x="618" y="132"/>
                      <a:pt x="643" y="150"/>
                      <a:pt x="666" y="170"/>
                    </a:cubicBezTo>
                    <a:lnTo>
                      <a:pt x="747" y="142"/>
                    </a:lnTo>
                    <a:lnTo>
                      <a:pt x="823" y="261"/>
                    </a:lnTo>
                    <a:lnTo>
                      <a:pt x="762" y="322"/>
                    </a:lnTo>
                    <a:cubicBezTo>
                      <a:pt x="771" y="351"/>
                      <a:pt x="777" y="382"/>
                      <a:pt x="778" y="413"/>
                    </a:cubicBezTo>
                    <a:lnTo>
                      <a:pt x="856" y="450"/>
                    </a:lnTo>
                    <a:lnTo>
                      <a:pt x="825" y="589"/>
                    </a:lnTo>
                    <a:lnTo>
                      <a:pt x="739" y="589"/>
                    </a:lnTo>
                    <a:cubicBezTo>
                      <a:pt x="724" y="617"/>
                      <a:pt x="706" y="643"/>
                      <a:pt x="685" y="665"/>
                    </a:cubicBezTo>
                    <a:lnTo>
                      <a:pt x="714" y="746"/>
                    </a:lnTo>
                    <a:lnTo>
                      <a:pt x="594" y="823"/>
                    </a:lnTo>
                    <a:lnTo>
                      <a:pt x="533" y="762"/>
                    </a:lnTo>
                    <a:cubicBezTo>
                      <a:pt x="503" y="771"/>
                      <a:pt x="473" y="777"/>
                      <a:pt x="441" y="778"/>
                    </a:cubicBezTo>
                    <a:lnTo>
                      <a:pt x="404" y="856"/>
                    </a:lnTo>
                    <a:lnTo>
                      <a:pt x="266" y="824"/>
                    </a:lnTo>
                    <a:lnTo>
                      <a:pt x="266" y="738"/>
                    </a:lnTo>
                    <a:moveTo>
                      <a:pt x="388" y="575"/>
                    </a:moveTo>
                    <a:cubicBezTo>
                      <a:pt x="470" y="594"/>
                      <a:pt x="552" y="542"/>
                      <a:pt x="570" y="459"/>
                    </a:cubicBezTo>
                    <a:cubicBezTo>
                      <a:pt x="589" y="377"/>
                      <a:pt x="537" y="295"/>
                      <a:pt x="455" y="277"/>
                    </a:cubicBezTo>
                    <a:cubicBezTo>
                      <a:pt x="372" y="258"/>
                      <a:pt x="292" y="310"/>
                      <a:pt x="273" y="393"/>
                    </a:cubicBezTo>
                    <a:cubicBezTo>
                      <a:pt x="255" y="475"/>
                      <a:pt x="306" y="557"/>
                      <a:pt x="388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3" name="Google Shape;1453;p36"/>
              <p:cNvGrpSpPr/>
              <p:nvPr/>
            </p:nvGrpSpPr>
            <p:grpSpPr>
              <a:xfrm>
                <a:off x="7043064" y="1551909"/>
                <a:ext cx="538387" cy="536243"/>
                <a:chOff x="7043064" y="1551909"/>
                <a:chExt cx="538387" cy="536243"/>
              </a:xfrm>
            </p:grpSpPr>
            <p:sp>
              <p:nvSpPr>
                <p:cNvPr id="1454" name="Google Shape;1454;p36"/>
                <p:cNvSpPr/>
                <p:nvPr/>
              </p:nvSpPr>
              <p:spPr>
                <a:xfrm>
                  <a:off x="7211444" y="1722434"/>
                  <a:ext cx="194120" cy="193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180" extrusionOk="0">
                      <a:moveTo>
                        <a:pt x="71" y="177"/>
                      </a:moveTo>
                      <a:cubicBezTo>
                        <a:pt x="71" y="177"/>
                        <a:pt x="63" y="177"/>
                        <a:pt x="50" y="171"/>
                      </a:cubicBezTo>
                      <a:cubicBezTo>
                        <a:pt x="37" y="165"/>
                        <a:pt x="19" y="152"/>
                        <a:pt x="8" y="128"/>
                      </a:cubicBezTo>
                      <a:cubicBezTo>
                        <a:pt x="3" y="117"/>
                        <a:pt x="-1" y="103"/>
                        <a:pt x="0" y="87"/>
                      </a:cubicBezTo>
                      <a:cubicBezTo>
                        <a:pt x="0" y="72"/>
                        <a:pt x="4" y="56"/>
                        <a:pt x="14" y="42"/>
                      </a:cubicBezTo>
                      <a:cubicBezTo>
                        <a:pt x="18" y="34"/>
                        <a:pt x="24" y="28"/>
                        <a:pt x="31" y="23"/>
                      </a:cubicBezTo>
                      <a:cubicBezTo>
                        <a:pt x="37" y="17"/>
                        <a:pt x="45" y="12"/>
                        <a:pt x="54" y="8"/>
                      </a:cubicBezTo>
                      <a:cubicBezTo>
                        <a:pt x="71" y="0"/>
                        <a:pt x="91" y="-1"/>
                        <a:pt x="110" y="3"/>
                      </a:cubicBezTo>
                      <a:cubicBezTo>
                        <a:pt x="129" y="7"/>
                        <a:pt x="147" y="18"/>
                        <a:pt x="159" y="31"/>
                      </a:cubicBezTo>
                      <a:cubicBezTo>
                        <a:pt x="165" y="38"/>
                        <a:pt x="170" y="46"/>
                        <a:pt x="173" y="54"/>
                      </a:cubicBezTo>
                      <a:cubicBezTo>
                        <a:pt x="177" y="62"/>
                        <a:pt x="179" y="71"/>
                        <a:pt x="180" y="79"/>
                      </a:cubicBezTo>
                      <a:cubicBezTo>
                        <a:pt x="183" y="96"/>
                        <a:pt x="179" y="113"/>
                        <a:pt x="173" y="127"/>
                      </a:cubicBezTo>
                      <a:cubicBezTo>
                        <a:pt x="167" y="141"/>
                        <a:pt x="158" y="152"/>
                        <a:pt x="148" y="160"/>
                      </a:cubicBezTo>
                      <a:cubicBezTo>
                        <a:pt x="128" y="176"/>
                        <a:pt x="106" y="180"/>
                        <a:pt x="92" y="180"/>
                      </a:cubicBezTo>
                      <a:cubicBezTo>
                        <a:pt x="78" y="180"/>
                        <a:pt x="71" y="177"/>
                        <a:pt x="71" y="177"/>
                      </a:cubicBezTo>
                      <a:cubicBezTo>
                        <a:pt x="71" y="176"/>
                        <a:pt x="78" y="179"/>
                        <a:pt x="92" y="178"/>
                      </a:cubicBezTo>
                      <a:cubicBezTo>
                        <a:pt x="106" y="178"/>
                        <a:pt x="127" y="173"/>
                        <a:pt x="146" y="157"/>
                      </a:cubicBezTo>
                      <a:cubicBezTo>
                        <a:pt x="155" y="149"/>
                        <a:pt x="164" y="138"/>
                        <a:pt x="170" y="125"/>
                      </a:cubicBezTo>
                      <a:cubicBezTo>
                        <a:pt x="175" y="112"/>
                        <a:pt x="178" y="96"/>
                        <a:pt x="176" y="80"/>
                      </a:cubicBezTo>
                      <a:cubicBezTo>
                        <a:pt x="175" y="72"/>
                        <a:pt x="172" y="64"/>
                        <a:pt x="169" y="56"/>
                      </a:cubicBezTo>
                      <a:cubicBezTo>
                        <a:pt x="165" y="48"/>
                        <a:pt x="161" y="41"/>
                        <a:pt x="155" y="34"/>
                      </a:cubicBezTo>
                      <a:cubicBezTo>
                        <a:pt x="143" y="22"/>
                        <a:pt x="127" y="12"/>
                        <a:pt x="109" y="8"/>
                      </a:cubicBezTo>
                      <a:cubicBezTo>
                        <a:pt x="91" y="4"/>
                        <a:pt x="72" y="6"/>
                        <a:pt x="56" y="13"/>
                      </a:cubicBezTo>
                      <a:cubicBezTo>
                        <a:pt x="48" y="16"/>
                        <a:pt x="40" y="21"/>
                        <a:pt x="34" y="27"/>
                      </a:cubicBezTo>
                      <a:cubicBezTo>
                        <a:pt x="27" y="31"/>
                        <a:pt x="22" y="37"/>
                        <a:pt x="17" y="44"/>
                      </a:cubicBezTo>
                      <a:cubicBezTo>
                        <a:pt x="8" y="58"/>
                        <a:pt x="4" y="73"/>
                        <a:pt x="4" y="88"/>
                      </a:cubicBezTo>
                      <a:cubicBezTo>
                        <a:pt x="3" y="102"/>
                        <a:pt x="6" y="116"/>
                        <a:pt x="11" y="127"/>
                      </a:cubicBezTo>
                      <a:cubicBezTo>
                        <a:pt x="22" y="150"/>
                        <a:pt x="38" y="162"/>
                        <a:pt x="51" y="169"/>
                      </a:cubicBezTo>
                      <a:cubicBezTo>
                        <a:pt x="63" y="175"/>
                        <a:pt x="71" y="177"/>
                        <a:pt x="71" y="17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5" name="Google Shape;1455;p36"/>
                <p:cNvSpPr/>
                <p:nvPr/>
              </p:nvSpPr>
              <p:spPr>
                <a:xfrm>
                  <a:off x="7043064" y="1551909"/>
                  <a:ext cx="538387" cy="536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500" extrusionOk="0">
                      <a:moveTo>
                        <a:pt x="157" y="431"/>
                      </a:moveTo>
                      <a:cubicBezTo>
                        <a:pt x="157" y="431"/>
                        <a:pt x="157" y="432"/>
                        <a:pt x="157" y="434"/>
                      </a:cubicBezTo>
                      <a:cubicBezTo>
                        <a:pt x="157" y="436"/>
                        <a:pt x="157" y="440"/>
                        <a:pt x="157" y="443"/>
                      </a:cubicBezTo>
                      <a:cubicBezTo>
                        <a:pt x="157" y="452"/>
                        <a:pt x="158" y="465"/>
                        <a:pt x="158" y="481"/>
                      </a:cubicBezTo>
                      <a:lnTo>
                        <a:pt x="157" y="480"/>
                      </a:lnTo>
                      <a:cubicBezTo>
                        <a:pt x="178" y="485"/>
                        <a:pt x="205" y="490"/>
                        <a:pt x="238" y="498"/>
                      </a:cubicBezTo>
                      <a:lnTo>
                        <a:pt x="236" y="498"/>
                      </a:lnTo>
                      <a:cubicBezTo>
                        <a:pt x="243" y="485"/>
                        <a:pt x="250" y="470"/>
                        <a:pt x="258" y="453"/>
                      </a:cubicBezTo>
                      <a:lnTo>
                        <a:pt x="258" y="452"/>
                      </a:lnTo>
                      <a:lnTo>
                        <a:pt x="259" y="452"/>
                      </a:lnTo>
                      <a:cubicBezTo>
                        <a:pt x="275" y="452"/>
                        <a:pt x="293" y="449"/>
                        <a:pt x="311" y="443"/>
                      </a:cubicBezTo>
                      <a:lnTo>
                        <a:pt x="312" y="443"/>
                      </a:lnTo>
                      <a:lnTo>
                        <a:pt x="313" y="443"/>
                      </a:lnTo>
                      <a:cubicBezTo>
                        <a:pt x="324" y="454"/>
                        <a:pt x="336" y="466"/>
                        <a:pt x="349" y="479"/>
                      </a:cubicBezTo>
                      <a:lnTo>
                        <a:pt x="346" y="478"/>
                      </a:lnTo>
                      <a:cubicBezTo>
                        <a:pt x="368" y="464"/>
                        <a:pt x="392" y="450"/>
                        <a:pt x="416" y="434"/>
                      </a:cubicBezTo>
                      <a:lnTo>
                        <a:pt x="415" y="436"/>
                      </a:lnTo>
                      <a:cubicBezTo>
                        <a:pt x="410" y="422"/>
                        <a:pt x="404" y="406"/>
                        <a:pt x="398" y="389"/>
                      </a:cubicBezTo>
                      <a:lnTo>
                        <a:pt x="398" y="388"/>
                      </a:lnTo>
                      <a:lnTo>
                        <a:pt x="399" y="387"/>
                      </a:lnTo>
                      <a:cubicBezTo>
                        <a:pt x="410" y="375"/>
                        <a:pt x="421" y="360"/>
                        <a:pt x="429" y="344"/>
                      </a:cubicBezTo>
                      <a:lnTo>
                        <a:pt x="430" y="342"/>
                      </a:lnTo>
                      <a:lnTo>
                        <a:pt x="431" y="342"/>
                      </a:lnTo>
                      <a:cubicBezTo>
                        <a:pt x="447" y="342"/>
                        <a:pt x="464" y="342"/>
                        <a:pt x="481" y="342"/>
                      </a:cubicBezTo>
                      <a:lnTo>
                        <a:pt x="479" y="344"/>
                      </a:lnTo>
                      <a:cubicBezTo>
                        <a:pt x="485" y="319"/>
                        <a:pt x="491" y="291"/>
                        <a:pt x="497" y="263"/>
                      </a:cubicBezTo>
                      <a:lnTo>
                        <a:pt x="498" y="266"/>
                      </a:lnTo>
                      <a:cubicBezTo>
                        <a:pt x="484" y="259"/>
                        <a:pt x="469" y="252"/>
                        <a:pt x="453" y="245"/>
                      </a:cubicBezTo>
                      <a:lnTo>
                        <a:pt x="452" y="244"/>
                      </a:lnTo>
                      <a:lnTo>
                        <a:pt x="452" y="242"/>
                      </a:lnTo>
                      <a:cubicBezTo>
                        <a:pt x="451" y="226"/>
                        <a:pt x="448" y="208"/>
                        <a:pt x="443" y="190"/>
                      </a:cubicBezTo>
                      <a:lnTo>
                        <a:pt x="442" y="189"/>
                      </a:lnTo>
                      <a:lnTo>
                        <a:pt x="443" y="188"/>
                      </a:lnTo>
                      <a:cubicBezTo>
                        <a:pt x="454" y="178"/>
                        <a:pt x="466" y="165"/>
                        <a:pt x="478" y="153"/>
                      </a:cubicBezTo>
                      <a:lnTo>
                        <a:pt x="478" y="156"/>
                      </a:lnTo>
                      <a:cubicBezTo>
                        <a:pt x="464" y="134"/>
                        <a:pt x="449" y="110"/>
                        <a:pt x="434" y="86"/>
                      </a:cubicBezTo>
                      <a:lnTo>
                        <a:pt x="437" y="87"/>
                      </a:lnTo>
                      <a:cubicBezTo>
                        <a:pt x="422" y="93"/>
                        <a:pt x="406" y="99"/>
                        <a:pt x="390" y="104"/>
                      </a:cubicBezTo>
                      <a:lnTo>
                        <a:pt x="388" y="105"/>
                      </a:lnTo>
                      <a:lnTo>
                        <a:pt x="387" y="104"/>
                      </a:lnTo>
                      <a:cubicBezTo>
                        <a:pt x="375" y="92"/>
                        <a:pt x="360" y="81"/>
                        <a:pt x="344" y="73"/>
                      </a:cubicBezTo>
                      <a:lnTo>
                        <a:pt x="344" y="73"/>
                      </a:lnTo>
                      <a:cubicBezTo>
                        <a:pt x="343" y="72"/>
                        <a:pt x="345" y="75"/>
                        <a:pt x="342" y="71"/>
                      </a:cubicBezTo>
                      <a:lnTo>
                        <a:pt x="342" y="71"/>
                      </a:lnTo>
                      <a:lnTo>
                        <a:pt x="342" y="46"/>
                      </a:lnTo>
                      <a:cubicBezTo>
                        <a:pt x="342" y="37"/>
                        <a:pt x="342" y="29"/>
                        <a:pt x="342" y="21"/>
                      </a:cubicBezTo>
                      <a:lnTo>
                        <a:pt x="344" y="23"/>
                      </a:lnTo>
                      <a:cubicBezTo>
                        <a:pt x="317" y="17"/>
                        <a:pt x="290" y="11"/>
                        <a:pt x="264" y="5"/>
                      </a:cubicBezTo>
                      <a:lnTo>
                        <a:pt x="267" y="4"/>
                      </a:lnTo>
                      <a:cubicBezTo>
                        <a:pt x="260" y="19"/>
                        <a:pt x="252" y="34"/>
                        <a:pt x="245" y="49"/>
                      </a:cubicBezTo>
                      <a:lnTo>
                        <a:pt x="245" y="50"/>
                      </a:lnTo>
                      <a:lnTo>
                        <a:pt x="243" y="50"/>
                      </a:lnTo>
                      <a:cubicBezTo>
                        <a:pt x="225" y="51"/>
                        <a:pt x="207" y="54"/>
                        <a:pt x="191" y="59"/>
                      </a:cubicBezTo>
                      <a:lnTo>
                        <a:pt x="189" y="60"/>
                      </a:lnTo>
                      <a:lnTo>
                        <a:pt x="188" y="59"/>
                      </a:lnTo>
                      <a:cubicBezTo>
                        <a:pt x="176" y="47"/>
                        <a:pt x="165" y="35"/>
                        <a:pt x="153" y="23"/>
                      </a:cubicBezTo>
                      <a:lnTo>
                        <a:pt x="156" y="24"/>
                      </a:lnTo>
                      <a:cubicBezTo>
                        <a:pt x="132" y="39"/>
                        <a:pt x="109" y="53"/>
                        <a:pt x="86" y="68"/>
                      </a:cubicBezTo>
                      <a:lnTo>
                        <a:pt x="87" y="65"/>
                      </a:lnTo>
                      <a:cubicBezTo>
                        <a:pt x="93" y="81"/>
                        <a:pt x="98" y="97"/>
                        <a:pt x="104" y="112"/>
                      </a:cubicBezTo>
                      <a:lnTo>
                        <a:pt x="104" y="113"/>
                      </a:lnTo>
                      <a:lnTo>
                        <a:pt x="103" y="114"/>
                      </a:lnTo>
                      <a:cubicBezTo>
                        <a:pt x="91" y="128"/>
                        <a:pt x="81" y="143"/>
                        <a:pt x="72" y="158"/>
                      </a:cubicBezTo>
                      <a:lnTo>
                        <a:pt x="72" y="159"/>
                      </a:lnTo>
                      <a:lnTo>
                        <a:pt x="71" y="159"/>
                      </a:lnTo>
                      <a:cubicBezTo>
                        <a:pt x="53" y="159"/>
                        <a:pt x="37" y="159"/>
                        <a:pt x="21" y="159"/>
                      </a:cubicBezTo>
                      <a:lnTo>
                        <a:pt x="23" y="158"/>
                      </a:lnTo>
                      <a:cubicBezTo>
                        <a:pt x="16" y="186"/>
                        <a:pt x="10" y="212"/>
                        <a:pt x="4" y="237"/>
                      </a:cubicBezTo>
                      <a:lnTo>
                        <a:pt x="3" y="235"/>
                      </a:lnTo>
                      <a:cubicBezTo>
                        <a:pt x="19" y="242"/>
                        <a:pt x="34" y="250"/>
                        <a:pt x="48" y="256"/>
                      </a:cubicBezTo>
                      <a:lnTo>
                        <a:pt x="49" y="257"/>
                      </a:lnTo>
                      <a:lnTo>
                        <a:pt x="49" y="258"/>
                      </a:lnTo>
                      <a:cubicBezTo>
                        <a:pt x="50" y="277"/>
                        <a:pt x="53" y="294"/>
                        <a:pt x="58" y="311"/>
                      </a:cubicBezTo>
                      <a:lnTo>
                        <a:pt x="59" y="312"/>
                      </a:lnTo>
                      <a:lnTo>
                        <a:pt x="58" y="312"/>
                      </a:lnTo>
                      <a:cubicBezTo>
                        <a:pt x="45" y="325"/>
                        <a:pt x="34" y="337"/>
                        <a:pt x="23" y="348"/>
                      </a:cubicBezTo>
                      <a:lnTo>
                        <a:pt x="23" y="346"/>
                      </a:lnTo>
                      <a:cubicBezTo>
                        <a:pt x="40" y="373"/>
                        <a:pt x="54" y="396"/>
                        <a:pt x="67" y="416"/>
                      </a:cubicBezTo>
                      <a:lnTo>
                        <a:pt x="66" y="415"/>
                      </a:lnTo>
                      <a:cubicBezTo>
                        <a:pt x="84" y="409"/>
                        <a:pt x="100" y="403"/>
                        <a:pt x="113" y="399"/>
                      </a:cubicBezTo>
                      <a:lnTo>
                        <a:pt x="113" y="399"/>
                      </a:lnTo>
                      <a:lnTo>
                        <a:pt x="113" y="399"/>
                      </a:lnTo>
                      <a:cubicBezTo>
                        <a:pt x="127" y="411"/>
                        <a:pt x="138" y="419"/>
                        <a:pt x="145" y="424"/>
                      </a:cubicBezTo>
                      <a:cubicBezTo>
                        <a:pt x="149" y="426"/>
                        <a:pt x="152" y="428"/>
                        <a:pt x="154" y="429"/>
                      </a:cubicBezTo>
                      <a:cubicBezTo>
                        <a:pt x="156" y="430"/>
                        <a:pt x="157" y="431"/>
                        <a:pt x="157" y="431"/>
                      </a:cubicBezTo>
                      <a:cubicBezTo>
                        <a:pt x="157" y="431"/>
                        <a:pt x="156" y="430"/>
                        <a:pt x="154" y="429"/>
                      </a:cubicBezTo>
                      <a:cubicBezTo>
                        <a:pt x="152" y="428"/>
                        <a:pt x="149" y="427"/>
                        <a:pt x="145" y="424"/>
                      </a:cubicBezTo>
                      <a:cubicBezTo>
                        <a:pt x="137" y="420"/>
                        <a:pt x="126" y="412"/>
                        <a:pt x="112" y="400"/>
                      </a:cubicBezTo>
                      <a:lnTo>
                        <a:pt x="113" y="400"/>
                      </a:lnTo>
                      <a:cubicBezTo>
                        <a:pt x="100" y="405"/>
                        <a:pt x="85" y="411"/>
                        <a:pt x="66" y="417"/>
                      </a:cubicBezTo>
                      <a:lnTo>
                        <a:pt x="65" y="418"/>
                      </a:lnTo>
                      <a:lnTo>
                        <a:pt x="65" y="417"/>
                      </a:lnTo>
                      <a:cubicBezTo>
                        <a:pt x="52" y="397"/>
                        <a:pt x="38" y="374"/>
                        <a:pt x="20" y="347"/>
                      </a:cubicBezTo>
                      <a:lnTo>
                        <a:pt x="20" y="346"/>
                      </a:lnTo>
                      <a:lnTo>
                        <a:pt x="21" y="346"/>
                      </a:lnTo>
                      <a:cubicBezTo>
                        <a:pt x="31" y="335"/>
                        <a:pt x="43" y="323"/>
                        <a:pt x="56" y="310"/>
                      </a:cubicBezTo>
                      <a:lnTo>
                        <a:pt x="55" y="312"/>
                      </a:lnTo>
                      <a:cubicBezTo>
                        <a:pt x="50" y="295"/>
                        <a:pt x="47" y="278"/>
                        <a:pt x="46" y="258"/>
                      </a:cubicBezTo>
                      <a:lnTo>
                        <a:pt x="47" y="260"/>
                      </a:lnTo>
                      <a:cubicBezTo>
                        <a:pt x="33" y="253"/>
                        <a:pt x="18" y="246"/>
                        <a:pt x="2" y="238"/>
                      </a:cubicBezTo>
                      <a:lnTo>
                        <a:pt x="0" y="238"/>
                      </a:lnTo>
                      <a:lnTo>
                        <a:pt x="1" y="236"/>
                      </a:lnTo>
                      <a:cubicBezTo>
                        <a:pt x="6" y="211"/>
                        <a:pt x="12" y="185"/>
                        <a:pt x="19" y="157"/>
                      </a:cubicBezTo>
                      <a:lnTo>
                        <a:pt x="19" y="155"/>
                      </a:lnTo>
                      <a:lnTo>
                        <a:pt x="21" y="155"/>
                      </a:lnTo>
                      <a:cubicBezTo>
                        <a:pt x="37" y="155"/>
                        <a:pt x="53" y="155"/>
                        <a:pt x="70" y="155"/>
                      </a:cubicBezTo>
                      <a:lnTo>
                        <a:pt x="68" y="156"/>
                      </a:lnTo>
                      <a:cubicBezTo>
                        <a:pt x="77" y="140"/>
                        <a:pt x="87" y="125"/>
                        <a:pt x="100" y="111"/>
                      </a:cubicBezTo>
                      <a:lnTo>
                        <a:pt x="99" y="114"/>
                      </a:lnTo>
                      <a:cubicBezTo>
                        <a:pt x="94" y="98"/>
                        <a:pt x="88" y="83"/>
                        <a:pt x="82" y="67"/>
                      </a:cubicBezTo>
                      <a:lnTo>
                        <a:pt x="82" y="65"/>
                      </a:lnTo>
                      <a:lnTo>
                        <a:pt x="83" y="64"/>
                      </a:lnTo>
                      <a:cubicBezTo>
                        <a:pt x="106" y="49"/>
                        <a:pt x="129" y="35"/>
                        <a:pt x="153" y="20"/>
                      </a:cubicBezTo>
                      <a:lnTo>
                        <a:pt x="155" y="19"/>
                      </a:lnTo>
                      <a:lnTo>
                        <a:pt x="156" y="20"/>
                      </a:lnTo>
                      <a:cubicBezTo>
                        <a:pt x="168" y="32"/>
                        <a:pt x="179" y="43"/>
                        <a:pt x="192" y="55"/>
                      </a:cubicBezTo>
                      <a:lnTo>
                        <a:pt x="189" y="55"/>
                      </a:lnTo>
                      <a:cubicBezTo>
                        <a:pt x="206" y="49"/>
                        <a:pt x="224" y="46"/>
                        <a:pt x="243" y="45"/>
                      </a:cubicBezTo>
                      <a:lnTo>
                        <a:pt x="240" y="47"/>
                      </a:lnTo>
                      <a:cubicBezTo>
                        <a:pt x="248" y="32"/>
                        <a:pt x="255" y="17"/>
                        <a:pt x="262" y="2"/>
                      </a:cubicBezTo>
                      <a:lnTo>
                        <a:pt x="263" y="0"/>
                      </a:lnTo>
                      <a:lnTo>
                        <a:pt x="265" y="0"/>
                      </a:lnTo>
                      <a:cubicBezTo>
                        <a:pt x="291" y="6"/>
                        <a:pt x="318" y="12"/>
                        <a:pt x="345" y="18"/>
                      </a:cubicBezTo>
                      <a:lnTo>
                        <a:pt x="347" y="19"/>
                      </a:lnTo>
                      <a:lnTo>
                        <a:pt x="347" y="21"/>
                      </a:lnTo>
                      <a:cubicBezTo>
                        <a:pt x="347" y="29"/>
                        <a:pt x="347" y="37"/>
                        <a:pt x="347" y="46"/>
                      </a:cubicBezTo>
                      <a:lnTo>
                        <a:pt x="347" y="71"/>
                      </a:lnTo>
                      <a:lnTo>
                        <a:pt x="347" y="71"/>
                      </a:lnTo>
                      <a:cubicBezTo>
                        <a:pt x="345" y="66"/>
                        <a:pt x="347" y="69"/>
                        <a:pt x="346" y="68"/>
                      </a:cubicBezTo>
                      <a:lnTo>
                        <a:pt x="346" y="68"/>
                      </a:lnTo>
                      <a:cubicBezTo>
                        <a:pt x="363" y="77"/>
                        <a:pt x="378" y="88"/>
                        <a:pt x="390" y="100"/>
                      </a:cubicBezTo>
                      <a:lnTo>
                        <a:pt x="388" y="99"/>
                      </a:lnTo>
                      <a:cubicBezTo>
                        <a:pt x="404" y="93"/>
                        <a:pt x="420" y="88"/>
                        <a:pt x="435" y="83"/>
                      </a:cubicBezTo>
                      <a:lnTo>
                        <a:pt x="437" y="82"/>
                      </a:lnTo>
                      <a:lnTo>
                        <a:pt x="438" y="84"/>
                      </a:lnTo>
                      <a:cubicBezTo>
                        <a:pt x="453" y="108"/>
                        <a:pt x="468" y="131"/>
                        <a:pt x="482" y="153"/>
                      </a:cubicBezTo>
                      <a:lnTo>
                        <a:pt x="483" y="155"/>
                      </a:lnTo>
                      <a:lnTo>
                        <a:pt x="482" y="156"/>
                      </a:lnTo>
                      <a:cubicBezTo>
                        <a:pt x="469" y="169"/>
                        <a:pt x="457" y="181"/>
                        <a:pt x="446" y="191"/>
                      </a:cubicBezTo>
                      <a:lnTo>
                        <a:pt x="447" y="188"/>
                      </a:lnTo>
                      <a:cubicBezTo>
                        <a:pt x="453" y="206"/>
                        <a:pt x="456" y="225"/>
                        <a:pt x="456" y="242"/>
                      </a:cubicBezTo>
                      <a:lnTo>
                        <a:pt x="455" y="240"/>
                      </a:lnTo>
                      <a:cubicBezTo>
                        <a:pt x="470" y="247"/>
                        <a:pt x="486" y="255"/>
                        <a:pt x="500" y="261"/>
                      </a:cubicBezTo>
                      <a:lnTo>
                        <a:pt x="502" y="262"/>
                      </a:lnTo>
                      <a:lnTo>
                        <a:pt x="501" y="264"/>
                      </a:lnTo>
                      <a:cubicBezTo>
                        <a:pt x="495" y="292"/>
                        <a:pt x="489" y="319"/>
                        <a:pt x="483" y="344"/>
                      </a:cubicBezTo>
                      <a:lnTo>
                        <a:pt x="483" y="346"/>
                      </a:lnTo>
                      <a:lnTo>
                        <a:pt x="481" y="346"/>
                      </a:lnTo>
                      <a:cubicBezTo>
                        <a:pt x="463" y="346"/>
                        <a:pt x="446" y="346"/>
                        <a:pt x="431" y="346"/>
                      </a:cubicBezTo>
                      <a:lnTo>
                        <a:pt x="433" y="345"/>
                      </a:lnTo>
                      <a:cubicBezTo>
                        <a:pt x="424" y="362"/>
                        <a:pt x="413" y="377"/>
                        <a:pt x="401" y="389"/>
                      </a:cubicBezTo>
                      <a:lnTo>
                        <a:pt x="402" y="387"/>
                      </a:lnTo>
                      <a:cubicBezTo>
                        <a:pt x="408" y="404"/>
                        <a:pt x="413" y="420"/>
                        <a:pt x="419" y="435"/>
                      </a:cubicBezTo>
                      <a:lnTo>
                        <a:pt x="419" y="436"/>
                      </a:lnTo>
                      <a:lnTo>
                        <a:pt x="418" y="437"/>
                      </a:lnTo>
                      <a:cubicBezTo>
                        <a:pt x="393" y="452"/>
                        <a:pt x="370" y="467"/>
                        <a:pt x="348" y="481"/>
                      </a:cubicBezTo>
                      <a:lnTo>
                        <a:pt x="347" y="482"/>
                      </a:lnTo>
                      <a:lnTo>
                        <a:pt x="346" y="481"/>
                      </a:lnTo>
                      <a:cubicBezTo>
                        <a:pt x="333" y="468"/>
                        <a:pt x="321" y="456"/>
                        <a:pt x="310" y="445"/>
                      </a:cubicBezTo>
                      <a:lnTo>
                        <a:pt x="312" y="446"/>
                      </a:lnTo>
                      <a:cubicBezTo>
                        <a:pt x="294" y="452"/>
                        <a:pt x="276" y="454"/>
                        <a:pt x="259" y="455"/>
                      </a:cubicBezTo>
                      <a:lnTo>
                        <a:pt x="260" y="454"/>
                      </a:lnTo>
                      <a:cubicBezTo>
                        <a:pt x="252" y="470"/>
                        <a:pt x="245" y="486"/>
                        <a:pt x="238" y="499"/>
                      </a:cubicBezTo>
                      <a:lnTo>
                        <a:pt x="238" y="500"/>
                      </a:lnTo>
                      <a:lnTo>
                        <a:pt x="237" y="500"/>
                      </a:lnTo>
                      <a:cubicBezTo>
                        <a:pt x="204" y="492"/>
                        <a:pt x="177" y="486"/>
                        <a:pt x="157" y="481"/>
                      </a:cubicBezTo>
                      <a:lnTo>
                        <a:pt x="156" y="481"/>
                      </a:lnTo>
                      <a:lnTo>
                        <a:pt x="156" y="481"/>
                      </a:lnTo>
                      <a:cubicBezTo>
                        <a:pt x="156" y="465"/>
                        <a:pt x="156" y="452"/>
                        <a:pt x="156" y="444"/>
                      </a:cubicBezTo>
                      <a:cubicBezTo>
                        <a:pt x="156" y="440"/>
                        <a:pt x="156" y="436"/>
                        <a:pt x="156" y="434"/>
                      </a:cubicBezTo>
                      <a:cubicBezTo>
                        <a:pt x="156" y="432"/>
                        <a:pt x="157" y="431"/>
                        <a:pt x="157" y="43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456" name="Google Shape;1456;p36"/>
            <p:cNvSpPr/>
            <p:nvPr/>
          </p:nvSpPr>
          <p:spPr>
            <a:xfrm>
              <a:off x="7759261" y="626351"/>
              <a:ext cx="751812" cy="820451"/>
            </a:xfrm>
            <a:custGeom>
              <a:avLst/>
              <a:gdLst/>
              <a:ahLst/>
              <a:cxnLst/>
              <a:rect l="l" t="t" r="r" b="b"/>
              <a:pathLst>
                <a:path w="701" h="765" extrusionOk="0">
                  <a:moveTo>
                    <a:pt x="423" y="395"/>
                  </a:moveTo>
                  <a:cubicBezTo>
                    <a:pt x="494" y="365"/>
                    <a:pt x="545" y="292"/>
                    <a:pt x="545" y="206"/>
                  </a:cubicBezTo>
                  <a:cubicBezTo>
                    <a:pt x="545" y="92"/>
                    <a:pt x="460" y="0"/>
                    <a:pt x="353" y="0"/>
                  </a:cubicBezTo>
                  <a:cubicBezTo>
                    <a:pt x="247" y="-1"/>
                    <a:pt x="161" y="91"/>
                    <a:pt x="160" y="204"/>
                  </a:cubicBezTo>
                  <a:cubicBezTo>
                    <a:pt x="160" y="291"/>
                    <a:pt x="211" y="365"/>
                    <a:pt x="283" y="395"/>
                  </a:cubicBezTo>
                  <a:cubicBezTo>
                    <a:pt x="-13" y="440"/>
                    <a:pt x="0" y="761"/>
                    <a:pt x="0" y="761"/>
                  </a:cubicBezTo>
                  <a:lnTo>
                    <a:pt x="700" y="765"/>
                  </a:lnTo>
                  <a:cubicBezTo>
                    <a:pt x="700" y="765"/>
                    <a:pt x="716" y="439"/>
                    <a:pt x="423" y="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0" name="Gruppo 1619">
            <a:extLst>
              <a:ext uri="{FF2B5EF4-FFF2-40B4-BE49-F238E27FC236}">
                <a16:creationId xmlns:a16="http://schemas.microsoft.com/office/drawing/2014/main" id="{4423E9C9-6343-C34A-8754-06436FC68035}"/>
              </a:ext>
            </a:extLst>
          </p:cNvPr>
          <p:cNvGrpSpPr/>
          <p:nvPr/>
        </p:nvGrpSpPr>
        <p:grpSpPr>
          <a:xfrm>
            <a:off x="5827315" y="825884"/>
            <a:ext cx="850909" cy="1696706"/>
            <a:chOff x="-952574" y="970797"/>
            <a:chExt cx="2038446" cy="4064645"/>
          </a:xfrm>
        </p:grpSpPr>
        <p:grpSp>
          <p:nvGrpSpPr>
            <p:cNvPr id="1616" name="Google Shape;987;p29">
              <a:extLst>
                <a:ext uri="{FF2B5EF4-FFF2-40B4-BE49-F238E27FC236}">
                  <a16:creationId xmlns:a16="http://schemas.microsoft.com/office/drawing/2014/main" id="{F845A92F-B7C1-6844-2655-9940814D33D2}"/>
                </a:ext>
              </a:extLst>
            </p:cNvPr>
            <p:cNvGrpSpPr/>
            <p:nvPr/>
          </p:nvGrpSpPr>
          <p:grpSpPr>
            <a:xfrm>
              <a:off x="-952574" y="970797"/>
              <a:ext cx="2038446" cy="4064645"/>
              <a:chOff x="6019955" y="1071357"/>
              <a:chExt cx="1927244" cy="3627204"/>
            </a:xfrm>
          </p:grpSpPr>
          <p:sp>
            <p:nvSpPr>
              <p:cNvPr id="1617" name="Google Shape;988;p29">
                <a:extLst>
                  <a:ext uri="{FF2B5EF4-FFF2-40B4-BE49-F238E27FC236}">
                    <a16:creationId xmlns:a16="http://schemas.microsoft.com/office/drawing/2014/main" id="{80BDE19D-3C43-5B71-46CA-798B5A1CCA34}"/>
                  </a:ext>
                </a:extLst>
              </p:cNvPr>
              <p:cNvSpPr/>
              <p:nvPr/>
            </p:nvSpPr>
            <p:spPr>
              <a:xfrm>
                <a:off x="6021512" y="1072914"/>
                <a:ext cx="1924131" cy="362253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327" extrusionOk="0">
                    <a:moveTo>
                      <a:pt x="1093" y="4"/>
                    </a:moveTo>
                    <a:lnTo>
                      <a:pt x="911" y="3"/>
                    </a:lnTo>
                    <a:cubicBezTo>
                      <a:pt x="886" y="3"/>
                      <a:pt x="866" y="21"/>
                      <a:pt x="866" y="44"/>
                    </a:cubicBezTo>
                    <a:lnTo>
                      <a:pt x="866" y="74"/>
                    </a:lnTo>
                    <a:cubicBezTo>
                      <a:pt x="866" y="97"/>
                      <a:pt x="846" y="115"/>
                      <a:pt x="822" y="115"/>
                    </a:cubicBezTo>
                    <a:lnTo>
                      <a:pt x="466" y="114"/>
                    </a:lnTo>
                    <a:cubicBezTo>
                      <a:pt x="442" y="114"/>
                      <a:pt x="422" y="95"/>
                      <a:pt x="422" y="72"/>
                    </a:cubicBezTo>
                    <a:lnTo>
                      <a:pt x="422" y="42"/>
                    </a:lnTo>
                    <a:cubicBezTo>
                      <a:pt x="422" y="19"/>
                      <a:pt x="403" y="1"/>
                      <a:pt x="378" y="1"/>
                    </a:cubicBezTo>
                    <a:lnTo>
                      <a:pt x="314" y="0"/>
                    </a:lnTo>
                    <a:lnTo>
                      <a:pt x="154" y="0"/>
                    </a:lnTo>
                    <a:cubicBezTo>
                      <a:pt x="75" y="-1"/>
                      <a:pt x="10" y="57"/>
                      <a:pt x="10" y="128"/>
                    </a:cubicBezTo>
                    <a:lnTo>
                      <a:pt x="0" y="2194"/>
                    </a:lnTo>
                    <a:cubicBezTo>
                      <a:pt x="0" y="2265"/>
                      <a:pt x="64" y="2323"/>
                      <a:pt x="143" y="2323"/>
                    </a:cubicBezTo>
                    <a:lnTo>
                      <a:pt x="1082" y="2327"/>
                    </a:lnTo>
                    <a:cubicBezTo>
                      <a:pt x="1162" y="2328"/>
                      <a:pt x="1226" y="2270"/>
                      <a:pt x="1226" y="2199"/>
                    </a:cubicBezTo>
                    <a:lnTo>
                      <a:pt x="1236" y="133"/>
                    </a:lnTo>
                    <a:cubicBezTo>
                      <a:pt x="1237" y="62"/>
                      <a:pt x="1173" y="4"/>
                      <a:pt x="1093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989;p29">
                <a:extLst>
                  <a:ext uri="{FF2B5EF4-FFF2-40B4-BE49-F238E27FC236}">
                    <a16:creationId xmlns:a16="http://schemas.microsoft.com/office/drawing/2014/main" id="{1EC32C08-8147-FB86-D0BB-DF8D7830734E}"/>
                  </a:ext>
                </a:extLst>
              </p:cNvPr>
              <p:cNvSpPr/>
              <p:nvPr/>
            </p:nvSpPr>
            <p:spPr>
              <a:xfrm>
                <a:off x="6019955" y="1071357"/>
                <a:ext cx="1927244" cy="362720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330" extrusionOk="0">
                    <a:moveTo>
                      <a:pt x="1094" y="5"/>
                    </a:moveTo>
                    <a:cubicBezTo>
                      <a:pt x="1094" y="5"/>
                      <a:pt x="1096" y="5"/>
                      <a:pt x="1099" y="5"/>
                    </a:cubicBezTo>
                    <a:cubicBezTo>
                      <a:pt x="1102" y="5"/>
                      <a:pt x="1107" y="5"/>
                      <a:pt x="1114" y="6"/>
                    </a:cubicBezTo>
                    <a:cubicBezTo>
                      <a:pt x="1126" y="7"/>
                      <a:pt x="1146" y="11"/>
                      <a:pt x="1167" y="23"/>
                    </a:cubicBezTo>
                    <a:cubicBezTo>
                      <a:pt x="1178" y="28"/>
                      <a:pt x="1189" y="36"/>
                      <a:pt x="1200" y="46"/>
                    </a:cubicBezTo>
                    <a:cubicBezTo>
                      <a:pt x="1210" y="57"/>
                      <a:pt x="1220" y="70"/>
                      <a:pt x="1227" y="85"/>
                    </a:cubicBezTo>
                    <a:cubicBezTo>
                      <a:pt x="1234" y="100"/>
                      <a:pt x="1238" y="118"/>
                      <a:pt x="1238" y="137"/>
                    </a:cubicBezTo>
                    <a:cubicBezTo>
                      <a:pt x="1238" y="156"/>
                      <a:pt x="1238" y="177"/>
                      <a:pt x="1238" y="198"/>
                    </a:cubicBezTo>
                    <a:cubicBezTo>
                      <a:pt x="1237" y="370"/>
                      <a:pt x="1236" y="618"/>
                      <a:pt x="1235" y="925"/>
                    </a:cubicBezTo>
                    <a:cubicBezTo>
                      <a:pt x="1233" y="1233"/>
                      <a:pt x="1232" y="1598"/>
                      <a:pt x="1230" y="2004"/>
                    </a:cubicBezTo>
                    <a:cubicBezTo>
                      <a:pt x="1230" y="2055"/>
                      <a:pt x="1229" y="2106"/>
                      <a:pt x="1229" y="2158"/>
                    </a:cubicBezTo>
                    <a:cubicBezTo>
                      <a:pt x="1229" y="2171"/>
                      <a:pt x="1229" y="2184"/>
                      <a:pt x="1229" y="2197"/>
                    </a:cubicBezTo>
                    <a:cubicBezTo>
                      <a:pt x="1229" y="2211"/>
                      <a:pt x="1227" y="2224"/>
                      <a:pt x="1223" y="2237"/>
                    </a:cubicBezTo>
                    <a:cubicBezTo>
                      <a:pt x="1219" y="2249"/>
                      <a:pt x="1212" y="2262"/>
                      <a:pt x="1204" y="2273"/>
                    </a:cubicBezTo>
                    <a:cubicBezTo>
                      <a:pt x="1195" y="2284"/>
                      <a:pt x="1185" y="2294"/>
                      <a:pt x="1173" y="2302"/>
                    </a:cubicBezTo>
                    <a:cubicBezTo>
                      <a:pt x="1162" y="2310"/>
                      <a:pt x="1148" y="2317"/>
                      <a:pt x="1134" y="2321"/>
                    </a:cubicBezTo>
                    <a:cubicBezTo>
                      <a:pt x="1127" y="2324"/>
                      <a:pt x="1120" y="2325"/>
                      <a:pt x="1113" y="2327"/>
                    </a:cubicBezTo>
                    <a:cubicBezTo>
                      <a:pt x="1105" y="2328"/>
                      <a:pt x="1098" y="2329"/>
                      <a:pt x="1090" y="2329"/>
                    </a:cubicBezTo>
                    <a:cubicBezTo>
                      <a:pt x="1060" y="2330"/>
                      <a:pt x="1030" y="2329"/>
                      <a:pt x="1000" y="2329"/>
                    </a:cubicBezTo>
                    <a:cubicBezTo>
                      <a:pt x="940" y="2329"/>
                      <a:pt x="879" y="2329"/>
                      <a:pt x="818" y="2329"/>
                    </a:cubicBezTo>
                    <a:cubicBezTo>
                      <a:pt x="695" y="2328"/>
                      <a:pt x="570" y="2328"/>
                      <a:pt x="443" y="2327"/>
                    </a:cubicBezTo>
                    <a:cubicBezTo>
                      <a:pt x="380" y="2327"/>
                      <a:pt x="316" y="2327"/>
                      <a:pt x="252" y="2326"/>
                    </a:cubicBezTo>
                    <a:cubicBezTo>
                      <a:pt x="220" y="2326"/>
                      <a:pt x="187" y="2326"/>
                      <a:pt x="155" y="2326"/>
                    </a:cubicBezTo>
                    <a:cubicBezTo>
                      <a:pt x="123" y="2327"/>
                      <a:pt x="89" y="2320"/>
                      <a:pt x="62" y="2303"/>
                    </a:cubicBezTo>
                    <a:cubicBezTo>
                      <a:pt x="35" y="2286"/>
                      <a:pt x="15" y="2260"/>
                      <a:pt x="5" y="2232"/>
                    </a:cubicBezTo>
                    <a:cubicBezTo>
                      <a:pt x="0" y="2218"/>
                      <a:pt x="0" y="2204"/>
                      <a:pt x="0" y="2189"/>
                    </a:cubicBezTo>
                    <a:cubicBezTo>
                      <a:pt x="1" y="2175"/>
                      <a:pt x="0" y="2160"/>
                      <a:pt x="0" y="2145"/>
                    </a:cubicBezTo>
                    <a:cubicBezTo>
                      <a:pt x="0" y="2087"/>
                      <a:pt x="0" y="2030"/>
                      <a:pt x="1" y="1973"/>
                    </a:cubicBezTo>
                    <a:cubicBezTo>
                      <a:pt x="1" y="1859"/>
                      <a:pt x="2" y="1746"/>
                      <a:pt x="2" y="1636"/>
                    </a:cubicBezTo>
                    <a:cubicBezTo>
                      <a:pt x="3" y="1415"/>
                      <a:pt x="4" y="1202"/>
                      <a:pt x="5" y="999"/>
                    </a:cubicBezTo>
                    <a:cubicBezTo>
                      <a:pt x="6" y="795"/>
                      <a:pt x="7" y="603"/>
                      <a:pt x="8" y="422"/>
                    </a:cubicBezTo>
                    <a:cubicBezTo>
                      <a:pt x="9" y="332"/>
                      <a:pt x="9" y="245"/>
                      <a:pt x="10" y="161"/>
                    </a:cubicBezTo>
                    <a:cubicBezTo>
                      <a:pt x="10" y="150"/>
                      <a:pt x="10" y="140"/>
                      <a:pt x="10" y="129"/>
                    </a:cubicBezTo>
                    <a:cubicBezTo>
                      <a:pt x="10" y="124"/>
                      <a:pt x="10" y="119"/>
                      <a:pt x="11" y="114"/>
                    </a:cubicBezTo>
                    <a:cubicBezTo>
                      <a:pt x="12" y="109"/>
                      <a:pt x="12" y="104"/>
                      <a:pt x="14" y="99"/>
                    </a:cubicBezTo>
                    <a:cubicBezTo>
                      <a:pt x="20" y="78"/>
                      <a:pt x="30" y="60"/>
                      <a:pt x="45" y="44"/>
                    </a:cubicBezTo>
                    <a:cubicBezTo>
                      <a:pt x="60" y="29"/>
                      <a:pt x="79" y="17"/>
                      <a:pt x="99" y="9"/>
                    </a:cubicBezTo>
                    <a:cubicBezTo>
                      <a:pt x="104" y="8"/>
                      <a:pt x="109" y="6"/>
                      <a:pt x="114" y="5"/>
                    </a:cubicBezTo>
                    <a:cubicBezTo>
                      <a:pt x="120" y="4"/>
                      <a:pt x="125" y="2"/>
                      <a:pt x="130" y="1"/>
                    </a:cubicBezTo>
                    <a:cubicBezTo>
                      <a:pt x="136" y="1"/>
                      <a:pt x="141" y="0"/>
                      <a:pt x="147" y="0"/>
                    </a:cubicBezTo>
                    <a:cubicBezTo>
                      <a:pt x="152" y="0"/>
                      <a:pt x="157" y="-1"/>
                      <a:pt x="163" y="0"/>
                    </a:cubicBezTo>
                    <a:cubicBezTo>
                      <a:pt x="205" y="0"/>
                      <a:pt x="247" y="0"/>
                      <a:pt x="287" y="0"/>
                    </a:cubicBezTo>
                    <a:cubicBezTo>
                      <a:pt x="308" y="0"/>
                      <a:pt x="328" y="0"/>
                      <a:pt x="348" y="0"/>
                    </a:cubicBezTo>
                    <a:cubicBezTo>
                      <a:pt x="357" y="0"/>
                      <a:pt x="367" y="0"/>
                      <a:pt x="377" y="0"/>
                    </a:cubicBezTo>
                    <a:cubicBezTo>
                      <a:pt x="387" y="0"/>
                      <a:pt x="397" y="3"/>
                      <a:pt x="405" y="8"/>
                    </a:cubicBezTo>
                    <a:cubicBezTo>
                      <a:pt x="413" y="13"/>
                      <a:pt x="419" y="21"/>
                      <a:pt x="422" y="29"/>
                    </a:cubicBezTo>
                    <a:cubicBezTo>
                      <a:pt x="425" y="38"/>
                      <a:pt x="424" y="46"/>
                      <a:pt x="424" y="55"/>
                    </a:cubicBezTo>
                    <a:cubicBezTo>
                      <a:pt x="424" y="59"/>
                      <a:pt x="424" y="63"/>
                      <a:pt x="424" y="67"/>
                    </a:cubicBezTo>
                    <a:cubicBezTo>
                      <a:pt x="424" y="72"/>
                      <a:pt x="424" y="76"/>
                      <a:pt x="425" y="80"/>
                    </a:cubicBezTo>
                    <a:cubicBezTo>
                      <a:pt x="426" y="88"/>
                      <a:pt x="430" y="95"/>
                      <a:pt x="436" y="101"/>
                    </a:cubicBezTo>
                    <a:cubicBezTo>
                      <a:pt x="442" y="107"/>
                      <a:pt x="450" y="111"/>
                      <a:pt x="458" y="113"/>
                    </a:cubicBezTo>
                    <a:cubicBezTo>
                      <a:pt x="462" y="114"/>
                      <a:pt x="467" y="114"/>
                      <a:pt x="471" y="114"/>
                    </a:cubicBezTo>
                    <a:cubicBezTo>
                      <a:pt x="476" y="114"/>
                      <a:pt x="480" y="114"/>
                      <a:pt x="484" y="114"/>
                    </a:cubicBezTo>
                    <a:cubicBezTo>
                      <a:pt x="502" y="114"/>
                      <a:pt x="519" y="114"/>
                      <a:pt x="536" y="114"/>
                    </a:cubicBezTo>
                    <a:cubicBezTo>
                      <a:pt x="604" y="114"/>
                      <a:pt x="667" y="115"/>
                      <a:pt x="725" y="115"/>
                    </a:cubicBezTo>
                    <a:cubicBezTo>
                      <a:pt x="754" y="115"/>
                      <a:pt x="782" y="115"/>
                      <a:pt x="808" y="115"/>
                    </a:cubicBezTo>
                    <a:cubicBezTo>
                      <a:pt x="815" y="115"/>
                      <a:pt x="821" y="116"/>
                      <a:pt x="828" y="115"/>
                    </a:cubicBezTo>
                    <a:cubicBezTo>
                      <a:pt x="834" y="115"/>
                      <a:pt x="840" y="113"/>
                      <a:pt x="845" y="110"/>
                    </a:cubicBezTo>
                    <a:cubicBezTo>
                      <a:pt x="856" y="104"/>
                      <a:pt x="863" y="94"/>
                      <a:pt x="865" y="84"/>
                    </a:cubicBezTo>
                    <a:cubicBezTo>
                      <a:pt x="867" y="78"/>
                      <a:pt x="866" y="73"/>
                      <a:pt x="866" y="68"/>
                    </a:cubicBezTo>
                    <a:cubicBezTo>
                      <a:pt x="866" y="63"/>
                      <a:pt x="867" y="58"/>
                      <a:pt x="867" y="52"/>
                    </a:cubicBezTo>
                    <a:cubicBezTo>
                      <a:pt x="867" y="47"/>
                      <a:pt x="866" y="42"/>
                      <a:pt x="867" y="37"/>
                    </a:cubicBezTo>
                    <a:cubicBezTo>
                      <a:pt x="869" y="33"/>
                      <a:pt x="870" y="28"/>
                      <a:pt x="873" y="24"/>
                    </a:cubicBezTo>
                    <a:cubicBezTo>
                      <a:pt x="878" y="15"/>
                      <a:pt x="887" y="9"/>
                      <a:pt x="896" y="6"/>
                    </a:cubicBezTo>
                    <a:cubicBezTo>
                      <a:pt x="906" y="2"/>
                      <a:pt x="916" y="4"/>
                      <a:pt x="925" y="3"/>
                    </a:cubicBezTo>
                    <a:cubicBezTo>
                      <a:pt x="961" y="4"/>
                      <a:pt x="992" y="4"/>
                      <a:pt x="1018" y="4"/>
                    </a:cubicBezTo>
                    <a:cubicBezTo>
                      <a:pt x="1043" y="4"/>
                      <a:pt x="1062" y="4"/>
                      <a:pt x="1075" y="4"/>
                    </a:cubicBezTo>
                    <a:cubicBezTo>
                      <a:pt x="1088" y="4"/>
                      <a:pt x="1094" y="5"/>
                      <a:pt x="1094" y="5"/>
                    </a:cubicBezTo>
                    <a:cubicBezTo>
                      <a:pt x="1094" y="5"/>
                      <a:pt x="1088" y="5"/>
                      <a:pt x="1075" y="5"/>
                    </a:cubicBezTo>
                    <a:cubicBezTo>
                      <a:pt x="1062" y="5"/>
                      <a:pt x="1043" y="5"/>
                      <a:pt x="1018" y="5"/>
                    </a:cubicBezTo>
                    <a:cubicBezTo>
                      <a:pt x="992" y="5"/>
                      <a:pt x="961" y="4"/>
                      <a:pt x="925" y="4"/>
                    </a:cubicBezTo>
                    <a:cubicBezTo>
                      <a:pt x="916" y="5"/>
                      <a:pt x="906" y="3"/>
                      <a:pt x="897" y="7"/>
                    </a:cubicBezTo>
                    <a:cubicBezTo>
                      <a:pt x="887" y="10"/>
                      <a:pt x="879" y="16"/>
                      <a:pt x="874" y="24"/>
                    </a:cubicBezTo>
                    <a:cubicBezTo>
                      <a:pt x="872" y="28"/>
                      <a:pt x="870" y="33"/>
                      <a:pt x="869" y="38"/>
                    </a:cubicBezTo>
                    <a:cubicBezTo>
                      <a:pt x="868" y="42"/>
                      <a:pt x="868" y="47"/>
                      <a:pt x="868" y="52"/>
                    </a:cubicBezTo>
                    <a:cubicBezTo>
                      <a:pt x="868" y="58"/>
                      <a:pt x="868" y="63"/>
                      <a:pt x="868" y="68"/>
                    </a:cubicBezTo>
                    <a:cubicBezTo>
                      <a:pt x="868" y="73"/>
                      <a:pt x="868" y="78"/>
                      <a:pt x="867" y="84"/>
                    </a:cubicBezTo>
                    <a:cubicBezTo>
                      <a:pt x="864" y="94"/>
                      <a:pt x="857" y="105"/>
                      <a:pt x="846" y="111"/>
                    </a:cubicBezTo>
                    <a:cubicBezTo>
                      <a:pt x="841" y="114"/>
                      <a:pt x="834" y="116"/>
                      <a:pt x="828" y="117"/>
                    </a:cubicBezTo>
                    <a:cubicBezTo>
                      <a:pt x="821" y="117"/>
                      <a:pt x="815" y="117"/>
                      <a:pt x="808" y="117"/>
                    </a:cubicBezTo>
                    <a:cubicBezTo>
                      <a:pt x="782" y="117"/>
                      <a:pt x="754" y="117"/>
                      <a:pt x="725" y="117"/>
                    </a:cubicBezTo>
                    <a:cubicBezTo>
                      <a:pt x="667" y="116"/>
                      <a:pt x="604" y="116"/>
                      <a:pt x="536" y="116"/>
                    </a:cubicBezTo>
                    <a:cubicBezTo>
                      <a:pt x="519" y="116"/>
                      <a:pt x="502" y="116"/>
                      <a:pt x="484" y="116"/>
                    </a:cubicBezTo>
                    <a:cubicBezTo>
                      <a:pt x="480" y="116"/>
                      <a:pt x="476" y="116"/>
                      <a:pt x="471" y="116"/>
                    </a:cubicBezTo>
                    <a:cubicBezTo>
                      <a:pt x="467" y="116"/>
                      <a:pt x="462" y="116"/>
                      <a:pt x="458" y="115"/>
                    </a:cubicBezTo>
                    <a:cubicBezTo>
                      <a:pt x="449" y="113"/>
                      <a:pt x="440" y="108"/>
                      <a:pt x="434" y="102"/>
                    </a:cubicBezTo>
                    <a:cubicBezTo>
                      <a:pt x="428" y="96"/>
                      <a:pt x="424" y="88"/>
                      <a:pt x="422" y="80"/>
                    </a:cubicBezTo>
                    <a:cubicBezTo>
                      <a:pt x="422" y="76"/>
                      <a:pt x="422" y="71"/>
                      <a:pt x="422" y="67"/>
                    </a:cubicBezTo>
                    <a:cubicBezTo>
                      <a:pt x="422" y="63"/>
                      <a:pt x="422" y="59"/>
                      <a:pt x="422" y="55"/>
                    </a:cubicBezTo>
                    <a:cubicBezTo>
                      <a:pt x="422" y="46"/>
                      <a:pt x="423" y="38"/>
                      <a:pt x="420" y="30"/>
                    </a:cubicBezTo>
                    <a:cubicBezTo>
                      <a:pt x="417" y="22"/>
                      <a:pt x="411" y="15"/>
                      <a:pt x="403" y="10"/>
                    </a:cubicBezTo>
                    <a:cubicBezTo>
                      <a:pt x="396" y="5"/>
                      <a:pt x="387" y="2"/>
                      <a:pt x="377" y="3"/>
                    </a:cubicBezTo>
                    <a:cubicBezTo>
                      <a:pt x="367" y="3"/>
                      <a:pt x="357" y="2"/>
                      <a:pt x="347" y="2"/>
                    </a:cubicBezTo>
                    <a:cubicBezTo>
                      <a:pt x="328" y="2"/>
                      <a:pt x="308" y="2"/>
                      <a:pt x="287" y="2"/>
                    </a:cubicBezTo>
                    <a:cubicBezTo>
                      <a:pt x="247" y="2"/>
                      <a:pt x="205" y="2"/>
                      <a:pt x="163" y="2"/>
                    </a:cubicBezTo>
                    <a:cubicBezTo>
                      <a:pt x="157" y="2"/>
                      <a:pt x="152" y="2"/>
                      <a:pt x="147" y="2"/>
                    </a:cubicBezTo>
                    <a:cubicBezTo>
                      <a:pt x="141" y="2"/>
                      <a:pt x="136" y="3"/>
                      <a:pt x="131" y="4"/>
                    </a:cubicBezTo>
                    <a:cubicBezTo>
                      <a:pt x="125" y="4"/>
                      <a:pt x="120" y="6"/>
                      <a:pt x="115" y="7"/>
                    </a:cubicBezTo>
                    <a:cubicBezTo>
                      <a:pt x="110" y="8"/>
                      <a:pt x="105" y="10"/>
                      <a:pt x="100" y="12"/>
                    </a:cubicBezTo>
                    <a:cubicBezTo>
                      <a:pt x="80" y="19"/>
                      <a:pt x="62" y="31"/>
                      <a:pt x="47" y="46"/>
                    </a:cubicBezTo>
                    <a:cubicBezTo>
                      <a:pt x="32" y="61"/>
                      <a:pt x="22" y="79"/>
                      <a:pt x="17" y="99"/>
                    </a:cubicBezTo>
                    <a:cubicBezTo>
                      <a:pt x="11" y="119"/>
                      <a:pt x="13" y="140"/>
                      <a:pt x="12" y="161"/>
                    </a:cubicBezTo>
                    <a:cubicBezTo>
                      <a:pt x="12" y="244"/>
                      <a:pt x="11" y="332"/>
                      <a:pt x="11" y="422"/>
                    </a:cubicBezTo>
                    <a:cubicBezTo>
                      <a:pt x="10" y="602"/>
                      <a:pt x="9" y="795"/>
                      <a:pt x="9" y="999"/>
                    </a:cubicBezTo>
                    <a:cubicBezTo>
                      <a:pt x="8" y="1202"/>
                      <a:pt x="7" y="1415"/>
                      <a:pt x="6" y="1636"/>
                    </a:cubicBezTo>
                    <a:cubicBezTo>
                      <a:pt x="5" y="1746"/>
                      <a:pt x="5" y="1859"/>
                      <a:pt x="4" y="1973"/>
                    </a:cubicBezTo>
                    <a:cubicBezTo>
                      <a:pt x="4" y="2030"/>
                      <a:pt x="4" y="2087"/>
                      <a:pt x="3" y="2145"/>
                    </a:cubicBezTo>
                    <a:cubicBezTo>
                      <a:pt x="3" y="2160"/>
                      <a:pt x="3" y="2174"/>
                      <a:pt x="3" y="2189"/>
                    </a:cubicBezTo>
                    <a:cubicBezTo>
                      <a:pt x="3" y="2203"/>
                      <a:pt x="4" y="2217"/>
                      <a:pt x="9" y="2231"/>
                    </a:cubicBezTo>
                    <a:cubicBezTo>
                      <a:pt x="18" y="2259"/>
                      <a:pt x="38" y="2284"/>
                      <a:pt x="64" y="2300"/>
                    </a:cubicBezTo>
                    <a:cubicBezTo>
                      <a:pt x="91" y="2317"/>
                      <a:pt x="123" y="2324"/>
                      <a:pt x="155" y="2323"/>
                    </a:cubicBezTo>
                    <a:cubicBezTo>
                      <a:pt x="187" y="2323"/>
                      <a:pt x="220" y="2323"/>
                      <a:pt x="252" y="2323"/>
                    </a:cubicBezTo>
                    <a:cubicBezTo>
                      <a:pt x="316" y="2324"/>
                      <a:pt x="380" y="2324"/>
                      <a:pt x="443" y="2324"/>
                    </a:cubicBezTo>
                    <a:cubicBezTo>
                      <a:pt x="570" y="2325"/>
                      <a:pt x="695" y="2325"/>
                      <a:pt x="818" y="2326"/>
                    </a:cubicBezTo>
                    <a:cubicBezTo>
                      <a:pt x="879" y="2326"/>
                      <a:pt x="940" y="2326"/>
                      <a:pt x="1000" y="2326"/>
                    </a:cubicBezTo>
                    <a:cubicBezTo>
                      <a:pt x="1030" y="2326"/>
                      <a:pt x="1060" y="2327"/>
                      <a:pt x="1090" y="2326"/>
                    </a:cubicBezTo>
                    <a:cubicBezTo>
                      <a:pt x="1097" y="2326"/>
                      <a:pt x="1105" y="2325"/>
                      <a:pt x="1112" y="2324"/>
                    </a:cubicBezTo>
                    <a:cubicBezTo>
                      <a:pt x="1119" y="2323"/>
                      <a:pt x="1126" y="2321"/>
                      <a:pt x="1133" y="2319"/>
                    </a:cubicBezTo>
                    <a:cubicBezTo>
                      <a:pt x="1147" y="2314"/>
                      <a:pt x="1160" y="2308"/>
                      <a:pt x="1171" y="2299"/>
                    </a:cubicBezTo>
                    <a:cubicBezTo>
                      <a:pt x="1183" y="2291"/>
                      <a:pt x="1193" y="2282"/>
                      <a:pt x="1201" y="2271"/>
                    </a:cubicBezTo>
                    <a:cubicBezTo>
                      <a:pt x="1209" y="2260"/>
                      <a:pt x="1215" y="2248"/>
                      <a:pt x="1220" y="2236"/>
                    </a:cubicBezTo>
                    <a:cubicBezTo>
                      <a:pt x="1228" y="2211"/>
                      <a:pt x="1225" y="2184"/>
                      <a:pt x="1226" y="2158"/>
                    </a:cubicBezTo>
                    <a:cubicBezTo>
                      <a:pt x="1226" y="2106"/>
                      <a:pt x="1226" y="2055"/>
                      <a:pt x="1227" y="2004"/>
                    </a:cubicBezTo>
                    <a:cubicBezTo>
                      <a:pt x="1229" y="1598"/>
                      <a:pt x="1231" y="1233"/>
                      <a:pt x="1232" y="925"/>
                    </a:cubicBezTo>
                    <a:cubicBezTo>
                      <a:pt x="1234" y="618"/>
                      <a:pt x="1235" y="370"/>
                      <a:pt x="1236" y="198"/>
                    </a:cubicBezTo>
                    <a:cubicBezTo>
                      <a:pt x="1236" y="177"/>
                      <a:pt x="1236" y="156"/>
                      <a:pt x="1236" y="137"/>
                    </a:cubicBezTo>
                    <a:cubicBezTo>
                      <a:pt x="1237" y="118"/>
                      <a:pt x="1233" y="101"/>
                      <a:pt x="1226" y="85"/>
                    </a:cubicBezTo>
                    <a:cubicBezTo>
                      <a:pt x="1219" y="70"/>
                      <a:pt x="1210" y="57"/>
                      <a:pt x="1199" y="47"/>
                    </a:cubicBezTo>
                    <a:cubicBezTo>
                      <a:pt x="1189" y="37"/>
                      <a:pt x="1178" y="29"/>
                      <a:pt x="1167" y="23"/>
                    </a:cubicBezTo>
                    <a:cubicBezTo>
                      <a:pt x="1146" y="11"/>
                      <a:pt x="1126" y="7"/>
                      <a:pt x="1114" y="6"/>
                    </a:cubicBezTo>
                    <a:cubicBezTo>
                      <a:pt x="1107" y="5"/>
                      <a:pt x="1102" y="5"/>
                      <a:pt x="1099" y="5"/>
                    </a:cubicBezTo>
                    <a:cubicBezTo>
                      <a:pt x="1096" y="5"/>
                      <a:pt x="1094" y="4"/>
                      <a:pt x="1094" y="4"/>
                    </a:cubicBezTo>
                    <a:lnTo>
                      <a:pt x="1094" y="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619" name="Immagine 1618" descr="Immagine che contiene testo, schermata, Pagina Web, Sito Web&#10;&#10;Descrizione generata automaticamente">
              <a:extLst>
                <a:ext uri="{FF2B5EF4-FFF2-40B4-BE49-F238E27FC236}">
                  <a16:creationId xmlns:a16="http://schemas.microsoft.com/office/drawing/2014/main" id="{AB680B41-88D8-C74D-DAB6-FE983B1DB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21"/>
            <a:stretch/>
          </p:blipFill>
          <p:spPr>
            <a:xfrm>
              <a:off x="-821321" y="1208345"/>
              <a:ext cx="1768089" cy="3652615"/>
            </a:xfrm>
            <a:prstGeom prst="rect">
              <a:avLst/>
            </a:prstGeom>
          </p:spPr>
        </p:pic>
      </p:grpSp>
      <p:grpSp>
        <p:nvGrpSpPr>
          <p:cNvPr id="1448" name="Gruppo 1447">
            <a:extLst>
              <a:ext uri="{FF2B5EF4-FFF2-40B4-BE49-F238E27FC236}">
                <a16:creationId xmlns:a16="http://schemas.microsoft.com/office/drawing/2014/main" id="{6660A706-8947-3B85-B3EF-74937FFE70FE}"/>
              </a:ext>
            </a:extLst>
          </p:cNvPr>
          <p:cNvGrpSpPr/>
          <p:nvPr/>
        </p:nvGrpSpPr>
        <p:grpSpPr>
          <a:xfrm>
            <a:off x="2580904" y="871686"/>
            <a:ext cx="851426" cy="1697736"/>
            <a:chOff x="-802371" y="898836"/>
            <a:chExt cx="2038446" cy="4064645"/>
          </a:xfrm>
        </p:grpSpPr>
        <p:grpSp>
          <p:nvGrpSpPr>
            <p:cNvPr id="1444" name="Google Shape;987;p29">
              <a:extLst>
                <a:ext uri="{FF2B5EF4-FFF2-40B4-BE49-F238E27FC236}">
                  <a16:creationId xmlns:a16="http://schemas.microsoft.com/office/drawing/2014/main" id="{BD57299A-3345-D2B2-B997-9BFB82953517}"/>
                </a:ext>
              </a:extLst>
            </p:cNvPr>
            <p:cNvGrpSpPr/>
            <p:nvPr/>
          </p:nvGrpSpPr>
          <p:grpSpPr>
            <a:xfrm>
              <a:off x="-802371" y="898836"/>
              <a:ext cx="2038446" cy="4064645"/>
              <a:chOff x="6019955" y="1071357"/>
              <a:chExt cx="1927244" cy="3627204"/>
            </a:xfrm>
          </p:grpSpPr>
          <p:sp>
            <p:nvSpPr>
              <p:cNvPr id="1445" name="Google Shape;988;p29">
                <a:extLst>
                  <a:ext uri="{FF2B5EF4-FFF2-40B4-BE49-F238E27FC236}">
                    <a16:creationId xmlns:a16="http://schemas.microsoft.com/office/drawing/2014/main" id="{B342B07A-0AC6-1E71-C570-94BD9C467417}"/>
                  </a:ext>
                </a:extLst>
              </p:cNvPr>
              <p:cNvSpPr/>
              <p:nvPr/>
            </p:nvSpPr>
            <p:spPr>
              <a:xfrm>
                <a:off x="6021512" y="1072914"/>
                <a:ext cx="1924131" cy="362253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327" extrusionOk="0">
                    <a:moveTo>
                      <a:pt x="1093" y="4"/>
                    </a:moveTo>
                    <a:lnTo>
                      <a:pt x="911" y="3"/>
                    </a:lnTo>
                    <a:cubicBezTo>
                      <a:pt x="886" y="3"/>
                      <a:pt x="866" y="21"/>
                      <a:pt x="866" y="44"/>
                    </a:cubicBezTo>
                    <a:lnTo>
                      <a:pt x="866" y="74"/>
                    </a:lnTo>
                    <a:cubicBezTo>
                      <a:pt x="866" y="97"/>
                      <a:pt x="846" y="115"/>
                      <a:pt x="822" y="115"/>
                    </a:cubicBezTo>
                    <a:lnTo>
                      <a:pt x="466" y="114"/>
                    </a:lnTo>
                    <a:cubicBezTo>
                      <a:pt x="442" y="114"/>
                      <a:pt x="422" y="95"/>
                      <a:pt x="422" y="72"/>
                    </a:cubicBezTo>
                    <a:lnTo>
                      <a:pt x="422" y="42"/>
                    </a:lnTo>
                    <a:cubicBezTo>
                      <a:pt x="422" y="19"/>
                      <a:pt x="403" y="1"/>
                      <a:pt x="378" y="1"/>
                    </a:cubicBezTo>
                    <a:lnTo>
                      <a:pt x="314" y="0"/>
                    </a:lnTo>
                    <a:lnTo>
                      <a:pt x="154" y="0"/>
                    </a:lnTo>
                    <a:cubicBezTo>
                      <a:pt x="75" y="-1"/>
                      <a:pt x="10" y="57"/>
                      <a:pt x="10" y="128"/>
                    </a:cubicBezTo>
                    <a:lnTo>
                      <a:pt x="0" y="2194"/>
                    </a:lnTo>
                    <a:cubicBezTo>
                      <a:pt x="0" y="2265"/>
                      <a:pt x="64" y="2323"/>
                      <a:pt x="143" y="2323"/>
                    </a:cubicBezTo>
                    <a:lnTo>
                      <a:pt x="1082" y="2327"/>
                    </a:lnTo>
                    <a:cubicBezTo>
                      <a:pt x="1162" y="2328"/>
                      <a:pt x="1226" y="2270"/>
                      <a:pt x="1226" y="2199"/>
                    </a:cubicBezTo>
                    <a:lnTo>
                      <a:pt x="1236" y="133"/>
                    </a:lnTo>
                    <a:cubicBezTo>
                      <a:pt x="1237" y="62"/>
                      <a:pt x="1173" y="4"/>
                      <a:pt x="1093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989;p29">
                <a:extLst>
                  <a:ext uri="{FF2B5EF4-FFF2-40B4-BE49-F238E27FC236}">
                    <a16:creationId xmlns:a16="http://schemas.microsoft.com/office/drawing/2014/main" id="{3FB2BE85-B1C7-5E15-24EA-501032988F79}"/>
                  </a:ext>
                </a:extLst>
              </p:cNvPr>
              <p:cNvSpPr/>
              <p:nvPr/>
            </p:nvSpPr>
            <p:spPr>
              <a:xfrm>
                <a:off x="6019955" y="1071357"/>
                <a:ext cx="1927244" cy="362720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330" extrusionOk="0">
                    <a:moveTo>
                      <a:pt x="1094" y="5"/>
                    </a:moveTo>
                    <a:cubicBezTo>
                      <a:pt x="1094" y="5"/>
                      <a:pt x="1096" y="5"/>
                      <a:pt x="1099" y="5"/>
                    </a:cubicBezTo>
                    <a:cubicBezTo>
                      <a:pt x="1102" y="5"/>
                      <a:pt x="1107" y="5"/>
                      <a:pt x="1114" y="6"/>
                    </a:cubicBezTo>
                    <a:cubicBezTo>
                      <a:pt x="1126" y="7"/>
                      <a:pt x="1146" y="11"/>
                      <a:pt x="1167" y="23"/>
                    </a:cubicBezTo>
                    <a:cubicBezTo>
                      <a:pt x="1178" y="28"/>
                      <a:pt x="1189" y="36"/>
                      <a:pt x="1200" y="46"/>
                    </a:cubicBezTo>
                    <a:cubicBezTo>
                      <a:pt x="1210" y="57"/>
                      <a:pt x="1220" y="70"/>
                      <a:pt x="1227" y="85"/>
                    </a:cubicBezTo>
                    <a:cubicBezTo>
                      <a:pt x="1234" y="100"/>
                      <a:pt x="1238" y="118"/>
                      <a:pt x="1238" y="137"/>
                    </a:cubicBezTo>
                    <a:cubicBezTo>
                      <a:pt x="1238" y="156"/>
                      <a:pt x="1238" y="177"/>
                      <a:pt x="1238" y="198"/>
                    </a:cubicBezTo>
                    <a:cubicBezTo>
                      <a:pt x="1237" y="370"/>
                      <a:pt x="1236" y="618"/>
                      <a:pt x="1235" y="925"/>
                    </a:cubicBezTo>
                    <a:cubicBezTo>
                      <a:pt x="1233" y="1233"/>
                      <a:pt x="1232" y="1598"/>
                      <a:pt x="1230" y="2004"/>
                    </a:cubicBezTo>
                    <a:cubicBezTo>
                      <a:pt x="1230" y="2055"/>
                      <a:pt x="1229" y="2106"/>
                      <a:pt x="1229" y="2158"/>
                    </a:cubicBezTo>
                    <a:cubicBezTo>
                      <a:pt x="1229" y="2171"/>
                      <a:pt x="1229" y="2184"/>
                      <a:pt x="1229" y="2197"/>
                    </a:cubicBezTo>
                    <a:cubicBezTo>
                      <a:pt x="1229" y="2211"/>
                      <a:pt x="1227" y="2224"/>
                      <a:pt x="1223" y="2237"/>
                    </a:cubicBezTo>
                    <a:cubicBezTo>
                      <a:pt x="1219" y="2249"/>
                      <a:pt x="1212" y="2262"/>
                      <a:pt x="1204" y="2273"/>
                    </a:cubicBezTo>
                    <a:cubicBezTo>
                      <a:pt x="1195" y="2284"/>
                      <a:pt x="1185" y="2294"/>
                      <a:pt x="1173" y="2302"/>
                    </a:cubicBezTo>
                    <a:cubicBezTo>
                      <a:pt x="1162" y="2310"/>
                      <a:pt x="1148" y="2317"/>
                      <a:pt x="1134" y="2321"/>
                    </a:cubicBezTo>
                    <a:cubicBezTo>
                      <a:pt x="1127" y="2324"/>
                      <a:pt x="1120" y="2325"/>
                      <a:pt x="1113" y="2327"/>
                    </a:cubicBezTo>
                    <a:cubicBezTo>
                      <a:pt x="1105" y="2328"/>
                      <a:pt x="1098" y="2329"/>
                      <a:pt x="1090" y="2329"/>
                    </a:cubicBezTo>
                    <a:cubicBezTo>
                      <a:pt x="1060" y="2330"/>
                      <a:pt x="1030" y="2329"/>
                      <a:pt x="1000" y="2329"/>
                    </a:cubicBezTo>
                    <a:cubicBezTo>
                      <a:pt x="940" y="2329"/>
                      <a:pt x="879" y="2329"/>
                      <a:pt x="818" y="2329"/>
                    </a:cubicBezTo>
                    <a:cubicBezTo>
                      <a:pt x="695" y="2328"/>
                      <a:pt x="570" y="2328"/>
                      <a:pt x="443" y="2327"/>
                    </a:cubicBezTo>
                    <a:cubicBezTo>
                      <a:pt x="380" y="2327"/>
                      <a:pt x="316" y="2327"/>
                      <a:pt x="252" y="2326"/>
                    </a:cubicBezTo>
                    <a:cubicBezTo>
                      <a:pt x="220" y="2326"/>
                      <a:pt x="187" y="2326"/>
                      <a:pt x="155" y="2326"/>
                    </a:cubicBezTo>
                    <a:cubicBezTo>
                      <a:pt x="123" y="2327"/>
                      <a:pt x="89" y="2320"/>
                      <a:pt x="62" y="2303"/>
                    </a:cubicBezTo>
                    <a:cubicBezTo>
                      <a:pt x="35" y="2286"/>
                      <a:pt x="15" y="2260"/>
                      <a:pt x="5" y="2232"/>
                    </a:cubicBezTo>
                    <a:cubicBezTo>
                      <a:pt x="0" y="2218"/>
                      <a:pt x="0" y="2204"/>
                      <a:pt x="0" y="2189"/>
                    </a:cubicBezTo>
                    <a:cubicBezTo>
                      <a:pt x="1" y="2175"/>
                      <a:pt x="0" y="2160"/>
                      <a:pt x="0" y="2145"/>
                    </a:cubicBezTo>
                    <a:cubicBezTo>
                      <a:pt x="0" y="2087"/>
                      <a:pt x="0" y="2030"/>
                      <a:pt x="1" y="1973"/>
                    </a:cubicBezTo>
                    <a:cubicBezTo>
                      <a:pt x="1" y="1859"/>
                      <a:pt x="2" y="1746"/>
                      <a:pt x="2" y="1636"/>
                    </a:cubicBezTo>
                    <a:cubicBezTo>
                      <a:pt x="3" y="1415"/>
                      <a:pt x="4" y="1202"/>
                      <a:pt x="5" y="999"/>
                    </a:cubicBezTo>
                    <a:cubicBezTo>
                      <a:pt x="6" y="795"/>
                      <a:pt x="7" y="603"/>
                      <a:pt x="8" y="422"/>
                    </a:cubicBezTo>
                    <a:cubicBezTo>
                      <a:pt x="9" y="332"/>
                      <a:pt x="9" y="245"/>
                      <a:pt x="10" y="161"/>
                    </a:cubicBezTo>
                    <a:cubicBezTo>
                      <a:pt x="10" y="150"/>
                      <a:pt x="10" y="140"/>
                      <a:pt x="10" y="129"/>
                    </a:cubicBezTo>
                    <a:cubicBezTo>
                      <a:pt x="10" y="124"/>
                      <a:pt x="10" y="119"/>
                      <a:pt x="11" y="114"/>
                    </a:cubicBezTo>
                    <a:cubicBezTo>
                      <a:pt x="12" y="109"/>
                      <a:pt x="12" y="104"/>
                      <a:pt x="14" y="99"/>
                    </a:cubicBezTo>
                    <a:cubicBezTo>
                      <a:pt x="20" y="78"/>
                      <a:pt x="30" y="60"/>
                      <a:pt x="45" y="44"/>
                    </a:cubicBezTo>
                    <a:cubicBezTo>
                      <a:pt x="60" y="29"/>
                      <a:pt x="79" y="17"/>
                      <a:pt x="99" y="9"/>
                    </a:cubicBezTo>
                    <a:cubicBezTo>
                      <a:pt x="104" y="8"/>
                      <a:pt x="109" y="6"/>
                      <a:pt x="114" y="5"/>
                    </a:cubicBezTo>
                    <a:cubicBezTo>
                      <a:pt x="120" y="4"/>
                      <a:pt x="125" y="2"/>
                      <a:pt x="130" y="1"/>
                    </a:cubicBezTo>
                    <a:cubicBezTo>
                      <a:pt x="136" y="1"/>
                      <a:pt x="141" y="0"/>
                      <a:pt x="147" y="0"/>
                    </a:cubicBezTo>
                    <a:cubicBezTo>
                      <a:pt x="152" y="0"/>
                      <a:pt x="157" y="-1"/>
                      <a:pt x="163" y="0"/>
                    </a:cubicBezTo>
                    <a:cubicBezTo>
                      <a:pt x="205" y="0"/>
                      <a:pt x="247" y="0"/>
                      <a:pt x="287" y="0"/>
                    </a:cubicBezTo>
                    <a:cubicBezTo>
                      <a:pt x="308" y="0"/>
                      <a:pt x="328" y="0"/>
                      <a:pt x="348" y="0"/>
                    </a:cubicBezTo>
                    <a:cubicBezTo>
                      <a:pt x="357" y="0"/>
                      <a:pt x="367" y="0"/>
                      <a:pt x="377" y="0"/>
                    </a:cubicBezTo>
                    <a:cubicBezTo>
                      <a:pt x="387" y="0"/>
                      <a:pt x="397" y="3"/>
                      <a:pt x="405" y="8"/>
                    </a:cubicBezTo>
                    <a:cubicBezTo>
                      <a:pt x="413" y="13"/>
                      <a:pt x="419" y="21"/>
                      <a:pt x="422" y="29"/>
                    </a:cubicBezTo>
                    <a:cubicBezTo>
                      <a:pt x="425" y="38"/>
                      <a:pt x="424" y="46"/>
                      <a:pt x="424" y="55"/>
                    </a:cubicBezTo>
                    <a:cubicBezTo>
                      <a:pt x="424" y="59"/>
                      <a:pt x="424" y="63"/>
                      <a:pt x="424" y="67"/>
                    </a:cubicBezTo>
                    <a:cubicBezTo>
                      <a:pt x="424" y="72"/>
                      <a:pt x="424" y="76"/>
                      <a:pt x="425" y="80"/>
                    </a:cubicBezTo>
                    <a:cubicBezTo>
                      <a:pt x="426" y="88"/>
                      <a:pt x="430" y="95"/>
                      <a:pt x="436" y="101"/>
                    </a:cubicBezTo>
                    <a:cubicBezTo>
                      <a:pt x="442" y="107"/>
                      <a:pt x="450" y="111"/>
                      <a:pt x="458" y="113"/>
                    </a:cubicBezTo>
                    <a:cubicBezTo>
                      <a:pt x="462" y="114"/>
                      <a:pt x="467" y="114"/>
                      <a:pt x="471" y="114"/>
                    </a:cubicBezTo>
                    <a:cubicBezTo>
                      <a:pt x="476" y="114"/>
                      <a:pt x="480" y="114"/>
                      <a:pt x="484" y="114"/>
                    </a:cubicBezTo>
                    <a:cubicBezTo>
                      <a:pt x="502" y="114"/>
                      <a:pt x="519" y="114"/>
                      <a:pt x="536" y="114"/>
                    </a:cubicBezTo>
                    <a:cubicBezTo>
                      <a:pt x="604" y="114"/>
                      <a:pt x="667" y="115"/>
                      <a:pt x="725" y="115"/>
                    </a:cubicBezTo>
                    <a:cubicBezTo>
                      <a:pt x="754" y="115"/>
                      <a:pt x="782" y="115"/>
                      <a:pt x="808" y="115"/>
                    </a:cubicBezTo>
                    <a:cubicBezTo>
                      <a:pt x="815" y="115"/>
                      <a:pt x="821" y="116"/>
                      <a:pt x="828" y="115"/>
                    </a:cubicBezTo>
                    <a:cubicBezTo>
                      <a:pt x="834" y="115"/>
                      <a:pt x="840" y="113"/>
                      <a:pt x="845" y="110"/>
                    </a:cubicBezTo>
                    <a:cubicBezTo>
                      <a:pt x="856" y="104"/>
                      <a:pt x="863" y="94"/>
                      <a:pt x="865" y="84"/>
                    </a:cubicBezTo>
                    <a:cubicBezTo>
                      <a:pt x="867" y="78"/>
                      <a:pt x="866" y="73"/>
                      <a:pt x="866" y="68"/>
                    </a:cubicBezTo>
                    <a:cubicBezTo>
                      <a:pt x="866" y="63"/>
                      <a:pt x="867" y="58"/>
                      <a:pt x="867" y="52"/>
                    </a:cubicBezTo>
                    <a:cubicBezTo>
                      <a:pt x="867" y="47"/>
                      <a:pt x="866" y="42"/>
                      <a:pt x="867" y="37"/>
                    </a:cubicBezTo>
                    <a:cubicBezTo>
                      <a:pt x="869" y="33"/>
                      <a:pt x="870" y="28"/>
                      <a:pt x="873" y="24"/>
                    </a:cubicBezTo>
                    <a:cubicBezTo>
                      <a:pt x="878" y="15"/>
                      <a:pt x="887" y="9"/>
                      <a:pt x="896" y="6"/>
                    </a:cubicBezTo>
                    <a:cubicBezTo>
                      <a:pt x="906" y="2"/>
                      <a:pt x="916" y="4"/>
                      <a:pt x="925" y="3"/>
                    </a:cubicBezTo>
                    <a:cubicBezTo>
                      <a:pt x="961" y="4"/>
                      <a:pt x="992" y="4"/>
                      <a:pt x="1018" y="4"/>
                    </a:cubicBezTo>
                    <a:cubicBezTo>
                      <a:pt x="1043" y="4"/>
                      <a:pt x="1062" y="4"/>
                      <a:pt x="1075" y="4"/>
                    </a:cubicBezTo>
                    <a:cubicBezTo>
                      <a:pt x="1088" y="4"/>
                      <a:pt x="1094" y="5"/>
                      <a:pt x="1094" y="5"/>
                    </a:cubicBezTo>
                    <a:cubicBezTo>
                      <a:pt x="1094" y="5"/>
                      <a:pt x="1088" y="5"/>
                      <a:pt x="1075" y="5"/>
                    </a:cubicBezTo>
                    <a:cubicBezTo>
                      <a:pt x="1062" y="5"/>
                      <a:pt x="1043" y="5"/>
                      <a:pt x="1018" y="5"/>
                    </a:cubicBezTo>
                    <a:cubicBezTo>
                      <a:pt x="992" y="5"/>
                      <a:pt x="961" y="4"/>
                      <a:pt x="925" y="4"/>
                    </a:cubicBezTo>
                    <a:cubicBezTo>
                      <a:pt x="916" y="5"/>
                      <a:pt x="906" y="3"/>
                      <a:pt x="897" y="7"/>
                    </a:cubicBezTo>
                    <a:cubicBezTo>
                      <a:pt x="887" y="10"/>
                      <a:pt x="879" y="16"/>
                      <a:pt x="874" y="24"/>
                    </a:cubicBezTo>
                    <a:cubicBezTo>
                      <a:pt x="872" y="28"/>
                      <a:pt x="870" y="33"/>
                      <a:pt x="869" y="38"/>
                    </a:cubicBezTo>
                    <a:cubicBezTo>
                      <a:pt x="868" y="42"/>
                      <a:pt x="868" y="47"/>
                      <a:pt x="868" y="52"/>
                    </a:cubicBezTo>
                    <a:cubicBezTo>
                      <a:pt x="868" y="58"/>
                      <a:pt x="868" y="63"/>
                      <a:pt x="868" y="68"/>
                    </a:cubicBezTo>
                    <a:cubicBezTo>
                      <a:pt x="868" y="73"/>
                      <a:pt x="868" y="78"/>
                      <a:pt x="867" y="84"/>
                    </a:cubicBezTo>
                    <a:cubicBezTo>
                      <a:pt x="864" y="94"/>
                      <a:pt x="857" y="105"/>
                      <a:pt x="846" y="111"/>
                    </a:cubicBezTo>
                    <a:cubicBezTo>
                      <a:pt x="841" y="114"/>
                      <a:pt x="834" y="116"/>
                      <a:pt x="828" y="117"/>
                    </a:cubicBezTo>
                    <a:cubicBezTo>
                      <a:pt x="821" y="117"/>
                      <a:pt x="815" y="117"/>
                      <a:pt x="808" y="117"/>
                    </a:cubicBezTo>
                    <a:cubicBezTo>
                      <a:pt x="782" y="117"/>
                      <a:pt x="754" y="117"/>
                      <a:pt x="725" y="117"/>
                    </a:cubicBezTo>
                    <a:cubicBezTo>
                      <a:pt x="667" y="116"/>
                      <a:pt x="604" y="116"/>
                      <a:pt x="536" y="116"/>
                    </a:cubicBezTo>
                    <a:cubicBezTo>
                      <a:pt x="519" y="116"/>
                      <a:pt x="502" y="116"/>
                      <a:pt x="484" y="116"/>
                    </a:cubicBezTo>
                    <a:cubicBezTo>
                      <a:pt x="480" y="116"/>
                      <a:pt x="476" y="116"/>
                      <a:pt x="471" y="116"/>
                    </a:cubicBezTo>
                    <a:cubicBezTo>
                      <a:pt x="467" y="116"/>
                      <a:pt x="462" y="116"/>
                      <a:pt x="458" y="115"/>
                    </a:cubicBezTo>
                    <a:cubicBezTo>
                      <a:pt x="449" y="113"/>
                      <a:pt x="440" y="108"/>
                      <a:pt x="434" y="102"/>
                    </a:cubicBezTo>
                    <a:cubicBezTo>
                      <a:pt x="428" y="96"/>
                      <a:pt x="424" y="88"/>
                      <a:pt x="422" y="80"/>
                    </a:cubicBezTo>
                    <a:cubicBezTo>
                      <a:pt x="422" y="76"/>
                      <a:pt x="422" y="71"/>
                      <a:pt x="422" y="67"/>
                    </a:cubicBezTo>
                    <a:cubicBezTo>
                      <a:pt x="422" y="63"/>
                      <a:pt x="422" y="59"/>
                      <a:pt x="422" y="55"/>
                    </a:cubicBezTo>
                    <a:cubicBezTo>
                      <a:pt x="422" y="46"/>
                      <a:pt x="423" y="38"/>
                      <a:pt x="420" y="30"/>
                    </a:cubicBezTo>
                    <a:cubicBezTo>
                      <a:pt x="417" y="22"/>
                      <a:pt x="411" y="15"/>
                      <a:pt x="403" y="10"/>
                    </a:cubicBezTo>
                    <a:cubicBezTo>
                      <a:pt x="396" y="5"/>
                      <a:pt x="387" y="2"/>
                      <a:pt x="377" y="3"/>
                    </a:cubicBezTo>
                    <a:cubicBezTo>
                      <a:pt x="367" y="3"/>
                      <a:pt x="357" y="2"/>
                      <a:pt x="347" y="2"/>
                    </a:cubicBezTo>
                    <a:cubicBezTo>
                      <a:pt x="328" y="2"/>
                      <a:pt x="308" y="2"/>
                      <a:pt x="287" y="2"/>
                    </a:cubicBezTo>
                    <a:cubicBezTo>
                      <a:pt x="247" y="2"/>
                      <a:pt x="205" y="2"/>
                      <a:pt x="163" y="2"/>
                    </a:cubicBezTo>
                    <a:cubicBezTo>
                      <a:pt x="157" y="2"/>
                      <a:pt x="152" y="2"/>
                      <a:pt x="147" y="2"/>
                    </a:cubicBezTo>
                    <a:cubicBezTo>
                      <a:pt x="141" y="2"/>
                      <a:pt x="136" y="3"/>
                      <a:pt x="131" y="4"/>
                    </a:cubicBezTo>
                    <a:cubicBezTo>
                      <a:pt x="125" y="4"/>
                      <a:pt x="120" y="6"/>
                      <a:pt x="115" y="7"/>
                    </a:cubicBezTo>
                    <a:cubicBezTo>
                      <a:pt x="110" y="8"/>
                      <a:pt x="105" y="10"/>
                      <a:pt x="100" y="12"/>
                    </a:cubicBezTo>
                    <a:cubicBezTo>
                      <a:pt x="80" y="19"/>
                      <a:pt x="62" y="31"/>
                      <a:pt x="47" y="46"/>
                    </a:cubicBezTo>
                    <a:cubicBezTo>
                      <a:pt x="32" y="61"/>
                      <a:pt x="22" y="79"/>
                      <a:pt x="17" y="99"/>
                    </a:cubicBezTo>
                    <a:cubicBezTo>
                      <a:pt x="11" y="119"/>
                      <a:pt x="13" y="140"/>
                      <a:pt x="12" y="161"/>
                    </a:cubicBezTo>
                    <a:cubicBezTo>
                      <a:pt x="12" y="244"/>
                      <a:pt x="11" y="332"/>
                      <a:pt x="11" y="422"/>
                    </a:cubicBezTo>
                    <a:cubicBezTo>
                      <a:pt x="10" y="602"/>
                      <a:pt x="9" y="795"/>
                      <a:pt x="9" y="999"/>
                    </a:cubicBezTo>
                    <a:cubicBezTo>
                      <a:pt x="8" y="1202"/>
                      <a:pt x="7" y="1415"/>
                      <a:pt x="6" y="1636"/>
                    </a:cubicBezTo>
                    <a:cubicBezTo>
                      <a:pt x="5" y="1746"/>
                      <a:pt x="5" y="1859"/>
                      <a:pt x="4" y="1973"/>
                    </a:cubicBezTo>
                    <a:cubicBezTo>
                      <a:pt x="4" y="2030"/>
                      <a:pt x="4" y="2087"/>
                      <a:pt x="3" y="2145"/>
                    </a:cubicBezTo>
                    <a:cubicBezTo>
                      <a:pt x="3" y="2160"/>
                      <a:pt x="3" y="2174"/>
                      <a:pt x="3" y="2189"/>
                    </a:cubicBezTo>
                    <a:cubicBezTo>
                      <a:pt x="3" y="2203"/>
                      <a:pt x="4" y="2217"/>
                      <a:pt x="9" y="2231"/>
                    </a:cubicBezTo>
                    <a:cubicBezTo>
                      <a:pt x="18" y="2259"/>
                      <a:pt x="38" y="2284"/>
                      <a:pt x="64" y="2300"/>
                    </a:cubicBezTo>
                    <a:cubicBezTo>
                      <a:pt x="91" y="2317"/>
                      <a:pt x="123" y="2324"/>
                      <a:pt x="155" y="2323"/>
                    </a:cubicBezTo>
                    <a:cubicBezTo>
                      <a:pt x="187" y="2323"/>
                      <a:pt x="220" y="2323"/>
                      <a:pt x="252" y="2323"/>
                    </a:cubicBezTo>
                    <a:cubicBezTo>
                      <a:pt x="316" y="2324"/>
                      <a:pt x="380" y="2324"/>
                      <a:pt x="443" y="2324"/>
                    </a:cubicBezTo>
                    <a:cubicBezTo>
                      <a:pt x="570" y="2325"/>
                      <a:pt x="695" y="2325"/>
                      <a:pt x="818" y="2326"/>
                    </a:cubicBezTo>
                    <a:cubicBezTo>
                      <a:pt x="879" y="2326"/>
                      <a:pt x="940" y="2326"/>
                      <a:pt x="1000" y="2326"/>
                    </a:cubicBezTo>
                    <a:cubicBezTo>
                      <a:pt x="1030" y="2326"/>
                      <a:pt x="1060" y="2327"/>
                      <a:pt x="1090" y="2326"/>
                    </a:cubicBezTo>
                    <a:cubicBezTo>
                      <a:pt x="1097" y="2326"/>
                      <a:pt x="1105" y="2325"/>
                      <a:pt x="1112" y="2324"/>
                    </a:cubicBezTo>
                    <a:cubicBezTo>
                      <a:pt x="1119" y="2323"/>
                      <a:pt x="1126" y="2321"/>
                      <a:pt x="1133" y="2319"/>
                    </a:cubicBezTo>
                    <a:cubicBezTo>
                      <a:pt x="1147" y="2314"/>
                      <a:pt x="1160" y="2308"/>
                      <a:pt x="1171" y="2299"/>
                    </a:cubicBezTo>
                    <a:cubicBezTo>
                      <a:pt x="1183" y="2291"/>
                      <a:pt x="1193" y="2282"/>
                      <a:pt x="1201" y="2271"/>
                    </a:cubicBezTo>
                    <a:cubicBezTo>
                      <a:pt x="1209" y="2260"/>
                      <a:pt x="1215" y="2248"/>
                      <a:pt x="1220" y="2236"/>
                    </a:cubicBezTo>
                    <a:cubicBezTo>
                      <a:pt x="1228" y="2211"/>
                      <a:pt x="1225" y="2184"/>
                      <a:pt x="1226" y="2158"/>
                    </a:cubicBezTo>
                    <a:cubicBezTo>
                      <a:pt x="1226" y="2106"/>
                      <a:pt x="1226" y="2055"/>
                      <a:pt x="1227" y="2004"/>
                    </a:cubicBezTo>
                    <a:cubicBezTo>
                      <a:pt x="1229" y="1598"/>
                      <a:pt x="1231" y="1233"/>
                      <a:pt x="1232" y="925"/>
                    </a:cubicBezTo>
                    <a:cubicBezTo>
                      <a:pt x="1234" y="618"/>
                      <a:pt x="1235" y="370"/>
                      <a:pt x="1236" y="198"/>
                    </a:cubicBezTo>
                    <a:cubicBezTo>
                      <a:pt x="1236" y="177"/>
                      <a:pt x="1236" y="156"/>
                      <a:pt x="1236" y="137"/>
                    </a:cubicBezTo>
                    <a:cubicBezTo>
                      <a:pt x="1237" y="118"/>
                      <a:pt x="1233" y="101"/>
                      <a:pt x="1226" y="85"/>
                    </a:cubicBezTo>
                    <a:cubicBezTo>
                      <a:pt x="1219" y="70"/>
                      <a:pt x="1210" y="57"/>
                      <a:pt x="1199" y="47"/>
                    </a:cubicBezTo>
                    <a:cubicBezTo>
                      <a:pt x="1189" y="37"/>
                      <a:pt x="1178" y="29"/>
                      <a:pt x="1167" y="23"/>
                    </a:cubicBezTo>
                    <a:cubicBezTo>
                      <a:pt x="1146" y="11"/>
                      <a:pt x="1126" y="7"/>
                      <a:pt x="1114" y="6"/>
                    </a:cubicBezTo>
                    <a:cubicBezTo>
                      <a:pt x="1107" y="5"/>
                      <a:pt x="1102" y="5"/>
                      <a:pt x="1099" y="5"/>
                    </a:cubicBezTo>
                    <a:cubicBezTo>
                      <a:pt x="1096" y="5"/>
                      <a:pt x="1094" y="4"/>
                      <a:pt x="1094" y="4"/>
                    </a:cubicBezTo>
                    <a:lnTo>
                      <a:pt x="1094" y="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47" name="Immagine 1446" descr="Immagine che contiene testo, schermata, Viso umano, uomo&#10;&#10;Descrizione generata automaticamente">
              <a:extLst>
                <a:ext uri="{FF2B5EF4-FFF2-40B4-BE49-F238E27FC236}">
                  <a16:creationId xmlns:a16="http://schemas.microsoft.com/office/drawing/2014/main" id="{A79D37AF-B140-DBF2-A66D-299B97F34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11"/>
            <a:stretch/>
          </p:blipFill>
          <p:spPr>
            <a:xfrm>
              <a:off x="-655286" y="1148962"/>
              <a:ext cx="1749887" cy="3637362"/>
            </a:xfrm>
            <a:prstGeom prst="rect">
              <a:avLst/>
            </a:prstGeom>
          </p:spPr>
        </p:pic>
      </p:grpSp>
      <p:grpSp>
        <p:nvGrpSpPr>
          <p:cNvPr id="1441" name="Gruppo 1440">
            <a:extLst>
              <a:ext uri="{FF2B5EF4-FFF2-40B4-BE49-F238E27FC236}">
                <a16:creationId xmlns:a16="http://schemas.microsoft.com/office/drawing/2014/main" id="{599BB3DD-94F9-4730-C17B-174574F72699}"/>
              </a:ext>
            </a:extLst>
          </p:cNvPr>
          <p:cNvGrpSpPr/>
          <p:nvPr/>
        </p:nvGrpSpPr>
        <p:grpSpPr>
          <a:xfrm>
            <a:off x="3285294" y="773957"/>
            <a:ext cx="946565" cy="1887443"/>
            <a:chOff x="-18530" y="901958"/>
            <a:chExt cx="2038446" cy="4064645"/>
          </a:xfrm>
        </p:grpSpPr>
        <p:grpSp>
          <p:nvGrpSpPr>
            <p:cNvPr id="1437" name="Google Shape;987;p29">
              <a:extLst>
                <a:ext uri="{FF2B5EF4-FFF2-40B4-BE49-F238E27FC236}">
                  <a16:creationId xmlns:a16="http://schemas.microsoft.com/office/drawing/2014/main" id="{1118CA29-D90B-ABEA-67C4-141777FB757B}"/>
                </a:ext>
              </a:extLst>
            </p:cNvPr>
            <p:cNvGrpSpPr/>
            <p:nvPr/>
          </p:nvGrpSpPr>
          <p:grpSpPr>
            <a:xfrm>
              <a:off x="-18530" y="901958"/>
              <a:ext cx="2038446" cy="4064645"/>
              <a:chOff x="6019955" y="1071357"/>
              <a:chExt cx="1927244" cy="3627204"/>
            </a:xfrm>
          </p:grpSpPr>
          <p:sp>
            <p:nvSpPr>
              <p:cNvPr id="1438" name="Google Shape;988;p29">
                <a:extLst>
                  <a:ext uri="{FF2B5EF4-FFF2-40B4-BE49-F238E27FC236}">
                    <a16:creationId xmlns:a16="http://schemas.microsoft.com/office/drawing/2014/main" id="{ADA11D8E-FA6C-389F-EA77-66F8AEA67AA5}"/>
                  </a:ext>
                </a:extLst>
              </p:cNvPr>
              <p:cNvSpPr/>
              <p:nvPr/>
            </p:nvSpPr>
            <p:spPr>
              <a:xfrm>
                <a:off x="6021512" y="1072914"/>
                <a:ext cx="1924131" cy="362253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327" extrusionOk="0">
                    <a:moveTo>
                      <a:pt x="1093" y="4"/>
                    </a:moveTo>
                    <a:lnTo>
                      <a:pt x="911" y="3"/>
                    </a:lnTo>
                    <a:cubicBezTo>
                      <a:pt x="886" y="3"/>
                      <a:pt x="866" y="21"/>
                      <a:pt x="866" y="44"/>
                    </a:cubicBezTo>
                    <a:lnTo>
                      <a:pt x="866" y="74"/>
                    </a:lnTo>
                    <a:cubicBezTo>
                      <a:pt x="866" y="97"/>
                      <a:pt x="846" y="115"/>
                      <a:pt x="822" y="115"/>
                    </a:cubicBezTo>
                    <a:lnTo>
                      <a:pt x="466" y="114"/>
                    </a:lnTo>
                    <a:cubicBezTo>
                      <a:pt x="442" y="114"/>
                      <a:pt x="422" y="95"/>
                      <a:pt x="422" y="72"/>
                    </a:cubicBezTo>
                    <a:lnTo>
                      <a:pt x="422" y="42"/>
                    </a:lnTo>
                    <a:cubicBezTo>
                      <a:pt x="422" y="19"/>
                      <a:pt x="403" y="1"/>
                      <a:pt x="378" y="1"/>
                    </a:cubicBezTo>
                    <a:lnTo>
                      <a:pt x="314" y="0"/>
                    </a:lnTo>
                    <a:lnTo>
                      <a:pt x="154" y="0"/>
                    </a:lnTo>
                    <a:cubicBezTo>
                      <a:pt x="75" y="-1"/>
                      <a:pt x="10" y="57"/>
                      <a:pt x="10" y="128"/>
                    </a:cubicBezTo>
                    <a:lnTo>
                      <a:pt x="0" y="2194"/>
                    </a:lnTo>
                    <a:cubicBezTo>
                      <a:pt x="0" y="2265"/>
                      <a:pt x="64" y="2323"/>
                      <a:pt x="143" y="2323"/>
                    </a:cubicBezTo>
                    <a:lnTo>
                      <a:pt x="1082" y="2327"/>
                    </a:lnTo>
                    <a:cubicBezTo>
                      <a:pt x="1162" y="2328"/>
                      <a:pt x="1226" y="2270"/>
                      <a:pt x="1226" y="2199"/>
                    </a:cubicBezTo>
                    <a:lnTo>
                      <a:pt x="1236" y="133"/>
                    </a:lnTo>
                    <a:cubicBezTo>
                      <a:pt x="1237" y="62"/>
                      <a:pt x="1173" y="4"/>
                      <a:pt x="1093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989;p29">
                <a:extLst>
                  <a:ext uri="{FF2B5EF4-FFF2-40B4-BE49-F238E27FC236}">
                    <a16:creationId xmlns:a16="http://schemas.microsoft.com/office/drawing/2014/main" id="{A730CC60-22DC-F602-8F80-8E931DE62838}"/>
                  </a:ext>
                </a:extLst>
              </p:cNvPr>
              <p:cNvSpPr/>
              <p:nvPr/>
            </p:nvSpPr>
            <p:spPr>
              <a:xfrm>
                <a:off x="6019955" y="1071357"/>
                <a:ext cx="1927244" cy="362720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330" extrusionOk="0">
                    <a:moveTo>
                      <a:pt x="1094" y="5"/>
                    </a:moveTo>
                    <a:cubicBezTo>
                      <a:pt x="1094" y="5"/>
                      <a:pt x="1096" y="5"/>
                      <a:pt x="1099" y="5"/>
                    </a:cubicBezTo>
                    <a:cubicBezTo>
                      <a:pt x="1102" y="5"/>
                      <a:pt x="1107" y="5"/>
                      <a:pt x="1114" y="6"/>
                    </a:cubicBezTo>
                    <a:cubicBezTo>
                      <a:pt x="1126" y="7"/>
                      <a:pt x="1146" y="11"/>
                      <a:pt x="1167" y="23"/>
                    </a:cubicBezTo>
                    <a:cubicBezTo>
                      <a:pt x="1178" y="28"/>
                      <a:pt x="1189" y="36"/>
                      <a:pt x="1200" y="46"/>
                    </a:cubicBezTo>
                    <a:cubicBezTo>
                      <a:pt x="1210" y="57"/>
                      <a:pt x="1220" y="70"/>
                      <a:pt x="1227" y="85"/>
                    </a:cubicBezTo>
                    <a:cubicBezTo>
                      <a:pt x="1234" y="100"/>
                      <a:pt x="1238" y="118"/>
                      <a:pt x="1238" y="137"/>
                    </a:cubicBezTo>
                    <a:cubicBezTo>
                      <a:pt x="1238" y="156"/>
                      <a:pt x="1238" y="177"/>
                      <a:pt x="1238" y="198"/>
                    </a:cubicBezTo>
                    <a:cubicBezTo>
                      <a:pt x="1237" y="370"/>
                      <a:pt x="1236" y="618"/>
                      <a:pt x="1235" y="925"/>
                    </a:cubicBezTo>
                    <a:cubicBezTo>
                      <a:pt x="1233" y="1233"/>
                      <a:pt x="1232" y="1598"/>
                      <a:pt x="1230" y="2004"/>
                    </a:cubicBezTo>
                    <a:cubicBezTo>
                      <a:pt x="1230" y="2055"/>
                      <a:pt x="1229" y="2106"/>
                      <a:pt x="1229" y="2158"/>
                    </a:cubicBezTo>
                    <a:cubicBezTo>
                      <a:pt x="1229" y="2171"/>
                      <a:pt x="1229" y="2184"/>
                      <a:pt x="1229" y="2197"/>
                    </a:cubicBezTo>
                    <a:cubicBezTo>
                      <a:pt x="1229" y="2211"/>
                      <a:pt x="1227" y="2224"/>
                      <a:pt x="1223" y="2237"/>
                    </a:cubicBezTo>
                    <a:cubicBezTo>
                      <a:pt x="1219" y="2249"/>
                      <a:pt x="1212" y="2262"/>
                      <a:pt x="1204" y="2273"/>
                    </a:cubicBezTo>
                    <a:cubicBezTo>
                      <a:pt x="1195" y="2284"/>
                      <a:pt x="1185" y="2294"/>
                      <a:pt x="1173" y="2302"/>
                    </a:cubicBezTo>
                    <a:cubicBezTo>
                      <a:pt x="1162" y="2310"/>
                      <a:pt x="1148" y="2317"/>
                      <a:pt x="1134" y="2321"/>
                    </a:cubicBezTo>
                    <a:cubicBezTo>
                      <a:pt x="1127" y="2324"/>
                      <a:pt x="1120" y="2325"/>
                      <a:pt x="1113" y="2327"/>
                    </a:cubicBezTo>
                    <a:cubicBezTo>
                      <a:pt x="1105" y="2328"/>
                      <a:pt x="1098" y="2329"/>
                      <a:pt x="1090" y="2329"/>
                    </a:cubicBezTo>
                    <a:cubicBezTo>
                      <a:pt x="1060" y="2330"/>
                      <a:pt x="1030" y="2329"/>
                      <a:pt x="1000" y="2329"/>
                    </a:cubicBezTo>
                    <a:cubicBezTo>
                      <a:pt x="940" y="2329"/>
                      <a:pt x="879" y="2329"/>
                      <a:pt x="818" y="2329"/>
                    </a:cubicBezTo>
                    <a:cubicBezTo>
                      <a:pt x="695" y="2328"/>
                      <a:pt x="570" y="2328"/>
                      <a:pt x="443" y="2327"/>
                    </a:cubicBezTo>
                    <a:cubicBezTo>
                      <a:pt x="380" y="2327"/>
                      <a:pt x="316" y="2327"/>
                      <a:pt x="252" y="2326"/>
                    </a:cubicBezTo>
                    <a:cubicBezTo>
                      <a:pt x="220" y="2326"/>
                      <a:pt x="187" y="2326"/>
                      <a:pt x="155" y="2326"/>
                    </a:cubicBezTo>
                    <a:cubicBezTo>
                      <a:pt x="123" y="2327"/>
                      <a:pt x="89" y="2320"/>
                      <a:pt x="62" y="2303"/>
                    </a:cubicBezTo>
                    <a:cubicBezTo>
                      <a:pt x="35" y="2286"/>
                      <a:pt x="15" y="2260"/>
                      <a:pt x="5" y="2232"/>
                    </a:cubicBezTo>
                    <a:cubicBezTo>
                      <a:pt x="0" y="2218"/>
                      <a:pt x="0" y="2204"/>
                      <a:pt x="0" y="2189"/>
                    </a:cubicBezTo>
                    <a:cubicBezTo>
                      <a:pt x="1" y="2175"/>
                      <a:pt x="0" y="2160"/>
                      <a:pt x="0" y="2145"/>
                    </a:cubicBezTo>
                    <a:cubicBezTo>
                      <a:pt x="0" y="2087"/>
                      <a:pt x="0" y="2030"/>
                      <a:pt x="1" y="1973"/>
                    </a:cubicBezTo>
                    <a:cubicBezTo>
                      <a:pt x="1" y="1859"/>
                      <a:pt x="2" y="1746"/>
                      <a:pt x="2" y="1636"/>
                    </a:cubicBezTo>
                    <a:cubicBezTo>
                      <a:pt x="3" y="1415"/>
                      <a:pt x="4" y="1202"/>
                      <a:pt x="5" y="999"/>
                    </a:cubicBezTo>
                    <a:cubicBezTo>
                      <a:pt x="6" y="795"/>
                      <a:pt x="7" y="603"/>
                      <a:pt x="8" y="422"/>
                    </a:cubicBezTo>
                    <a:cubicBezTo>
                      <a:pt x="9" y="332"/>
                      <a:pt x="9" y="245"/>
                      <a:pt x="10" y="161"/>
                    </a:cubicBezTo>
                    <a:cubicBezTo>
                      <a:pt x="10" y="150"/>
                      <a:pt x="10" y="140"/>
                      <a:pt x="10" y="129"/>
                    </a:cubicBezTo>
                    <a:cubicBezTo>
                      <a:pt x="10" y="124"/>
                      <a:pt x="10" y="119"/>
                      <a:pt x="11" y="114"/>
                    </a:cubicBezTo>
                    <a:cubicBezTo>
                      <a:pt x="12" y="109"/>
                      <a:pt x="12" y="104"/>
                      <a:pt x="14" y="99"/>
                    </a:cubicBezTo>
                    <a:cubicBezTo>
                      <a:pt x="20" y="78"/>
                      <a:pt x="30" y="60"/>
                      <a:pt x="45" y="44"/>
                    </a:cubicBezTo>
                    <a:cubicBezTo>
                      <a:pt x="60" y="29"/>
                      <a:pt x="79" y="17"/>
                      <a:pt x="99" y="9"/>
                    </a:cubicBezTo>
                    <a:cubicBezTo>
                      <a:pt x="104" y="8"/>
                      <a:pt x="109" y="6"/>
                      <a:pt x="114" y="5"/>
                    </a:cubicBezTo>
                    <a:cubicBezTo>
                      <a:pt x="120" y="4"/>
                      <a:pt x="125" y="2"/>
                      <a:pt x="130" y="1"/>
                    </a:cubicBezTo>
                    <a:cubicBezTo>
                      <a:pt x="136" y="1"/>
                      <a:pt x="141" y="0"/>
                      <a:pt x="147" y="0"/>
                    </a:cubicBezTo>
                    <a:cubicBezTo>
                      <a:pt x="152" y="0"/>
                      <a:pt x="157" y="-1"/>
                      <a:pt x="163" y="0"/>
                    </a:cubicBezTo>
                    <a:cubicBezTo>
                      <a:pt x="205" y="0"/>
                      <a:pt x="247" y="0"/>
                      <a:pt x="287" y="0"/>
                    </a:cubicBezTo>
                    <a:cubicBezTo>
                      <a:pt x="308" y="0"/>
                      <a:pt x="328" y="0"/>
                      <a:pt x="348" y="0"/>
                    </a:cubicBezTo>
                    <a:cubicBezTo>
                      <a:pt x="357" y="0"/>
                      <a:pt x="367" y="0"/>
                      <a:pt x="377" y="0"/>
                    </a:cubicBezTo>
                    <a:cubicBezTo>
                      <a:pt x="387" y="0"/>
                      <a:pt x="397" y="3"/>
                      <a:pt x="405" y="8"/>
                    </a:cubicBezTo>
                    <a:cubicBezTo>
                      <a:pt x="413" y="13"/>
                      <a:pt x="419" y="21"/>
                      <a:pt x="422" y="29"/>
                    </a:cubicBezTo>
                    <a:cubicBezTo>
                      <a:pt x="425" y="38"/>
                      <a:pt x="424" y="46"/>
                      <a:pt x="424" y="55"/>
                    </a:cubicBezTo>
                    <a:cubicBezTo>
                      <a:pt x="424" y="59"/>
                      <a:pt x="424" y="63"/>
                      <a:pt x="424" y="67"/>
                    </a:cubicBezTo>
                    <a:cubicBezTo>
                      <a:pt x="424" y="72"/>
                      <a:pt x="424" y="76"/>
                      <a:pt x="425" y="80"/>
                    </a:cubicBezTo>
                    <a:cubicBezTo>
                      <a:pt x="426" y="88"/>
                      <a:pt x="430" y="95"/>
                      <a:pt x="436" y="101"/>
                    </a:cubicBezTo>
                    <a:cubicBezTo>
                      <a:pt x="442" y="107"/>
                      <a:pt x="450" y="111"/>
                      <a:pt x="458" y="113"/>
                    </a:cubicBezTo>
                    <a:cubicBezTo>
                      <a:pt x="462" y="114"/>
                      <a:pt x="467" y="114"/>
                      <a:pt x="471" y="114"/>
                    </a:cubicBezTo>
                    <a:cubicBezTo>
                      <a:pt x="476" y="114"/>
                      <a:pt x="480" y="114"/>
                      <a:pt x="484" y="114"/>
                    </a:cubicBezTo>
                    <a:cubicBezTo>
                      <a:pt x="502" y="114"/>
                      <a:pt x="519" y="114"/>
                      <a:pt x="536" y="114"/>
                    </a:cubicBezTo>
                    <a:cubicBezTo>
                      <a:pt x="604" y="114"/>
                      <a:pt x="667" y="115"/>
                      <a:pt x="725" y="115"/>
                    </a:cubicBezTo>
                    <a:cubicBezTo>
                      <a:pt x="754" y="115"/>
                      <a:pt x="782" y="115"/>
                      <a:pt x="808" y="115"/>
                    </a:cubicBezTo>
                    <a:cubicBezTo>
                      <a:pt x="815" y="115"/>
                      <a:pt x="821" y="116"/>
                      <a:pt x="828" y="115"/>
                    </a:cubicBezTo>
                    <a:cubicBezTo>
                      <a:pt x="834" y="115"/>
                      <a:pt x="840" y="113"/>
                      <a:pt x="845" y="110"/>
                    </a:cubicBezTo>
                    <a:cubicBezTo>
                      <a:pt x="856" y="104"/>
                      <a:pt x="863" y="94"/>
                      <a:pt x="865" y="84"/>
                    </a:cubicBezTo>
                    <a:cubicBezTo>
                      <a:pt x="867" y="78"/>
                      <a:pt x="866" y="73"/>
                      <a:pt x="866" y="68"/>
                    </a:cubicBezTo>
                    <a:cubicBezTo>
                      <a:pt x="866" y="63"/>
                      <a:pt x="867" y="58"/>
                      <a:pt x="867" y="52"/>
                    </a:cubicBezTo>
                    <a:cubicBezTo>
                      <a:pt x="867" y="47"/>
                      <a:pt x="866" y="42"/>
                      <a:pt x="867" y="37"/>
                    </a:cubicBezTo>
                    <a:cubicBezTo>
                      <a:pt x="869" y="33"/>
                      <a:pt x="870" y="28"/>
                      <a:pt x="873" y="24"/>
                    </a:cubicBezTo>
                    <a:cubicBezTo>
                      <a:pt x="878" y="15"/>
                      <a:pt x="887" y="9"/>
                      <a:pt x="896" y="6"/>
                    </a:cubicBezTo>
                    <a:cubicBezTo>
                      <a:pt x="906" y="2"/>
                      <a:pt x="916" y="4"/>
                      <a:pt x="925" y="3"/>
                    </a:cubicBezTo>
                    <a:cubicBezTo>
                      <a:pt x="961" y="4"/>
                      <a:pt x="992" y="4"/>
                      <a:pt x="1018" y="4"/>
                    </a:cubicBezTo>
                    <a:cubicBezTo>
                      <a:pt x="1043" y="4"/>
                      <a:pt x="1062" y="4"/>
                      <a:pt x="1075" y="4"/>
                    </a:cubicBezTo>
                    <a:cubicBezTo>
                      <a:pt x="1088" y="4"/>
                      <a:pt x="1094" y="5"/>
                      <a:pt x="1094" y="5"/>
                    </a:cubicBezTo>
                    <a:cubicBezTo>
                      <a:pt x="1094" y="5"/>
                      <a:pt x="1088" y="5"/>
                      <a:pt x="1075" y="5"/>
                    </a:cubicBezTo>
                    <a:cubicBezTo>
                      <a:pt x="1062" y="5"/>
                      <a:pt x="1043" y="5"/>
                      <a:pt x="1018" y="5"/>
                    </a:cubicBezTo>
                    <a:cubicBezTo>
                      <a:pt x="992" y="5"/>
                      <a:pt x="961" y="4"/>
                      <a:pt x="925" y="4"/>
                    </a:cubicBezTo>
                    <a:cubicBezTo>
                      <a:pt x="916" y="5"/>
                      <a:pt x="906" y="3"/>
                      <a:pt x="897" y="7"/>
                    </a:cubicBezTo>
                    <a:cubicBezTo>
                      <a:pt x="887" y="10"/>
                      <a:pt x="879" y="16"/>
                      <a:pt x="874" y="24"/>
                    </a:cubicBezTo>
                    <a:cubicBezTo>
                      <a:pt x="872" y="28"/>
                      <a:pt x="870" y="33"/>
                      <a:pt x="869" y="38"/>
                    </a:cubicBezTo>
                    <a:cubicBezTo>
                      <a:pt x="868" y="42"/>
                      <a:pt x="868" y="47"/>
                      <a:pt x="868" y="52"/>
                    </a:cubicBezTo>
                    <a:cubicBezTo>
                      <a:pt x="868" y="58"/>
                      <a:pt x="868" y="63"/>
                      <a:pt x="868" y="68"/>
                    </a:cubicBezTo>
                    <a:cubicBezTo>
                      <a:pt x="868" y="73"/>
                      <a:pt x="868" y="78"/>
                      <a:pt x="867" y="84"/>
                    </a:cubicBezTo>
                    <a:cubicBezTo>
                      <a:pt x="864" y="94"/>
                      <a:pt x="857" y="105"/>
                      <a:pt x="846" y="111"/>
                    </a:cubicBezTo>
                    <a:cubicBezTo>
                      <a:pt x="841" y="114"/>
                      <a:pt x="834" y="116"/>
                      <a:pt x="828" y="117"/>
                    </a:cubicBezTo>
                    <a:cubicBezTo>
                      <a:pt x="821" y="117"/>
                      <a:pt x="815" y="117"/>
                      <a:pt x="808" y="117"/>
                    </a:cubicBezTo>
                    <a:cubicBezTo>
                      <a:pt x="782" y="117"/>
                      <a:pt x="754" y="117"/>
                      <a:pt x="725" y="117"/>
                    </a:cubicBezTo>
                    <a:cubicBezTo>
                      <a:pt x="667" y="116"/>
                      <a:pt x="604" y="116"/>
                      <a:pt x="536" y="116"/>
                    </a:cubicBezTo>
                    <a:cubicBezTo>
                      <a:pt x="519" y="116"/>
                      <a:pt x="502" y="116"/>
                      <a:pt x="484" y="116"/>
                    </a:cubicBezTo>
                    <a:cubicBezTo>
                      <a:pt x="480" y="116"/>
                      <a:pt x="476" y="116"/>
                      <a:pt x="471" y="116"/>
                    </a:cubicBezTo>
                    <a:cubicBezTo>
                      <a:pt x="467" y="116"/>
                      <a:pt x="462" y="116"/>
                      <a:pt x="458" y="115"/>
                    </a:cubicBezTo>
                    <a:cubicBezTo>
                      <a:pt x="449" y="113"/>
                      <a:pt x="440" y="108"/>
                      <a:pt x="434" y="102"/>
                    </a:cubicBezTo>
                    <a:cubicBezTo>
                      <a:pt x="428" y="96"/>
                      <a:pt x="424" y="88"/>
                      <a:pt x="422" y="80"/>
                    </a:cubicBezTo>
                    <a:cubicBezTo>
                      <a:pt x="422" y="76"/>
                      <a:pt x="422" y="71"/>
                      <a:pt x="422" y="67"/>
                    </a:cubicBezTo>
                    <a:cubicBezTo>
                      <a:pt x="422" y="63"/>
                      <a:pt x="422" y="59"/>
                      <a:pt x="422" y="55"/>
                    </a:cubicBezTo>
                    <a:cubicBezTo>
                      <a:pt x="422" y="46"/>
                      <a:pt x="423" y="38"/>
                      <a:pt x="420" y="30"/>
                    </a:cubicBezTo>
                    <a:cubicBezTo>
                      <a:pt x="417" y="22"/>
                      <a:pt x="411" y="15"/>
                      <a:pt x="403" y="10"/>
                    </a:cubicBezTo>
                    <a:cubicBezTo>
                      <a:pt x="396" y="5"/>
                      <a:pt x="387" y="2"/>
                      <a:pt x="377" y="3"/>
                    </a:cubicBezTo>
                    <a:cubicBezTo>
                      <a:pt x="367" y="3"/>
                      <a:pt x="357" y="2"/>
                      <a:pt x="347" y="2"/>
                    </a:cubicBezTo>
                    <a:cubicBezTo>
                      <a:pt x="328" y="2"/>
                      <a:pt x="308" y="2"/>
                      <a:pt x="287" y="2"/>
                    </a:cubicBezTo>
                    <a:cubicBezTo>
                      <a:pt x="247" y="2"/>
                      <a:pt x="205" y="2"/>
                      <a:pt x="163" y="2"/>
                    </a:cubicBezTo>
                    <a:cubicBezTo>
                      <a:pt x="157" y="2"/>
                      <a:pt x="152" y="2"/>
                      <a:pt x="147" y="2"/>
                    </a:cubicBezTo>
                    <a:cubicBezTo>
                      <a:pt x="141" y="2"/>
                      <a:pt x="136" y="3"/>
                      <a:pt x="131" y="4"/>
                    </a:cubicBezTo>
                    <a:cubicBezTo>
                      <a:pt x="125" y="4"/>
                      <a:pt x="120" y="6"/>
                      <a:pt x="115" y="7"/>
                    </a:cubicBezTo>
                    <a:cubicBezTo>
                      <a:pt x="110" y="8"/>
                      <a:pt x="105" y="10"/>
                      <a:pt x="100" y="12"/>
                    </a:cubicBezTo>
                    <a:cubicBezTo>
                      <a:pt x="80" y="19"/>
                      <a:pt x="62" y="31"/>
                      <a:pt x="47" y="46"/>
                    </a:cubicBezTo>
                    <a:cubicBezTo>
                      <a:pt x="32" y="61"/>
                      <a:pt x="22" y="79"/>
                      <a:pt x="17" y="99"/>
                    </a:cubicBezTo>
                    <a:cubicBezTo>
                      <a:pt x="11" y="119"/>
                      <a:pt x="13" y="140"/>
                      <a:pt x="12" y="161"/>
                    </a:cubicBezTo>
                    <a:cubicBezTo>
                      <a:pt x="12" y="244"/>
                      <a:pt x="11" y="332"/>
                      <a:pt x="11" y="422"/>
                    </a:cubicBezTo>
                    <a:cubicBezTo>
                      <a:pt x="10" y="602"/>
                      <a:pt x="9" y="795"/>
                      <a:pt x="9" y="999"/>
                    </a:cubicBezTo>
                    <a:cubicBezTo>
                      <a:pt x="8" y="1202"/>
                      <a:pt x="7" y="1415"/>
                      <a:pt x="6" y="1636"/>
                    </a:cubicBezTo>
                    <a:cubicBezTo>
                      <a:pt x="5" y="1746"/>
                      <a:pt x="5" y="1859"/>
                      <a:pt x="4" y="1973"/>
                    </a:cubicBezTo>
                    <a:cubicBezTo>
                      <a:pt x="4" y="2030"/>
                      <a:pt x="4" y="2087"/>
                      <a:pt x="3" y="2145"/>
                    </a:cubicBezTo>
                    <a:cubicBezTo>
                      <a:pt x="3" y="2160"/>
                      <a:pt x="3" y="2174"/>
                      <a:pt x="3" y="2189"/>
                    </a:cubicBezTo>
                    <a:cubicBezTo>
                      <a:pt x="3" y="2203"/>
                      <a:pt x="4" y="2217"/>
                      <a:pt x="9" y="2231"/>
                    </a:cubicBezTo>
                    <a:cubicBezTo>
                      <a:pt x="18" y="2259"/>
                      <a:pt x="38" y="2284"/>
                      <a:pt x="64" y="2300"/>
                    </a:cubicBezTo>
                    <a:cubicBezTo>
                      <a:pt x="91" y="2317"/>
                      <a:pt x="123" y="2324"/>
                      <a:pt x="155" y="2323"/>
                    </a:cubicBezTo>
                    <a:cubicBezTo>
                      <a:pt x="187" y="2323"/>
                      <a:pt x="220" y="2323"/>
                      <a:pt x="252" y="2323"/>
                    </a:cubicBezTo>
                    <a:cubicBezTo>
                      <a:pt x="316" y="2324"/>
                      <a:pt x="380" y="2324"/>
                      <a:pt x="443" y="2324"/>
                    </a:cubicBezTo>
                    <a:cubicBezTo>
                      <a:pt x="570" y="2325"/>
                      <a:pt x="695" y="2325"/>
                      <a:pt x="818" y="2326"/>
                    </a:cubicBezTo>
                    <a:cubicBezTo>
                      <a:pt x="879" y="2326"/>
                      <a:pt x="940" y="2326"/>
                      <a:pt x="1000" y="2326"/>
                    </a:cubicBezTo>
                    <a:cubicBezTo>
                      <a:pt x="1030" y="2326"/>
                      <a:pt x="1060" y="2327"/>
                      <a:pt x="1090" y="2326"/>
                    </a:cubicBezTo>
                    <a:cubicBezTo>
                      <a:pt x="1097" y="2326"/>
                      <a:pt x="1105" y="2325"/>
                      <a:pt x="1112" y="2324"/>
                    </a:cubicBezTo>
                    <a:cubicBezTo>
                      <a:pt x="1119" y="2323"/>
                      <a:pt x="1126" y="2321"/>
                      <a:pt x="1133" y="2319"/>
                    </a:cubicBezTo>
                    <a:cubicBezTo>
                      <a:pt x="1147" y="2314"/>
                      <a:pt x="1160" y="2308"/>
                      <a:pt x="1171" y="2299"/>
                    </a:cubicBezTo>
                    <a:cubicBezTo>
                      <a:pt x="1183" y="2291"/>
                      <a:pt x="1193" y="2282"/>
                      <a:pt x="1201" y="2271"/>
                    </a:cubicBezTo>
                    <a:cubicBezTo>
                      <a:pt x="1209" y="2260"/>
                      <a:pt x="1215" y="2248"/>
                      <a:pt x="1220" y="2236"/>
                    </a:cubicBezTo>
                    <a:cubicBezTo>
                      <a:pt x="1228" y="2211"/>
                      <a:pt x="1225" y="2184"/>
                      <a:pt x="1226" y="2158"/>
                    </a:cubicBezTo>
                    <a:cubicBezTo>
                      <a:pt x="1226" y="2106"/>
                      <a:pt x="1226" y="2055"/>
                      <a:pt x="1227" y="2004"/>
                    </a:cubicBezTo>
                    <a:cubicBezTo>
                      <a:pt x="1229" y="1598"/>
                      <a:pt x="1231" y="1233"/>
                      <a:pt x="1232" y="925"/>
                    </a:cubicBezTo>
                    <a:cubicBezTo>
                      <a:pt x="1234" y="618"/>
                      <a:pt x="1235" y="370"/>
                      <a:pt x="1236" y="198"/>
                    </a:cubicBezTo>
                    <a:cubicBezTo>
                      <a:pt x="1236" y="177"/>
                      <a:pt x="1236" y="156"/>
                      <a:pt x="1236" y="137"/>
                    </a:cubicBezTo>
                    <a:cubicBezTo>
                      <a:pt x="1237" y="118"/>
                      <a:pt x="1233" y="101"/>
                      <a:pt x="1226" y="85"/>
                    </a:cubicBezTo>
                    <a:cubicBezTo>
                      <a:pt x="1219" y="70"/>
                      <a:pt x="1210" y="57"/>
                      <a:pt x="1199" y="47"/>
                    </a:cubicBezTo>
                    <a:cubicBezTo>
                      <a:pt x="1189" y="37"/>
                      <a:pt x="1178" y="29"/>
                      <a:pt x="1167" y="23"/>
                    </a:cubicBezTo>
                    <a:cubicBezTo>
                      <a:pt x="1146" y="11"/>
                      <a:pt x="1126" y="7"/>
                      <a:pt x="1114" y="6"/>
                    </a:cubicBezTo>
                    <a:cubicBezTo>
                      <a:pt x="1107" y="5"/>
                      <a:pt x="1102" y="5"/>
                      <a:pt x="1099" y="5"/>
                    </a:cubicBezTo>
                    <a:cubicBezTo>
                      <a:pt x="1096" y="5"/>
                      <a:pt x="1094" y="4"/>
                      <a:pt x="1094" y="4"/>
                    </a:cubicBezTo>
                    <a:lnTo>
                      <a:pt x="1094" y="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40" name="Immagine 1439" descr="Immagine che contiene testo, schermata, vestiti, Viso umano&#10;&#10;Descrizione generata automaticamente">
              <a:extLst>
                <a:ext uri="{FF2B5EF4-FFF2-40B4-BE49-F238E27FC236}">
                  <a16:creationId xmlns:a16="http://schemas.microsoft.com/office/drawing/2014/main" id="{C2B127B4-7AA2-8F7A-A930-F4EDA4F8FF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01"/>
            <a:stretch/>
          </p:blipFill>
          <p:spPr>
            <a:xfrm>
              <a:off x="120788" y="1139507"/>
              <a:ext cx="1756895" cy="3646449"/>
            </a:xfrm>
            <a:prstGeom prst="rect">
              <a:avLst/>
            </a:prstGeom>
          </p:spPr>
        </p:pic>
      </p:grpSp>
      <p:grpSp>
        <p:nvGrpSpPr>
          <p:cNvPr id="1434" name="Gruppo 1433">
            <a:extLst>
              <a:ext uri="{FF2B5EF4-FFF2-40B4-BE49-F238E27FC236}">
                <a16:creationId xmlns:a16="http://schemas.microsoft.com/office/drawing/2014/main" id="{8804E6DB-3BED-6121-3D2B-86A9CB883DE6}"/>
              </a:ext>
            </a:extLst>
          </p:cNvPr>
          <p:cNvGrpSpPr/>
          <p:nvPr/>
        </p:nvGrpSpPr>
        <p:grpSpPr>
          <a:xfrm>
            <a:off x="4994727" y="755853"/>
            <a:ext cx="948638" cy="1891577"/>
            <a:chOff x="-430935" y="922658"/>
            <a:chExt cx="2038446" cy="4064645"/>
          </a:xfrm>
        </p:grpSpPr>
        <p:grpSp>
          <p:nvGrpSpPr>
            <p:cNvPr id="1430" name="Google Shape;987;p29">
              <a:extLst>
                <a:ext uri="{FF2B5EF4-FFF2-40B4-BE49-F238E27FC236}">
                  <a16:creationId xmlns:a16="http://schemas.microsoft.com/office/drawing/2014/main" id="{723407EF-7551-9B5F-2A09-1D13DE78F5AF}"/>
                </a:ext>
              </a:extLst>
            </p:cNvPr>
            <p:cNvGrpSpPr/>
            <p:nvPr/>
          </p:nvGrpSpPr>
          <p:grpSpPr>
            <a:xfrm>
              <a:off x="-430935" y="922658"/>
              <a:ext cx="2038446" cy="4064645"/>
              <a:chOff x="6019955" y="1071357"/>
              <a:chExt cx="1927244" cy="3627204"/>
            </a:xfrm>
          </p:grpSpPr>
          <p:sp>
            <p:nvSpPr>
              <p:cNvPr id="1431" name="Google Shape;988;p29">
                <a:extLst>
                  <a:ext uri="{FF2B5EF4-FFF2-40B4-BE49-F238E27FC236}">
                    <a16:creationId xmlns:a16="http://schemas.microsoft.com/office/drawing/2014/main" id="{D8AE6DCB-2A4F-17C4-FD9D-E8A595EAD6CB}"/>
                  </a:ext>
                </a:extLst>
              </p:cNvPr>
              <p:cNvSpPr/>
              <p:nvPr/>
            </p:nvSpPr>
            <p:spPr>
              <a:xfrm>
                <a:off x="6021512" y="1072914"/>
                <a:ext cx="1924131" cy="362253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327" extrusionOk="0">
                    <a:moveTo>
                      <a:pt x="1093" y="4"/>
                    </a:moveTo>
                    <a:lnTo>
                      <a:pt x="911" y="3"/>
                    </a:lnTo>
                    <a:cubicBezTo>
                      <a:pt x="886" y="3"/>
                      <a:pt x="866" y="21"/>
                      <a:pt x="866" y="44"/>
                    </a:cubicBezTo>
                    <a:lnTo>
                      <a:pt x="866" y="74"/>
                    </a:lnTo>
                    <a:cubicBezTo>
                      <a:pt x="866" y="97"/>
                      <a:pt x="846" y="115"/>
                      <a:pt x="822" y="115"/>
                    </a:cubicBezTo>
                    <a:lnTo>
                      <a:pt x="466" y="114"/>
                    </a:lnTo>
                    <a:cubicBezTo>
                      <a:pt x="442" y="114"/>
                      <a:pt x="422" y="95"/>
                      <a:pt x="422" y="72"/>
                    </a:cubicBezTo>
                    <a:lnTo>
                      <a:pt x="422" y="42"/>
                    </a:lnTo>
                    <a:cubicBezTo>
                      <a:pt x="422" y="19"/>
                      <a:pt x="403" y="1"/>
                      <a:pt x="378" y="1"/>
                    </a:cubicBezTo>
                    <a:lnTo>
                      <a:pt x="314" y="0"/>
                    </a:lnTo>
                    <a:lnTo>
                      <a:pt x="154" y="0"/>
                    </a:lnTo>
                    <a:cubicBezTo>
                      <a:pt x="75" y="-1"/>
                      <a:pt x="10" y="57"/>
                      <a:pt x="10" y="128"/>
                    </a:cubicBezTo>
                    <a:lnTo>
                      <a:pt x="0" y="2194"/>
                    </a:lnTo>
                    <a:cubicBezTo>
                      <a:pt x="0" y="2265"/>
                      <a:pt x="64" y="2323"/>
                      <a:pt x="143" y="2323"/>
                    </a:cubicBezTo>
                    <a:lnTo>
                      <a:pt x="1082" y="2327"/>
                    </a:lnTo>
                    <a:cubicBezTo>
                      <a:pt x="1162" y="2328"/>
                      <a:pt x="1226" y="2270"/>
                      <a:pt x="1226" y="2199"/>
                    </a:cubicBezTo>
                    <a:lnTo>
                      <a:pt x="1236" y="133"/>
                    </a:lnTo>
                    <a:cubicBezTo>
                      <a:pt x="1237" y="62"/>
                      <a:pt x="1173" y="4"/>
                      <a:pt x="1093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989;p29">
                <a:extLst>
                  <a:ext uri="{FF2B5EF4-FFF2-40B4-BE49-F238E27FC236}">
                    <a16:creationId xmlns:a16="http://schemas.microsoft.com/office/drawing/2014/main" id="{81A64204-16C5-C7E5-D544-7F92DA9FB387}"/>
                  </a:ext>
                </a:extLst>
              </p:cNvPr>
              <p:cNvSpPr/>
              <p:nvPr/>
            </p:nvSpPr>
            <p:spPr>
              <a:xfrm>
                <a:off x="6019955" y="1071357"/>
                <a:ext cx="1927244" cy="362720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330" extrusionOk="0">
                    <a:moveTo>
                      <a:pt x="1094" y="5"/>
                    </a:moveTo>
                    <a:cubicBezTo>
                      <a:pt x="1094" y="5"/>
                      <a:pt x="1096" y="5"/>
                      <a:pt x="1099" y="5"/>
                    </a:cubicBezTo>
                    <a:cubicBezTo>
                      <a:pt x="1102" y="5"/>
                      <a:pt x="1107" y="5"/>
                      <a:pt x="1114" y="6"/>
                    </a:cubicBezTo>
                    <a:cubicBezTo>
                      <a:pt x="1126" y="7"/>
                      <a:pt x="1146" y="11"/>
                      <a:pt x="1167" y="23"/>
                    </a:cubicBezTo>
                    <a:cubicBezTo>
                      <a:pt x="1178" y="28"/>
                      <a:pt x="1189" y="36"/>
                      <a:pt x="1200" y="46"/>
                    </a:cubicBezTo>
                    <a:cubicBezTo>
                      <a:pt x="1210" y="57"/>
                      <a:pt x="1220" y="70"/>
                      <a:pt x="1227" y="85"/>
                    </a:cubicBezTo>
                    <a:cubicBezTo>
                      <a:pt x="1234" y="100"/>
                      <a:pt x="1238" y="118"/>
                      <a:pt x="1238" y="137"/>
                    </a:cubicBezTo>
                    <a:cubicBezTo>
                      <a:pt x="1238" y="156"/>
                      <a:pt x="1238" y="177"/>
                      <a:pt x="1238" y="198"/>
                    </a:cubicBezTo>
                    <a:cubicBezTo>
                      <a:pt x="1237" y="370"/>
                      <a:pt x="1236" y="618"/>
                      <a:pt x="1235" y="925"/>
                    </a:cubicBezTo>
                    <a:cubicBezTo>
                      <a:pt x="1233" y="1233"/>
                      <a:pt x="1232" y="1598"/>
                      <a:pt x="1230" y="2004"/>
                    </a:cubicBezTo>
                    <a:cubicBezTo>
                      <a:pt x="1230" y="2055"/>
                      <a:pt x="1229" y="2106"/>
                      <a:pt x="1229" y="2158"/>
                    </a:cubicBezTo>
                    <a:cubicBezTo>
                      <a:pt x="1229" y="2171"/>
                      <a:pt x="1229" y="2184"/>
                      <a:pt x="1229" y="2197"/>
                    </a:cubicBezTo>
                    <a:cubicBezTo>
                      <a:pt x="1229" y="2211"/>
                      <a:pt x="1227" y="2224"/>
                      <a:pt x="1223" y="2237"/>
                    </a:cubicBezTo>
                    <a:cubicBezTo>
                      <a:pt x="1219" y="2249"/>
                      <a:pt x="1212" y="2262"/>
                      <a:pt x="1204" y="2273"/>
                    </a:cubicBezTo>
                    <a:cubicBezTo>
                      <a:pt x="1195" y="2284"/>
                      <a:pt x="1185" y="2294"/>
                      <a:pt x="1173" y="2302"/>
                    </a:cubicBezTo>
                    <a:cubicBezTo>
                      <a:pt x="1162" y="2310"/>
                      <a:pt x="1148" y="2317"/>
                      <a:pt x="1134" y="2321"/>
                    </a:cubicBezTo>
                    <a:cubicBezTo>
                      <a:pt x="1127" y="2324"/>
                      <a:pt x="1120" y="2325"/>
                      <a:pt x="1113" y="2327"/>
                    </a:cubicBezTo>
                    <a:cubicBezTo>
                      <a:pt x="1105" y="2328"/>
                      <a:pt x="1098" y="2329"/>
                      <a:pt x="1090" y="2329"/>
                    </a:cubicBezTo>
                    <a:cubicBezTo>
                      <a:pt x="1060" y="2330"/>
                      <a:pt x="1030" y="2329"/>
                      <a:pt x="1000" y="2329"/>
                    </a:cubicBezTo>
                    <a:cubicBezTo>
                      <a:pt x="940" y="2329"/>
                      <a:pt x="879" y="2329"/>
                      <a:pt x="818" y="2329"/>
                    </a:cubicBezTo>
                    <a:cubicBezTo>
                      <a:pt x="695" y="2328"/>
                      <a:pt x="570" y="2328"/>
                      <a:pt x="443" y="2327"/>
                    </a:cubicBezTo>
                    <a:cubicBezTo>
                      <a:pt x="380" y="2327"/>
                      <a:pt x="316" y="2327"/>
                      <a:pt x="252" y="2326"/>
                    </a:cubicBezTo>
                    <a:cubicBezTo>
                      <a:pt x="220" y="2326"/>
                      <a:pt x="187" y="2326"/>
                      <a:pt x="155" y="2326"/>
                    </a:cubicBezTo>
                    <a:cubicBezTo>
                      <a:pt x="123" y="2327"/>
                      <a:pt x="89" y="2320"/>
                      <a:pt x="62" y="2303"/>
                    </a:cubicBezTo>
                    <a:cubicBezTo>
                      <a:pt x="35" y="2286"/>
                      <a:pt x="15" y="2260"/>
                      <a:pt x="5" y="2232"/>
                    </a:cubicBezTo>
                    <a:cubicBezTo>
                      <a:pt x="0" y="2218"/>
                      <a:pt x="0" y="2204"/>
                      <a:pt x="0" y="2189"/>
                    </a:cubicBezTo>
                    <a:cubicBezTo>
                      <a:pt x="1" y="2175"/>
                      <a:pt x="0" y="2160"/>
                      <a:pt x="0" y="2145"/>
                    </a:cubicBezTo>
                    <a:cubicBezTo>
                      <a:pt x="0" y="2087"/>
                      <a:pt x="0" y="2030"/>
                      <a:pt x="1" y="1973"/>
                    </a:cubicBezTo>
                    <a:cubicBezTo>
                      <a:pt x="1" y="1859"/>
                      <a:pt x="2" y="1746"/>
                      <a:pt x="2" y="1636"/>
                    </a:cubicBezTo>
                    <a:cubicBezTo>
                      <a:pt x="3" y="1415"/>
                      <a:pt x="4" y="1202"/>
                      <a:pt x="5" y="999"/>
                    </a:cubicBezTo>
                    <a:cubicBezTo>
                      <a:pt x="6" y="795"/>
                      <a:pt x="7" y="603"/>
                      <a:pt x="8" y="422"/>
                    </a:cubicBezTo>
                    <a:cubicBezTo>
                      <a:pt x="9" y="332"/>
                      <a:pt x="9" y="245"/>
                      <a:pt x="10" y="161"/>
                    </a:cubicBezTo>
                    <a:cubicBezTo>
                      <a:pt x="10" y="150"/>
                      <a:pt x="10" y="140"/>
                      <a:pt x="10" y="129"/>
                    </a:cubicBezTo>
                    <a:cubicBezTo>
                      <a:pt x="10" y="124"/>
                      <a:pt x="10" y="119"/>
                      <a:pt x="11" y="114"/>
                    </a:cubicBezTo>
                    <a:cubicBezTo>
                      <a:pt x="12" y="109"/>
                      <a:pt x="12" y="104"/>
                      <a:pt x="14" y="99"/>
                    </a:cubicBezTo>
                    <a:cubicBezTo>
                      <a:pt x="20" y="78"/>
                      <a:pt x="30" y="60"/>
                      <a:pt x="45" y="44"/>
                    </a:cubicBezTo>
                    <a:cubicBezTo>
                      <a:pt x="60" y="29"/>
                      <a:pt x="79" y="17"/>
                      <a:pt x="99" y="9"/>
                    </a:cubicBezTo>
                    <a:cubicBezTo>
                      <a:pt x="104" y="8"/>
                      <a:pt x="109" y="6"/>
                      <a:pt x="114" y="5"/>
                    </a:cubicBezTo>
                    <a:cubicBezTo>
                      <a:pt x="120" y="4"/>
                      <a:pt x="125" y="2"/>
                      <a:pt x="130" y="1"/>
                    </a:cubicBezTo>
                    <a:cubicBezTo>
                      <a:pt x="136" y="1"/>
                      <a:pt x="141" y="0"/>
                      <a:pt x="147" y="0"/>
                    </a:cubicBezTo>
                    <a:cubicBezTo>
                      <a:pt x="152" y="0"/>
                      <a:pt x="157" y="-1"/>
                      <a:pt x="163" y="0"/>
                    </a:cubicBezTo>
                    <a:cubicBezTo>
                      <a:pt x="205" y="0"/>
                      <a:pt x="247" y="0"/>
                      <a:pt x="287" y="0"/>
                    </a:cubicBezTo>
                    <a:cubicBezTo>
                      <a:pt x="308" y="0"/>
                      <a:pt x="328" y="0"/>
                      <a:pt x="348" y="0"/>
                    </a:cubicBezTo>
                    <a:cubicBezTo>
                      <a:pt x="357" y="0"/>
                      <a:pt x="367" y="0"/>
                      <a:pt x="377" y="0"/>
                    </a:cubicBezTo>
                    <a:cubicBezTo>
                      <a:pt x="387" y="0"/>
                      <a:pt x="397" y="3"/>
                      <a:pt x="405" y="8"/>
                    </a:cubicBezTo>
                    <a:cubicBezTo>
                      <a:pt x="413" y="13"/>
                      <a:pt x="419" y="21"/>
                      <a:pt x="422" y="29"/>
                    </a:cubicBezTo>
                    <a:cubicBezTo>
                      <a:pt x="425" y="38"/>
                      <a:pt x="424" y="46"/>
                      <a:pt x="424" y="55"/>
                    </a:cubicBezTo>
                    <a:cubicBezTo>
                      <a:pt x="424" y="59"/>
                      <a:pt x="424" y="63"/>
                      <a:pt x="424" y="67"/>
                    </a:cubicBezTo>
                    <a:cubicBezTo>
                      <a:pt x="424" y="72"/>
                      <a:pt x="424" y="76"/>
                      <a:pt x="425" y="80"/>
                    </a:cubicBezTo>
                    <a:cubicBezTo>
                      <a:pt x="426" y="88"/>
                      <a:pt x="430" y="95"/>
                      <a:pt x="436" y="101"/>
                    </a:cubicBezTo>
                    <a:cubicBezTo>
                      <a:pt x="442" y="107"/>
                      <a:pt x="450" y="111"/>
                      <a:pt x="458" y="113"/>
                    </a:cubicBezTo>
                    <a:cubicBezTo>
                      <a:pt x="462" y="114"/>
                      <a:pt x="467" y="114"/>
                      <a:pt x="471" y="114"/>
                    </a:cubicBezTo>
                    <a:cubicBezTo>
                      <a:pt x="476" y="114"/>
                      <a:pt x="480" y="114"/>
                      <a:pt x="484" y="114"/>
                    </a:cubicBezTo>
                    <a:cubicBezTo>
                      <a:pt x="502" y="114"/>
                      <a:pt x="519" y="114"/>
                      <a:pt x="536" y="114"/>
                    </a:cubicBezTo>
                    <a:cubicBezTo>
                      <a:pt x="604" y="114"/>
                      <a:pt x="667" y="115"/>
                      <a:pt x="725" y="115"/>
                    </a:cubicBezTo>
                    <a:cubicBezTo>
                      <a:pt x="754" y="115"/>
                      <a:pt x="782" y="115"/>
                      <a:pt x="808" y="115"/>
                    </a:cubicBezTo>
                    <a:cubicBezTo>
                      <a:pt x="815" y="115"/>
                      <a:pt x="821" y="116"/>
                      <a:pt x="828" y="115"/>
                    </a:cubicBezTo>
                    <a:cubicBezTo>
                      <a:pt x="834" y="115"/>
                      <a:pt x="840" y="113"/>
                      <a:pt x="845" y="110"/>
                    </a:cubicBezTo>
                    <a:cubicBezTo>
                      <a:pt x="856" y="104"/>
                      <a:pt x="863" y="94"/>
                      <a:pt x="865" y="84"/>
                    </a:cubicBezTo>
                    <a:cubicBezTo>
                      <a:pt x="867" y="78"/>
                      <a:pt x="866" y="73"/>
                      <a:pt x="866" y="68"/>
                    </a:cubicBezTo>
                    <a:cubicBezTo>
                      <a:pt x="866" y="63"/>
                      <a:pt x="867" y="58"/>
                      <a:pt x="867" y="52"/>
                    </a:cubicBezTo>
                    <a:cubicBezTo>
                      <a:pt x="867" y="47"/>
                      <a:pt x="866" y="42"/>
                      <a:pt x="867" y="37"/>
                    </a:cubicBezTo>
                    <a:cubicBezTo>
                      <a:pt x="869" y="33"/>
                      <a:pt x="870" y="28"/>
                      <a:pt x="873" y="24"/>
                    </a:cubicBezTo>
                    <a:cubicBezTo>
                      <a:pt x="878" y="15"/>
                      <a:pt x="887" y="9"/>
                      <a:pt x="896" y="6"/>
                    </a:cubicBezTo>
                    <a:cubicBezTo>
                      <a:pt x="906" y="2"/>
                      <a:pt x="916" y="4"/>
                      <a:pt x="925" y="3"/>
                    </a:cubicBezTo>
                    <a:cubicBezTo>
                      <a:pt x="961" y="4"/>
                      <a:pt x="992" y="4"/>
                      <a:pt x="1018" y="4"/>
                    </a:cubicBezTo>
                    <a:cubicBezTo>
                      <a:pt x="1043" y="4"/>
                      <a:pt x="1062" y="4"/>
                      <a:pt x="1075" y="4"/>
                    </a:cubicBezTo>
                    <a:cubicBezTo>
                      <a:pt x="1088" y="4"/>
                      <a:pt x="1094" y="5"/>
                      <a:pt x="1094" y="5"/>
                    </a:cubicBezTo>
                    <a:cubicBezTo>
                      <a:pt x="1094" y="5"/>
                      <a:pt x="1088" y="5"/>
                      <a:pt x="1075" y="5"/>
                    </a:cubicBezTo>
                    <a:cubicBezTo>
                      <a:pt x="1062" y="5"/>
                      <a:pt x="1043" y="5"/>
                      <a:pt x="1018" y="5"/>
                    </a:cubicBezTo>
                    <a:cubicBezTo>
                      <a:pt x="992" y="5"/>
                      <a:pt x="961" y="4"/>
                      <a:pt x="925" y="4"/>
                    </a:cubicBezTo>
                    <a:cubicBezTo>
                      <a:pt x="916" y="5"/>
                      <a:pt x="906" y="3"/>
                      <a:pt x="897" y="7"/>
                    </a:cubicBezTo>
                    <a:cubicBezTo>
                      <a:pt x="887" y="10"/>
                      <a:pt x="879" y="16"/>
                      <a:pt x="874" y="24"/>
                    </a:cubicBezTo>
                    <a:cubicBezTo>
                      <a:pt x="872" y="28"/>
                      <a:pt x="870" y="33"/>
                      <a:pt x="869" y="38"/>
                    </a:cubicBezTo>
                    <a:cubicBezTo>
                      <a:pt x="868" y="42"/>
                      <a:pt x="868" y="47"/>
                      <a:pt x="868" y="52"/>
                    </a:cubicBezTo>
                    <a:cubicBezTo>
                      <a:pt x="868" y="58"/>
                      <a:pt x="868" y="63"/>
                      <a:pt x="868" y="68"/>
                    </a:cubicBezTo>
                    <a:cubicBezTo>
                      <a:pt x="868" y="73"/>
                      <a:pt x="868" y="78"/>
                      <a:pt x="867" y="84"/>
                    </a:cubicBezTo>
                    <a:cubicBezTo>
                      <a:pt x="864" y="94"/>
                      <a:pt x="857" y="105"/>
                      <a:pt x="846" y="111"/>
                    </a:cubicBezTo>
                    <a:cubicBezTo>
                      <a:pt x="841" y="114"/>
                      <a:pt x="834" y="116"/>
                      <a:pt x="828" y="117"/>
                    </a:cubicBezTo>
                    <a:cubicBezTo>
                      <a:pt x="821" y="117"/>
                      <a:pt x="815" y="117"/>
                      <a:pt x="808" y="117"/>
                    </a:cubicBezTo>
                    <a:cubicBezTo>
                      <a:pt x="782" y="117"/>
                      <a:pt x="754" y="117"/>
                      <a:pt x="725" y="117"/>
                    </a:cubicBezTo>
                    <a:cubicBezTo>
                      <a:pt x="667" y="116"/>
                      <a:pt x="604" y="116"/>
                      <a:pt x="536" y="116"/>
                    </a:cubicBezTo>
                    <a:cubicBezTo>
                      <a:pt x="519" y="116"/>
                      <a:pt x="502" y="116"/>
                      <a:pt x="484" y="116"/>
                    </a:cubicBezTo>
                    <a:cubicBezTo>
                      <a:pt x="480" y="116"/>
                      <a:pt x="476" y="116"/>
                      <a:pt x="471" y="116"/>
                    </a:cubicBezTo>
                    <a:cubicBezTo>
                      <a:pt x="467" y="116"/>
                      <a:pt x="462" y="116"/>
                      <a:pt x="458" y="115"/>
                    </a:cubicBezTo>
                    <a:cubicBezTo>
                      <a:pt x="449" y="113"/>
                      <a:pt x="440" y="108"/>
                      <a:pt x="434" y="102"/>
                    </a:cubicBezTo>
                    <a:cubicBezTo>
                      <a:pt x="428" y="96"/>
                      <a:pt x="424" y="88"/>
                      <a:pt x="422" y="80"/>
                    </a:cubicBezTo>
                    <a:cubicBezTo>
                      <a:pt x="422" y="76"/>
                      <a:pt x="422" y="71"/>
                      <a:pt x="422" y="67"/>
                    </a:cubicBezTo>
                    <a:cubicBezTo>
                      <a:pt x="422" y="63"/>
                      <a:pt x="422" y="59"/>
                      <a:pt x="422" y="55"/>
                    </a:cubicBezTo>
                    <a:cubicBezTo>
                      <a:pt x="422" y="46"/>
                      <a:pt x="423" y="38"/>
                      <a:pt x="420" y="30"/>
                    </a:cubicBezTo>
                    <a:cubicBezTo>
                      <a:pt x="417" y="22"/>
                      <a:pt x="411" y="15"/>
                      <a:pt x="403" y="10"/>
                    </a:cubicBezTo>
                    <a:cubicBezTo>
                      <a:pt x="396" y="5"/>
                      <a:pt x="387" y="2"/>
                      <a:pt x="377" y="3"/>
                    </a:cubicBezTo>
                    <a:cubicBezTo>
                      <a:pt x="367" y="3"/>
                      <a:pt x="357" y="2"/>
                      <a:pt x="347" y="2"/>
                    </a:cubicBezTo>
                    <a:cubicBezTo>
                      <a:pt x="328" y="2"/>
                      <a:pt x="308" y="2"/>
                      <a:pt x="287" y="2"/>
                    </a:cubicBezTo>
                    <a:cubicBezTo>
                      <a:pt x="247" y="2"/>
                      <a:pt x="205" y="2"/>
                      <a:pt x="163" y="2"/>
                    </a:cubicBezTo>
                    <a:cubicBezTo>
                      <a:pt x="157" y="2"/>
                      <a:pt x="152" y="2"/>
                      <a:pt x="147" y="2"/>
                    </a:cubicBezTo>
                    <a:cubicBezTo>
                      <a:pt x="141" y="2"/>
                      <a:pt x="136" y="3"/>
                      <a:pt x="131" y="4"/>
                    </a:cubicBezTo>
                    <a:cubicBezTo>
                      <a:pt x="125" y="4"/>
                      <a:pt x="120" y="6"/>
                      <a:pt x="115" y="7"/>
                    </a:cubicBezTo>
                    <a:cubicBezTo>
                      <a:pt x="110" y="8"/>
                      <a:pt x="105" y="10"/>
                      <a:pt x="100" y="12"/>
                    </a:cubicBezTo>
                    <a:cubicBezTo>
                      <a:pt x="80" y="19"/>
                      <a:pt x="62" y="31"/>
                      <a:pt x="47" y="46"/>
                    </a:cubicBezTo>
                    <a:cubicBezTo>
                      <a:pt x="32" y="61"/>
                      <a:pt x="22" y="79"/>
                      <a:pt x="17" y="99"/>
                    </a:cubicBezTo>
                    <a:cubicBezTo>
                      <a:pt x="11" y="119"/>
                      <a:pt x="13" y="140"/>
                      <a:pt x="12" y="161"/>
                    </a:cubicBezTo>
                    <a:cubicBezTo>
                      <a:pt x="12" y="244"/>
                      <a:pt x="11" y="332"/>
                      <a:pt x="11" y="422"/>
                    </a:cubicBezTo>
                    <a:cubicBezTo>
                      <a:pt x="10" y="602"/>
                      <a:pt x="9" y="795"/>
                      <a:pt x="9" y="999"/>
                    </a:cubicBezTo>
                    <a:cubicBezTo>
                      <a:pt x="8" y="1202"/>
                      <a:pt x="7" y="1415"/>
                      <a:pt x="6" y="1636"/>
                    </a:cubicBezTo>
                    <a:cubicBezTo>
                      <a:pt x="5" y="1746"/>
                      <a:pt x="5" y="1859"/>
                      <a:pt x="4" y="1973"/>
                    </a:cubicBezTo>
                    <a:cubicBezTo>
                      <a:pt x="4" y="2030"/>
                      <a:pt x="4" y="2087"/>
                      <a:pt x="3" y="2145"/>
                    </a:cubicBezTo>
                    <a:cubicBezTo>
                      <a:pt x="3" y="2160"/>
                      <a:pt x="3" y="2174"/>
                      <a:pt x="3" y="2189"/>
                    </a:cubicBezTo>
                    <a:cubicBezTo>
                      <a:pt x="3" y="2203"/>
                      <a:pt x="4" y="2217"/>
                      <a:pt x="9" y="2231"/>
                    </a:cubicBezTo>
                    <a:cubicBezTo>
                      <a:pt x="18" y="2259"/>
                      <a:pt x="38" y="2284"/>
                      <a:pt x="64" y="2300"/>
                    </a:cubicBezTo>
                    <a:cubicBezTo>
                      <a:pt x="91" y="2317"/>
                      <a:pt x="123" y="2324"/>
                      <a:pt x="155" y="2323"/>
                    </a:cubicBezTo>
                    <a:cubicBezTo>
                      <a:pt x="187" y="2323"/>
                      <a:pt x="220" y="2323"/>
                      <a:pt x="252" y="2323"/>
                    </a:cubicBezTo>
                    <a:cubicBezTo>
                      <a:pt x="316" y="2324"/>
                      <a:pt x="380" y="2324"/>
                      <a:pt x="443" y="2324"/>
                    </a:cubicBezTo>
                    <a:cubicBezTo>
                      <a:pt x="570" y="2325"/>
                      <a:pt x="695" y="2325"/>
                      <a:pt x="818" y="2326"/>
                    </a:cubicBezTo>
                    <a:cubicBezTo>
                      <a:pt x="879" y="2326"/>
                      <a:pt x="940" y="2326"/>
                      <a:pt x="1000" y="2326"/>
                    </a:cubicBezTo>
                    <a:cubicBezTo>
                      <a:pt x="1030" y="2326"/>
                      <a:pt x="1060" y="2327"/>
                      <a:pt x="1090" y="2326"/>
                    </a:cubicBezTo>
                    <a:cubicBezTo>
                      <a:pt x="1097" y="2326"/>
                      <a:pt x="1105" y="2325"/>
                      <a:pt x="1112" y="2324"/>
                    </a:cubicBezTo>
                    <a:cubicBezTo>
                      <a:pt x="1119" y="2323"/>
                      <a:pt x="1126" y="2321"/>
                      <a:pt x="1133" y="2319"/>
                    </a:cubicBezTo>
                    <a:cubicBezTo>
                      <a:pt x="1147" y="2314"/>
                      <a:pt x="1160" y="2308"/>
                      <a:pt x="1171" y="2299"/>
                    </a:cubicBezTo>
                    <a:cubicBezTo>
                      <a:pt x="1183" y="2291"/>
                      <a:pt x="1193" y="2282"/>
                      <a:pt x="1201" y="2271"/>
                    </a:cubicBezTo>
                    <a:cubicBezTo>
                      <a:pt x="1209" y="2260"/>
                      <a:pt x="1215" y="2248"/>
                      <a:pt x="1220" y="2236"/>
                    </a:cubicBezTo>
                    <a:cubicBezTo>
                      <a:pt x="1228" y="2211"/>
                      <a:pt x="1225" y="2184"/>
                      <a:pt x="1226" y="2158"/>
                    </a:cubicBezTo>
                    <a:cubicBezTo>
                      <a:pt x="1226" y="2106"/>
                      <a:pt x="1226" y="2055"/>
                      <a:pt x="1227" y="2004"/>
                    </a:cubicBezTo>
                    <a:cubicBezTo>
                      <a:pt x="1229" y="1598"/>
                      <a:pt x="1231" y="1233"/>
                      <a:pt x="1232" y="925"/>
                    </a:cubicBezTo>
                    <a:cubicBezTo>
                      <a:pt x="1234" y="618"/>
                      <a:pt x="1235" y="370"/>
                      <a:pt x="1236" y="198"/>
                    </a:cubicBezTo>
                    <a:cubicBezTo>
                      <a:pt x="1236" y="177"/>
                      <a:pt x="1236" y="156"/>
                      <a:pt x="1236" y="137"/>
                    </a:cubicBezTo>
                    <a:cubicBezTo>
                      <a:pt x="1237" y="118"/>
                      <a:pt x="1233" y="101"/>
                      <a:pt x="1226" y="85"/>
                    </a:cubicBezTo>
                    <a:cubicBezTo>
                      <a:pt x="1219" y="70"/>
                      <a:pt x="1210" y="57"/>
                      <a:pt x="1199" y="47"/>
                    </a:cubicBezTo>
                    <a:cubicBezTo>
                      <a:pt x="1189" y="37"/>
                      <a:pt x="1178" y="29"/>
                      <a:pt x="1167" y="23"/>
                    </a:cubicBezTo>
                    <a:cubicBezTo>
                      <a:pt x="1146" y="11"/>
                      <a:pt x="1126" y="7"/>
                      <a:pt x="1114" y="6"/>
                    </a:cubicBezTo>
                    <a:cubicBezTo>
                      <a:pt x="1107" y="5"/>
                      <a:pt x="1102" y="5"/>
                      <a:pt x="1099" y="5"/>
                    </a:cubicBezTo>
                    <a:cubicBezTo>
                      <a:pt x="1096" y="5"/>
                      <a:pt x="1094" y="4"/>
                      <a:pt x="1094" y="4"/>
                    </a:cubicBezTo>
                    <a:lnTo>
                      <a:pt x="1094" y="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33" name="Immagine 1432" descr="Immagine che contiene testo, schermata, Pagina Web, software&#10;&#10;Descrizione generata automaticamente">
              <a:extLst>
                <a:ext uri="{FF2B5EF4-FFF2-40B4-BE49-F238E27FC236}">
                  <a16:creationId xmlns:a16="http://schemas.microsoft.com/office/drawing/2014/main" id="{0C341805-6A61-CA2D-6DE1-F3022C6AB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075"/>
            <a:stretch/>
          </p:blipFill>
          <p:spPr>
            <a:xfrm>
              <a:off x="-277092" y="1171562"/>
              <a:ext cx="1756895" cy="3635094"/>
            </a:xfrm>
            <a:prstGeom prst="rect">
              <a:avLst/>
            </a:prstGeom>
          </p:spPr>
        </p:pic>
      </p:grpSp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2047800" y="3093100"/>
            <a:ext cx="50484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Interface Design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458" name="Google Shape;1458;p36"/>
          <p:cNvSpPr txBox="1">
            <a:spLocks noGrp="1"/>
          </p:cNvSpPr>
          <p:nvPr>
            <p:ph type="subTitle" idx="1"/>
          </p:nvPr>
        </p:nvSpPr>
        <p:spPr>
          <a:xfrm>
            <a:off x="2047800" y="3871225"/>
            <a:ext cx="50484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UI realizzata con </a:t>
            </a:r>
            <a:r>
              <a:rPr lang="it-IT" sz="1800" b="1" u="sng" dirty="0">
                <a:solidFill>
                  <a:srgbClr val="017DC8"/>
                </a:solidFill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endParaRPr sz="1800" b="1" u="sng" dirty="0">
              <a:solidFill>
                <a:srgbClr val="017DC8"/>
              </a:solidFill>
              <a:sym typeface="Arial"/>
            </a:endParaRPr>
          </a:p>
        </p:txBody>
      </p:sp>
      <p:sp>
        <p:nvSpPr>
          <p:cNvPr id="1459" name="Google Shape;1459;p36"/>
          <p:cNvSpPr/>
          <p:nvPr/>
        </p:nvSpPr>
        <p:spPr>
          <a:xfrm>
            <a:off x="7490448" y="2327673"/>
            <a:ext cx="246951" cy="246951"/>
          </a:xfrm>
          <a:custGeom>
            <a:avLst/>
            <a:gdLst/>
            <a:ahLst/>
            <a:cxnLst/>
            <a:rect l="l" t="t" r="r" b="b"/>
            <a:pathLst>
              <a:path w="425" h="425" extrusionOk="0">
                <a:moveTo>
                  <a:pt x="132" y="366"/>
                </a:moveTo>
                <a:cubicBezTo>
                  <a:pt x="118" y="359"/>
                  <a:pt x="106" y="350"/>
                  <a:pt x="94" y="340"/>
                </a:cubicBezTo>
                <a:lnTo>
                  <a:pt x="54" y="354"/>
                </a:lnTo>
                <a:lnTo>
                  <a:pt x="16" y="295"/>
                </a:lnTo>
                <a:lnTo>
                  <a:pt x="47" y="264"/>
                </a:lnTo>
                <a:cubicBezTo>
                  <a:pt x="42" y="250"/>
                  <a:pt x="39" y="235"/>
                  <a:pt x="39" y="219"/>
                </a:cubicBezTo>
                <a:lnTo>
                  <a:pt x="0" y="201"/>
                </a:lnTo>
                <a:lnTo>
                  <a:pt x="15" y="132"/>
                </a:lnTo>
                <a:lnTo>
                  <a:pt x="58" y="132"/>
                </a:lnTo>
                <a:cubicBezTo>
                  <a:pt x="65" y="118"/>
                  <a:pt x="74" y="105"/>
                  <a:pt x="85" y="94"/>
                </a:cubicBezTo>
                <a:lnTo>
                  <a:pt x="70" y="54"/>
                </a:lnTo>
                <a:lnTo>
                  <a:pt x="130" y="16"/>
                </a:lnTo>
                <a:lnTo>
                  <a:pt x="160" y="46"/>
                </a:lnTo>
                <a:cubicBezTo>
                  <a:pt x="175" y="42"/>
                  <a:pt x="190" y="39"/>
                  <a:pt x="206" y="38"/>
                </a:cubicBezTo>
                <a:lnTo>
                  <a:pt x="224" y="0"/>
                </a:lnTo>
                <a:lnTo>
                  <a:pt x="293" y="15"/>
                </a:lnTo>
                <a:lnTo>
                  <a:pt x="293" y="58"/>
                </a:lnTo>
                <a:cubicBezTo>
                  <a:pt x="307" y="65"/>
                  <a:pt x="319" y="74"/>
                  <a:pt x="331" y="84"/>
                </a:cubicBezTo>
                <a:lnTo>
                  <a:pt x="371" y="70"/>
                </a:lnTo>
                <a:lnTo>
                  <a:pt x="409" y="130"/>
                </a:lnTo>
                <a:lnTo>
                  <a:pt x="378" y="160"/>
                </a:lnTo>
                <a:cubicBezTo>
                  <a:pt x="383" y="175"/>
                  <a:pt x="386" y="190"/>
                  <a:pt x="386" y="205"/>
                </a:cubicBezTo>
                <a:lnTo>
                  <a:pt x="425" y="224"/>
                </a:lnTo>
                <a:lnTo>
                  <a:pt x="410" y="292"/>
                </a:lnTo>
                <a:lnTo>
                  <a:pt x="367" y="292"/>
                </a:lnTo>
                <a:cubicBezTo>
                  <a:pt x="360" y="306"/>
                  <a:pt x="351" y="319"/>
                  <a:pt x="340" y="330"/>
                </a:cubicBezTo>
                <a:lnTo>
                  <a:pt x="355" y="370"/>
                </a:lnTo>
                <a:lnTo>
                  <a:pt x="295" y="408"/>
                </a:lnTo>
                <a:lnTo>
                  <a:pt x="265" y="378"/>
                </a:lnTo>
                <a:cubicBezTo>
                  <a:pt x="250" y="383"/>
                  <a:pt x="235" y="385"/>
                  <a:pt x="219" y="386"/>
                </a:cubicBezTo>
                <a:lnTo>
                  <a:pt x="201" y="425"/>
                </a:lnTo>
                <a:lnTo>
                  <a:pt x="132" y="409"/>
                </a:lnTo>
                <a:lnTo>
                  <a:pt x="132" y="366"/>
                </a:lnTo>
                <a:moveTo>
                  <a:pt x="193" y="285"/>
                </a:moveTo>
                <a:cubicBezTo>
                  <a:pt x="234" y="295"/>
                  <a:pt x="274" y="269"/>
                  <a:pt x="283" y="228"/>
                </a:cubicBezTo>
                <a:cubicBezTo>
                  <a:pt x="292" y="187"/>
                  <a:pt x="267" y="147"/>
                  <a:pt x="226" y="137"/>
                </a:cubicBezTo>
                <a:cubicBezTo>
                  <a:pt x="185" y="128"/>
                  <a:pt x="145" y="154"/>
                  <a:pt x="135" y="195"/>
                </a:cubicBezTo>
                <a:cubicBezTo>
                  <a:pt x="126" y="236"/>
                  <a:pt x="152" y="276"/>
                  <a:pt x="193" y="2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0" name="Google Shape;1460;p36"/>
          <p:cNvGrpSpPr/>
          <p:nvPr/>
        </p:nvGrpSpPr>
        <p:grpSpPr>
          <a:xfrm>
            <a:off x="1044898" y="539509"/>
            <a:ext cx="1338461" cy="3039400"/>
            <a:chOff x="1044898" y="539509"/>
            <a:chExt cx="1338461" cy="3039400"/>
          </a:xfrm>
        </p:grpSpPr>
        <p:grpSp>
          <p:nvGrpSpPr>
            <p:cNvPr id="1461" name="Google Shape;1461;p36"/>
            <p:cNvGrpSpPr/>
            <p:nvPr/>
          </p:nvGrpSpPr>
          <p:grpSpPr>
            <a:xfrm>
              <a:off x="1044898" y="539509"/>
              <a:ext cx="1338461" cy="3039400"/>
              <a:chOff x="974898" y="504109"/>
              <a:chExt cx="1338461" cy="3039400"/>
            </a:xfrm>
          </p:grpSpPr>
          <p:sp>
            <p:nvSpPr>
              <p:cNvPr id="1462" name="Google Shape;1462;p36"/>
              <p:cNvSpPr/>
              <p:nvPr/>
            </p:nvSpPr>
            <p:spPr>
              <a:xfrm>
                <a:off x="1473603" y="1772837"/>
                <a:ext cx="839756" cy="839756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83" extrusionOk="0">
                    <a:moveTo>
                      <a:pt x="714" y="341"/>
                    </a:moveTo>
                    <a:cubicBezTo>
                      <a:pt x="718" y="370"/>
                      <a:pt x="719" y="399"/>
                      <a:pt x="716" y="427"/>
                    </a:cubicBezTo>
                    <a:lnTo>
                      <a:pt x="783" y="472"/>
                    </a:lnTo>
                    <a:lnTo>
                      <a:pt x="735" y="595"/>
                    </a:lnTo>
                    <a:lnTo>
                      <a:pt x="655" y="584"/>
                    </a:lnTo>
                    <a:cubicBezTo>
                      <a:pt x="639" y="607"/>
                      <a:pt x="619" y="628"/>
                      <a:pt x="596" y="647"/>
                    </a:cubicBezTo>
                    <a:lnTo>
                      <a:pt x="611" y="725"/>
                    </a:lnTo>
                    <a:lnTo>
                      <a:pt x="490" y="779"/>
                    </a:lnTo>
                    <a:lnTo>
                      <a:pt x="442" y="715"/>
                    </a:lnTo>
                    <a:cubicBezTo>
                      <a:pt x="413" y="719"/>
                      <a:pt x="384" y="720"/>
                      <a:pt x="356" y="717"/>
                    </a:cubicBezTo>
                    <a:lnTo>
                      <a:pt x="311" y="783"/>
                    </a:lnTo>
                    <a:lnTo>
                      <a:pt x="187" y="736"/>
                    </a:lnTo>
                    <a:lnTo>
                      <a:pt x="199" y="656"/>
                    </a:lnTo>
                    <a:cubicBezTo>
                      <a:pt x="176" y="639"/>
                      <a:pt x="155" y="620"/>
                      <a:pt x="136" y="597"/>
                    </a:cubicBezTo>
                    <a:lnTo>
                      <a:pt x="58" y="612"/>
                    </a:lnTo>
                    <a:lnTo>
                      <a:pt x="4" y="491"/>
                    </a:lnTo>
                    <a:lnTo>
                      <a:pt x="68" y="443"/>
                    </a:lnTo>
                    <a:cubicBezTo>
                      <a:pt x="64" y="414"/>
                      <a:pt x="63" y="385"/>
                      <a:pt x="66" y="357"/>
                    </a:cubicBezTo>
                    <a:lnTo>
                      <a:pt x="0" y="312"/>
                    </a:lnTo>
                    <a:lnTo>
                      <a:pt x="47" y="188"/>
                    </a:lnTo>
                    <a:lnTo>
                      <a:pt x="127" y="200"/>
                    </a:lnTo>
                    <a:cubicBezTo>
                      <a:pt x="144" y="177"/>
                      <a:pt x="163" y="155"/>
                      <a:pt x="186" y="137"/>
                    </a:cubicBezTo>
                    <a:lnTo>
                      <a:pt x="171" y="58"/>
                    </a:lnTo>
                    <a:lnTo>
                      <a:pt x="292" y="5"/>
                    </a:lnTo>
                    <a:lnTo>
                      <a:pt x="340" y="69"/>
                    </a:lnTo>
                    <a:cubicBezTo>
                      <a:pt x="369" y="64"/>
                      <a:pt x="398" y="64"/>
                      <a:pt x="426" y="67"/>
                    </a:cubicBezTo>
                    <a:lnTo>
                      <a:pt x="471" y="0"/>
                    </a:lnTo>
                    <a:lnTo>
                      <a:pt x="595" y="48"/>
                    </a:lnTo>
                    <a:lnTo>
                      <a:pt x="583" y="127"/>
                    </a:lnTo>
                    <a:cubicBezTo>
                      <a:pt x="606" y="144"/>
                      <a:pt x="628" y="164"/>
                      <a:pt x="646" y="187"/>
                    </a:cubicBezTo>
                    <a:lnTo>
                      <a:pt x="724" y="171"/>
                    </a:lnTo>
                    <a:lnTo>
                      <a:pt x="778" y="293"/>
                    </a:lnTo>
                    <a:lnTo>
                      <a:pt x="714" y="341"/>
                    </a:lnTo>
                    <a:moveTo>
                      <a:pt x="524" y="340"/>
                    </a:moveTo>
                    <a:cubicBezTo>
                      <a:pt x="492" y="268"/>
                      <a:pt x="408" y="235"/>
                      <a:pt x="336" y="267"/>
                    </a:cubicBezTo>
                    <a:cubicBezTo>
                      <a:pt x="264" y="299"/>
                      <a:pt x="231" y="383"/>
                      <a:pt x="263" y="455"/>
                    </a:cubicBezTo>
                    <a:cubicBezTo>
                      <a:pt x="295" y="527"/>
                      <a:pt x="379" y="559"/>
                      <a:pt x="451" y="528"/>
                    </a:cubicBezTo>
                    <a:cubicBezTo>
                      <a:pt x="523" y="496"/>
                      <a:pt x="555" y="412"/>
                      <a:pt x="524" y="3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36"/>
              <p:cNvSpPr/>
              <p:nvPr/>
            </p:nvSpPr>
            <p:spPr>
              <a:xfrm>
                <a:off x="1444648" y="1370184"/>
                <a:ext cx="275629" cy="27455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6" extrusionOk="0">
                    <a:moveTo>
                      <a:pt x="234" y="111"/>
                    </a:moveTo>
                    <a:cubicBezTo>
                      <a:pt x="236" y="121"/>
                      <a:pt x="236" y="130"/>
                      <a:pt x="235" y="139"/>
                    </a:cubicBezTo>
                    <a:lnTo>
                      <a:pt x="257" y="154"/>
                    </a:lnTo>
                    <a:lnTo>
                      <a:pt x="241" y="195"/>
                    </a:lnTo>
                    <a:lnTo>
                      <a:pt x="215" y="191"/>
                    </a:lnTo>
                    <a:cubicBezTo>
                      <a:pt x="210" y="198"/>
                      <a:pt x="203" y="205"/>
                      <a:pt x="196" y="211"/>
                    </a:cubicBezTo>
                    <a:lnTo>
                      <a:pt x="201" y="237"/>
                    </a:lnTo>
                    <a:lnTo>
                      <a:pt x="161" y="255"/>
                    </a:lnTo>
                    <a:lnTo>
                      <a:pt x="145" y="234"/>
                    </a:lnTo>
                    <a:cubicBezTo>
                      <a:pt x="136" y="235"/>
                      <a:pt x="126" y="235"/>
                      <a:pt x="117" y="234"/>
                    </a:cubicBezTo>
                    <a:lnTo>
                      <a:pt x="102" y="256"/>
                    </a:lnTo>
                    <a:lnTo>
                      <a:pt x="62" y="241"/>
                    </a:lnTo>
                    <a:lnTo>
                      <a:pt x="65" y="215"/>
                    </a:lnTo>
                    <a:cubicBezTo>
                      <a:pt x="58" y="209"/>
                      <a:pt x="51" y="203"/>
                      <a:pt x="45" y="195"/>
                    </a:cubicBezTo>
                    <a:lnTo>
                      <a:pt x="19" y="200"/>
                    </a:lnTo>
                    <a:lnTo>
                      <a:pt x="2" y="160"/>
                    </a:lnTo>
                    <a:lnTo>
                      <a:pt x="23" y="145"/>
                    </a:lnTo>
                    <a:cubicBezTo>
                      <a:pt x="21" y="135"/>
                      <a:pt x="21" y="126"/>
                      <a:pt x="22" y="116"/>
                    </a:cubicBezTo>
                    <a:lnTo>
                      <a:pt x="0" y="102"/>
                    </a:lnTo>
                    <a:lnTo>
                      <a:pt x="16" y="61"/>
                    </a:lnTo>
                    <a:lnTo>
                      <a:pt x="42" y="65"/>
                    </a:lnTo>
                    <a:cubicBezTo>
                      <a:pt x="47" y="57"/>
                      <a:pt x="54" y="50"/>
                      <a:pt x="61" y="44"/>
                    </a:cubicBezTo>
                    <a:lnTo>
                      <a:pt x="56" y="19"/>
                    </a:lnTo>
                    <a:lnTo>
                      <a:pt x="96" y="1"/>
                    </a:lnTo>
                    <a:lnTo>
                      <a:pt x="112" y="22"/>
                    </a:lnTo>
                    <a:cubicBezTo>
                      <a:pt x="121" y="21"/>
                      <a:pt x="131" y="20"/>
                      <a:pt x="140" y="21"/>
                    </a:cubicBezTo>
                    <a:lnTo>
                      <a:pt x="155" y="0"/>
                    </a:lnTo>
                    <a:lnTo>
                      <a:pt x="195" y="15"/>
                    </a:lnTo>
                    <a:lnTo>
                      <a:pt x="192" y="41"/>
                    </a:lnTo>
                    <a:cubicBezTo>
                      <a:pt x="199" y="47"/>
                      <a:pt x="206" y="53"/>
                      <a:pt x="212" y="61"/>
                    </a:cubicBezTo>
                    <a:lnTo>
                      <a:pt x="238" y="56"/>
                    </a:lnTo>
                    <a:lnTo>
                      <a:pt x="255" y="95"/>
                    </a:lnTo>
                    <a:lnTo>
                      <a:pt x="234" y="111"/>
                    </a:lnTo>
                    <a:moveTo>
                      <a:pt x="172" y="111"/>
                    </a:moveTo>
                    <a:cubicBezTo>
                      <a:pt x="161" y="87"/>
                      <a:pt x="134" y="77"/>
                      <a:pt x="110" y="87"/>
                    </a:cubicBezTo>
                    <a:cubicBezTo>
                      <a:pt x="87" y="98"/>
                      <a:pt x="76" y="125"/>
                      <a:pt x="87" y="149"/>
                    </a:cubicBezTo>
                    <a:cubicBezTo>
                      <a:pt x="97" y="172"/>
                      <a:pt x="125" y="183"/>
                      <a:pt x="148" y="172"/>
                    </a:cubicBezTo>
                    <a:cubicBezTo>
                      <a:pt x="172" y="162"/>
                      <a:pt x="182" y="134"/>
                      <a:pt x="172" y="1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36"/>
              <p:cNvSpPr/>
              <p:nvPr/>
            </p:nvSpPr>
            <p:spPr>
              <a:xfrm>
                <a:off x="1378148" y="504109"/>
                <a:ext cx="531953" cy="53195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6" extrusionOk="0">
                    <a:moveTo>
                      <a:pt x="452" y="216"/>
                    </a:moveTo>
                    <a:cubicBezTo>
                      <a:pt x="455" y="234"/>
                      <a:pt x="455" y="252"/>
                      <a:pt x="453" y="270"/>
                    </a:cubicBezTo>
                    <a:lnTo>
                      <a:pt x="496" y="299"/>
                    </a:lnTo>
                    <a:lnTo>
                      <a:pt x="465" y="377"/>
                    </a:lnTo>
                    <a:lnTo>
                      <a:pt x="415" y="370"/>
                    </a:lnTo>
                    <a:cubicBezTo>
                      <a:pt x="405" y="384"/>
                      <a:pt x="392" y="398"/>
                      <a:pt x="377" y="409"/>
                    </a:cubicBezTo>
                    <a:lnTo>
                      <a:pt x="387" y="459"/>
                    </a:lnTo>
                    <a:lnTo>
                      <a:pt x="311" y="493"/>
                    </a:lnTo>
                    <a:lnTo>
                      <a:pt x="280" y="453"/>
                    </a:lnTo>
                    <a:cubicBezTo>
                      <a:pt x="262" y="456"/>
                      <a:pt x="244" y="456"/>
                      <a:pt x="226" y="454"/>
                    </a:cubicBezTo>
                    <a:lnTo>
                      <a:pt x="197" y="496"/>
                    </a:lnTo>
                    <a:lnTo>
                      <a:pt x="119" y="466"/>
                    </a:lnTo>
                    <a:lnTo>
                      <a:pt x="126" y="416"/>
                    </a:lnTo>
                    <a:cubicBezTo>
                      <a:pt x="112" y="405"/>
                      <a:pt x="98" y="392"/>
                      <a:pt x="86" y="378"/>
                    </a:cubicBezTo>
                    <a:lnTo>
                      <a:pt x="37" y="388"/>
                    </a:lnTo>
                    <a:lnTo>
                      <a:pt x="3" y="311"/>
                    </a:lnTo>
                    <a:lnTo>
                      <a:pt x="43" y="281"/>
                    </a:lnTo>
                    <a:cubicBezTo>
                      <a:pt x="40" y="262"/>
                      <a:pt x="40" y="244"/>
                      <a:pt x="42" y="226"/>
                    </a:cubicBezTo>
                    <a:lnTo>
                      <a:pt x="0" y="198"/>
                    </a:lnTo>
                    <a:lnTo>
                      <a:pt x="30" y="119"/>
                    </a:lnTo>
                    <a:lnTo>
                      <a:pt x="80" y="127"/>
                    </a:lnTo>
                    <a:cubicBezTo>
                      <a:pt x="91" y="112"/>
                      <a:pt x="103" y="98"/>
                      <a:pt x="118" y="87"/>
                    </a:cubicBezTo>
                    <a:lnTo>
                      <a:pt x="108" y="37"/>
                    </a:lnTo>
                    <a:lnTo>
                      <a:pt x="185" y="3"/>
                    </a:lnTo>
                    <a:lnTo>
                      <a:pt x="215" y="44"/>
                    </a:lnTo>
                    <a:cubicBezTo>
                      <a:pt x="233" y="41"/>
                      <a:pt x="252" y="40"/>
                      <a:pt x="270" y="42"/>
                    </a:cubicBezTo>
                    <a:lnTo>
                      <a:pt x="298" y="0"/>
                    </a:lnTo>
                    <a:lnTo>
                      <a:pt x="376" y="30"/>
                    </a:lnTo>
                    <a:lnTo>
                      <a:pt x="369" y="81"/>
                    </a:lnTo>
                    <a:cubicBezTo>
                      <a:pt x="384" y="91"/>
                      <a:pt x="397" y="104"/>
                      <a:pt x="409" y="118"/>
                    </a:cubicBezTo>
                    <a:lnTo>
                      <a:pt x="459" y="109"/>
                    </a:lnTo>
                    <a:lnTo>
                      <a:pt x="493" y="185"/>
                    </a:lnTo>
                    <a:lnTo>
                      <a:pt x="452" y="216"/>
                    </a:lnTo>
                    <a:moveTo>
                      <a:pt x="332" y="215"/>
                    </a:moveTo>
                    <a:cubicBezTo>
                      <a:pt x="311" y="170"/>
                      <a:pt x="258" y="149"/>
                      <a:pt x="213" y="169"/>
                    </a:cubicBezTo>
                    <a:cubicBezTo>
                      <a:pt x="167" y="189"/>
                      <a:pt x="147" y="243"/>
                      <a:pt x="167" y="288"/>
                    </a:cubicBezTo>
                    <a:cubicBezTo>
                      <a:pt x="187" y="334"/>
                      <a:pt x="240" y="354"/>
                      <a:pt x="286" y="334"/>
                    </a:cubicBezTo>
                    <a:cubicBezTo>
                      <a:pt x="331" y="314"/>
                      <a:pt x="352" y="260"/>
                      <a:pt x="332" y="2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5" name="Google Shape;1465;p36"/>
              <p:cNvGrpSpPr/>
              <p:nvPr/>
            </p:nvGrpSpPr>
            <p:grpSpPr>
              <a:xfrm>
                <a:off x="974898" y="2924685"/>
                <a:ext cx="469748" cy="618824"/>
                <a:chOff x="974898" y="2924685"/>
                <a:chExt cx="469748" cy="618824"/>
              </a:xfrm>
            </p:grpSpPr>
            <p:sp>
              <p:nvSpPr>
                <p:cNvPr id="1466" name="Google Shape;1466;p36"/>
                <p:cNvSpPr/>
                <p:nvPr/>
              </p:nvSpPr>
              <p:spPr>
                <a:xfrm>
                  <a:off x="974898" y="3120950"/>
                  <a:ext cx="196265" cy="195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82" extrusionOk="0">
                      <a:moveTo>
                        <a:pt x="183" y="91"/>
                      </a:moveTo>
                      <a:cubicBezTo>
                        <a:pt x="183" y="141"/>
                        <a:pt x="142" y="182"/>
                        <a:pt x="92" y="182"/>
                      </a:cubicBezTo>
                      <a:cubicBezTo>
                        <a:pt x="41" y="182"/>
                        <a:pt x="0" y="142"/>
                        <a:pt x="0" y="91"/>
                      </a:cubicBezTo>
                      <a:cubicBezTo>
                        <a:pt x="0" y="41"/>
                        <a:pt x="40" y="0"/>
                        <a:pt x="91" y="0"/>
                      </a:cubicBezTo>
                      <a:cubicBezTo>
                        <a:pt x="141" y="0"/>
                        <a:pt x="183" y="40"/>
                        <a:pt x="183" y="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0500" rIns="90000" bIns="20500" anchor="ctr" anchorCtr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7" name="Google Shape;1467;p36"/>
                <p:cNvSpPr/>
                <p:nvPr/>
              </p:nvSpPr>
              <p:spPr>
                <a:xfrm>
                  <a:off x="1249454" y="2924685"/>
                  <a:ext cx="195192" cy="195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82" extrusionOk="0">
                      <a:moveTo>
                        <a:pt x="182" y="91"/>
                      </a:moveTo>
                      <a:cubicBezTo>
                        <a:pt x="182" y="141"/>
                        <a:pt x="141" y="182"/>
                        <a:pt x="91" y="182"/>
                      </a:cubicBezTo>
                      <a:cubicBezTo>
                        <a:pt x="40" y="182"/>
                        <a:pt x="0" y="142"/>
                        <a:pt x="0" y="91"/>
                      </a:cubicBezTo>
                      <a:cubicBezTo>
                        <a:pt x="0" y="41"/>
                        <a:pt x="40" y="0"/>
                        <a:pt x="91" y="0"/>
                      </a:cubicBezTo>
                      <a:cubicBezTo>
                        <a:pt x="141" y="0"/>
                        <a:pt x="182" y="41"/>
                        <a:pt x="182" y="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0500" rIns="90000" bIns="20500" anchor="ctr" anchorCtr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36"/>
                <p:cNvSpPr/>
                <p:nvPr/>
              </p:nvSpPr>
              <p:spPr>
                <a:xfrm>
                  <a:off x="1249454" y="3330084"/>
                  <a:ext cx="195192" cy="2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99" extrusionOk="0">
                      <a:moveTo>
                        <a:pt x="182" y="99"/>
                      </a:moveTo>
                      <a:cubicBezTo>
                        <a:pt x="182" y="154"/>
                        <a:pt x="142" y="199"/>
                        <a:pt x="91" y="199"/>
                      </a:cubicBezTo>
                      <a:cubicBezTo>
                        <a:pt x="41" y="199"/>
                        <a:pt x="0" y="155"/>
                        <a:pt x="0" y="100"/>
                      </a:cubicBezTo>
                      <a:cubicBezTo>
                        <a:pt x="0" y="45"/>
                        <a:pt x="41" y="0"/>
                        <a:pt x="91" y="0"/>
                      </a:cubicBezTo>
                      <a:cubicBezTo>
                        <a:pt x="142" y="0"/>
                        <a:pt x="182" y="45"/>
                        <a:pt x="182" y="9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6625" rIns="90000" bIns="26625" anchor="ctr" anchorCtr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36"/>
                <p:cNvSpPr/>
                <p:nvPr/>
              </p:nvSpPr>
              <p:spPr>
                <a:xfrm>
                  <a:off x="1043537" y="3236778"/>
                  <a:ext cx="274556" cy="18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76" extrusionOk="0">
                      <a:moveTo>
                        <a:pt x="256" y="175"/>
                      </a:moveTo>
                      <a:cubicBezTo>
                        <a:pt x="252" y="181"/>
                        <a:pt x="192" y="146"/>
                        <a:pt x="121" y="98"/>
                      </a:cubicBezTo>
                      <a:cubicBezTo>
                        <a:pt x="50" y="50"/>
                        <a:pt x="-4" y="6"/>
                        <a:pt x="0" y="0"/>
                      </a:cubicBezTo>
                      <a:cubicBezTo>
                        <a:pt x="4" y="-6"/>
                        <a:pt x="64" y="29"/>
                        <a:pt x="135" y="77"/>
                      </a:cubicBezTo>
                      <a:cubicBezTo>
                        <a:pt x="206" y="125"/>
                        <a:pt x="260" y="169"/>
                        <a:pt x="256" y="1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8350" rIns="90000" bIns="18350" anchor="ctr" anchorCtr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0" name="Google Shape;1470;p36"/>
                <p:cNvSpPr/>
                <p:nvPr/>
              </p:nvSpPr>
              <p:spPr>
                <a:xfrm>
                  <a:off x="1085364" y="3015846"/>
                  <a:ext cx="241309" cy="18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75" extrusionOk="0">
                      <a:moveTo>
                        <a:pt x="225" y="0"/>
                      </a:moveTo>
                      <a:cubicBezTo>
                        <a:pt x="229" y="5"/>
                        <a:pt x="182" y="49"/>
                        <a:pt x="120" y="96"/>
                      </a:cubicBezTo>
                      <a:cubicBezTo>
                        <a:pt x="58" y="145"/>
                        <a:pt x="4" y="179"/>
                        <a:pt x="0" y="174"/>
                      </a:cubicBezTo>
                      <a:cubicBezTo>
                        <a:pt x="-4" y="168"/>
                        <a:pt x="43" y="125"/>
                        <a:pt x="105" y="77"/>
                      </a:cubicBezTo>
                      <a:cubicBezTo>
                        <a:pt x="167" y="29"/>
                        <a:pt x="220" y="-6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8000" rIns="90000" bIns="18000" anchor="ctr" anchorCtr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71" name="Google Shape;1471;p36"/>
            <p:cNvGrpSpPr/>
            <p:nvPr/>
          </p:nvGrpSpPr>
          <p:grpSpPr>
            <a:xfrm>
              <a:off x="1969377" y="1137371"/>
              <a:ext cx="413979" cy="415052"/>
              <a:chOff x="1527227" y="1107896"/>
              <a:chExt cx="413979" cy="415052"/>
            </a:xfrm>
          </p:grpSpPr>
          <p:sp>
            <p:nvSpPr>
              <p:cNvPr id="1472" name="Google Shape;1472;p36"/>
              <p:cNvSpPr/>
              <p:nvPr/>
            </p:nvSpPr>
            <p:spPr>
              <a:xfrm>
                <a:off x="1659143" y="1240884"/>
                <a:ext cx="153365" cy="15443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4" extrusionOk="0">
                    <a:moveTo>
                      <a:pt x="136" y="44"/>
                    </a:moveTo>
                    <a:cubicBezTo>
                      <a:pt x="136" y="44"/>
                      <a:pt x="137" y="45"/>
                      <a:pt x="138" y="48"/>
                    </a:cubicBezTo>
                    <a:cubicBezTo>
                      <a:pt x="139" y="51"/>
                      <a:pt x="140" y="55"/>
                      <a:pt x="142" y="60"/>
                    </a:cubicBezTo>
                    <a:cubicBezTo>
                      <a:pt x="144" y="71"/>
                      <a:pt x="144" y="88"/>
                      <a:pt x="135" y="106"/>
                    </a:cubicBezTo>
                    <a:cubicBezTo>
                      <a:pt x="126" y="124"/>
                      <a:pt x="105" y="142"/>
                      <a:pt x="77" y="144"/>
                    </a:cubicBezTo>
                    <a:cubicBezTo>
                      <a:pt x="64" y="145"/>
                      <a:pt x="49" y="142"/>
                      <a:pt x="37" y="135"/>
                    </a:cubicBezTo>
                    <a:cubicBezTo>
                      <a:pt x="24" y="128"/>
                      <a:pt x="13" y="116"/>
                      <a:pt x="6" y="101"/>
                    </a:cubicBezTo>
                    <a:cubicBezTo>
                      <a:pt x="0" y="87"/>
                      <a:pt x="-1" y="71"/>
                      <a:pt x="2" y="57"/>
                    </a:cubicBezTo>
                    <a:cubicBezTo>
                      <a:pt x="5" y="42"/>
                      <a:pt x="13" y="30"/>
                      <a:pt x="23" y="20"/>
                    </a:cubicBezTo>
                    <a:cubicBezTo>
                      <a:pt x="42" y="1"/>
                      <a:pt x="69" y="-2"/>
                      <a:pt x="89" y="3"/>
                    </a:cubicBezTo>
                    <a:cubicBezTo>
                      <a:pt x="109" y="8"/>
                      <a:pt x="121" y="20"/>
                      <a:pt x="128" y="29"/>
                    </a:cubicBezTo>
                    <a:cubicBezTo>
                      <a:pt x="131" y="33"/>
                      <a:pt x="133" y="37"/>
                      <a:pt x="134" y="40"/>
                    </a:cubicBezTo>
                    <a:cubicBezTo>
                      <a:pt x="135" y="43"/>
                      <a:pt x="136" y="44"/>
                      <a:pt x="136" y="44"/>
                    </a:cubicBezTo>
                    <a:cubicBezTo>
                      <a:pt x="135" y="44"/>
                      <a:pt x="133" y="39"/>
                      <a:pt x="126" y="30"/>
                    </a:cubicBezTo>
                    <a:cubicBezTo>
                      <a:pt x="119" y="22"/>
                      <a:pt x="107" y="11"/>
                      <a:pt x="88" y="7"/>
                    </a:cubicBezTo>
                    <a:cubicBezTo>
                      <a:pt x="70" y="2"/>
                      <a:pt x="44" y="6"/>
                      <a:pt x="26" y="24"/>
                    </a:cubicBezTo>
                    <a:cubicBezTo>
                      <a:pt x="17" y="33"/>
                      <a:pt x="10" y="45"/>
                      <a:pt x="8" y="58"/>
                    </a:cubicBezTo>
                    <a:cubicBezTo>
                      <a:pt x="4" y="71"/>
                      <a:pt x="6" y="86"/>
                      <a:pt x="12" y="99"/>
                    </a:cubicBezTo>
                    <a:cubicBezTo>
                      <a:pt x="18" y="112"/>
                      <a:pt x="28" y="123"/>
                      <a:pt x="39" y="130"/>
                    </a:cubicBezTo>
                    <a:cubicBezTo>
                      <a:pt x="51" y="137"/>
                      <a:pt x="64" y="139"/>
                      <a:pt x="77" y="139"/>
                    </a:cubicBezTo>
                    <a:cubicBezTo>
                      <a:pt x="102" y="137"/>
                      <a:pt x="122" y="121"/>
                      <a:pt x="131" y="104"/>
                    </a:cubicBezTo>
                    <a:cubicBezTo>
                      <a:pt x="141" y="88"/>
                      <a:pt x="141" y="71"/>
                      <a:pt x="139" y="60"/>
                    </a:cubicBezTo>
                    <a:cubicBezTo>
                      <a:pt x="138" y="50"/>
                      <a:pt x="135" y="44"/>
                      <a:pt x="136" y="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6825" rIns="90000" bIns="6825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6"/>
              <p:cNvSpPr/>
              <p:nvPr/>
            </p:nvSpPr>
            <p:spPr>
              <a:xfrm>
                <a:off x="1527227" y="1107896"/>
                <a:ext cx="413979" cy="41505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351" y="168"/>
                    </a:moveTo>
                    <a:cubicBezTo>
                      <a:pt x="351" y="168"/>
                      <a:pt x="352" y="168"/>
                      <a:pt x="353" y="167"/>
                    </a:cubicBezTo>
                    <a:cubicBezTo>
                      <a:pt x="355" y="166"/>
                      <a:pt x="356" y="164"/>
                      <a:pt x="359" y="162"/>
                    </a:cubicBezTo>
                    <a:cubicBezTo>
                      <a:pt x="364" y="158"/>
                      <a:pt x="372" y="152"/>
                      <a:pt x="382" y="144"/>
                    </a:cubicBezTo>
                    <a:lnTo>
                      <a:pt x="382" y="145"/>
                    </a:lnTo>
                    <a:cubicBezTo>
                      <a:pt x="375" y="130"/>
                      <a:pt x="366" y="111"/>
                      <a:pt x="355" y="87"/>
                    </a:cubicBezTo>
                    <a:lnTo>
                      <a:pt x="357" y="88"/>
                    </a:lnTo>
                    <a:cubicBezTo>
                      <a:pt x="345" y="90"/>
                      <a:pt x="332" y="93"/>
                      <a:pt x="318" y="95"/>
                    </a:cubicBezTo>
                    <a:lnTo>
                      <a:pt x="317" y="96"/>
                    </a:lnTo>
                    <a:lnTo>
                      <a:pt x="317" y="95"/>
                    </a:lnTo>
                    <a:cubicBezTo>
                      <a:pt x="308" y="85"/>
                      <a:pt x="298" y="75"/>
                      <a:pt x="286" y="66"/>
                    </a:cubicBezTo>
                    <a:lnTo>
                      <a:pt x="286" y="66"/>
                    </a:lnTo>
                    <a:lnTo>
                      <a:pt x="286" y="64"/>
                    </a:lnTo>
                    <a:cubicBezTo>
                      <a:pt x="287" y="52"/>
                      <a:pt x="289" y="39"/>
                      <a:pt x="291" y="26"/>
                    </a:cubicBezTo>
                    <a:lnTo>
                      <a:pt x="293" y="28"/>
                    </a:lnTo>
                    <a:cubicBezTo>
                      <a:pt x="274" y="21"/>
                      <a:pt x="253" y="13"/>
                      <a:pt x="232" y="5"/>
                    </a:cubicBezTo>
                    <a:lnTo>
                      <a:pt x="235" y="4"/>
                    </a:lnTo>
                    <a:cubicBezTo>
                      <a:pt x="228" y="14"/>
                      <a:pt x="221" y="25"/>
                      <a:pt x="213" y="37"/>
                    </a:cubicBezTo>
                    <a:lnTo>
                      <a:pt x="212" y="38"/>
                    </a:lnTo>
                    <a:lnTo>
                      <a:pt x="211" y="38"/>
                    </a:lnTo>
                    <a:cubicBezTo>
                      <a:pt x="198" y="36"/>
                      <a:pt x="184" y="36"/>
                      <a:pt x="170" y="39"/>
                    </a:cubicBezTo>
                    <a:lnTo>
                      <a:pt x="168" y="39"/>
                    </a:lnTo>
                    <a:lnTo>
                      <a:pt x="167" y="38"/>
                    </a:lnTo>
                    <a:cubicBezTo>
                      <a:pt x="160" y="28"/>
                      <a:pt x="152" y="17"/>
                      <a:pt x="144" y="7"/>
                    </a:cubicBezTo>
                    <a:lnTo>
                      <a:pt x="147" y="7"/>
                    </a:lnTo>
                    <a:cubicBezTo>
                      <a:pt x="128" y="16"/>
                      <a:pt x="108" y="24"/>
                      <a:pt x="88" y="34"/>
                    </a:cubicBezTo>
                    <a:lnTo>
                      <a:pt x="89" y="31"/>
                    </a:lnTo>
                    <a:cubicBezTo>
                      <a:pt x="92" y="42"/>
                      <a:pt x="94" y="56"/>
                      <a:pt x="97" y="69"/>
                    </a:cubicBezTo>
                    <a:lnTo>
                      <a:pt x="97" y="70"/>
                    </a:lnTo>
                    <a:lnTo>
                      <a:pt x="96" y="71"/>
                    </a:lnTo>
                    <a:cubicBezTo>
                      <a:pt x="86" y="80"/>
                      <a:pt x="76" y="90"/>
                      <a:pt x="68" y="102"/>
                    </a:cubicBezTo>
                    <a:lnTo>
                      <a:pt x="67" y="103"/>
                    </a:lnTo>
                    <a:lnTo>
                      <a:pt x="65" y="103"/>
                    </a:lnTo>
                    <a:cubicBezTo>
                      <a:pt x="53" y="101"/>
                      <a:pt x="40" y="99"/>
                      <a:pt x="26" y="97"/>
                    </a:cubicBezTo>
                    <a:lnTo>
                      <a:pt x="29" y="95"/>
                    </a:lnTo>
                    <a:cubicBezTo>
                      <a:pt x="22" y="114"/>
                      <a:pt x="14" y="135"/>
                      <a:pt x="6" y="156"/>
                    </a:cubicBezTo>
                    <a:lnTo>
                      <a:pt x="5" y="152"/>
                    </a:lnTo>
                    <a:cubicBezTo>
                      <a:pt x="15" y="159"/>
                      <a:pt x="26" y="166"/>
                      <a:pt x="38" y="174"/>
                    </a:cubicBezTo>
                    <a:lnTo>
                      <a:pt x="39" y="175"/>
                    </a:lnTo>
                    <a:lnTo>
                      <a:pt x="39" y="177"/>
                    </a:lnTo>
                    <a:cubicBezTo>
                      <a:pt x="37" y="190"/>
                      <a:pt x="38" y="204"/>
                      <a:pt x="40" y="218"/>
                    </a:cubicBezTo>
                    <a:lnTo>
                      <a:pt x="40" y="218"/>
                    </a:lnTo>
                    <a:cubicBezTo>
                      <a:pt x="39" y="219"/>
                      <a:pt x="41" y="215"/>
                      <a:pt x="39" y="221"/>
                    </a:cubicBezTo>
                    <a:lnTo>
                      <a:pt x="38" y="221"/>
                    </a:lnTo>
                    <a:lnTo>
                      <a:pt x="38" y="221"/>
                    </a:lnTo>
                    <a:lnTo>
                      <a:pt x="38" y="221"/>
                    </a:lnTo>
                    <a:lnTo>
                      <a:pt x="37" y="222"/>
                    </a:lnTo>
                    <a:lnTo>
                      <a:pt x="35" y="224"/>
                    </a:lnTo>
                    <a:lnTo>
                      <a:pt x="31" y="226"/>
                    </a:lnTo>
                    <a:lnTo>
                      <a:pt x="23" y="232"/>
                    </a:lnTo>
                    <a:cubicBezTo>
                      <a:pt x="18" y="236"/>
                      <a:pt x="13" y="240"/>
                      <a:pt x="7" y="244"/>
                    </a:cubicBezTo>
                    <a:lnTo>
                      <a:pt x="8" y="240"/>
                    </a:lnTo>
                    <a:cubicBezTo>
                      <a:pt x="17" y="260"/>
                      <a:pt x="26" y="280"/>
                      <a:pt x="34" y="299"/>
                    </a:cubicBezTo>
                    <a:lnTo>
                      <a:pt x="31" y="298"/>
                    </a:lnTo>
                    <a:cubicBezTo>
                      <a:pt x="44" y="295"/>
                      <a:pt x="57" y="293"/>
                      <a:pt x="69" y="290"/>
                    </a:cubicBezTo>
                    <a:lnTo>
                      <a:pt x="71" y="290"/>
                    </a:lnTo>
                    <a:lnTo>
                      <a:pt x="72" y="291"/>
                    </a:lnTo>
                    <a:cubicBezTo>
                      <a:pt x="81" y="302"/>
                      <a:pt x="91" y="312"/>
                      <a:pt x="102" y="320"/>
                    </a:cubicBezTo>
                    <a:lnTo>
                      <a:pt x="103" y="321"/>
                    </a:lnTo>
                    <a:lnTo>
                      <a:pt x="103" y="322"/>
                    </a:lnTo>
                    <a:cubicBezTo>
                      <a:pt x="101" y="335"/>
                      <a:pt x="99" y="348"/>
                      <a:pt x="98" y="361"/>
                    </a:cubicBezTo>
                    <a:lnTo>
                      <a:pt x="96" y="358"/>
                    </a:lnTo>
                    <a:cubicBezTo>
                      <a:pt x="116" y="366"/>
                      <a:pt x="136" y="374"/>
                      <a:pt x="156" y="381"/>
                    </a:cubicBezTo>
                    <a:lnTo>
                      <a:pt x="153" y="382"/>
                    </a:lnTo>
                    <a:cubicBezTo>
                      <a:pt x="160" y="371"/>
                      <a:pt x="167" y="361"/>
                      <a:pt x="175" y="350"/>
                    </a:cubicBezTo>
                    <a:lnTo>
                      <a:pt x="175" y="349"/>
                    </a:lnTo>
                    <a:lnTo>
                      <a:pt x="177" y="349"/>
                    </a:lnTo>
                    <a:cubicBezTo>
                      <a:pt x="191" y="350"/>
                      <a:pt x="205" y="350"/>
                      <a:pt x="218" y="348"/>
                    </a:cubicBezTo>
                    <a:lnTo>
                      <a:pt x="220" y="348"/>
                    </a:lnTo>
                    <a:lnTo>
                      <a:pt x="221" y="349"/>
                    </a:lnTo>
                    <a:cubicBezTo>
                      <a:pt x="229" y="360"/>
                      <a:pt x="237" y="370"/>
                      <a:pt x="244" y="380"/>
                    </a:cubicBezTo>
                    <a:lnTo>
                      <a:pt x="241" y="380"/>
                    </a:lnTo>
                    <a:cubicBezTo>
                      <a:pt x="262" y="370"/>
                      <a:pt x="282" y="362"/>
                      <a:pt x="300" y="354"/>
                    </a:cubicBezTo>
                    <a:lnTo>
                      <a:pt x="299" y="356"/>
                    </a:lnTo>
                    <a:cubicBezTo>
                      <a:pt x="297" y="343"/>
                      <a:pt x="294" y="330"/>
                      <a:pt x="292" y="318"/>
                    </a:cubicBezTo>
                    <a:lnTo>
                      <a:pt x="292" y="317"/>
                    </a:lnTo>
                    <a:lnTo>
                      <a:pt x="293" y="316"/>
                    </a:lnTo>
                    <a:cubicBezTo>
                      <a:pt x="304" y="306"/>
                      <a:pt x="314" y="296"/>
                      <a:pt x="321" y="286"/>
                    </a:cubicBezTo>
                    <a:lnTo>
                      <a:pt x="322" y="285"/>
                    </a:lnTo>
                    <a:lnTo>
                      <a:pt x="323" y="285"/>
                    </a:lnTo>
                    <a:cubicBezTo>
                      <a:pt x="337" y="287"/>
                      <a:pt x="350" y="289"/>
                      <a:pt x="362" y="291"/>
                    </a:cubicBezTo>
                    <a:lnTo>
                      <a:pt x="360" y="292"/>
                    </a:lnTo>
                    <a:cubicBezTo>
                      <a:pt x="369" y="269"/>
                      <a:pt x="377" y="249"/>
                      <a:pt x="383" y="232"/>
                    </a:cubicBezTo>
                    <a:lnTo>
                      <a:pt x="384" y="233"/>
                    </a:lnTo>
                    <a:cubicBezTo>
                      <a:pt x="371" y="225"/>
                      <a:pt x="360" y="217"/>
                      <a:pt x="352" y="211"/>
                    </a:cubicBezTo>
                    <a:lnTo>
                      <a:pt x="351" y="211"/>
                    </a:lnTo>
                    <a:lnTo>
                      <a:pt x="351" y="210"/>
                    </a:lnTo>
                    <a:cubicBezTo>
                      <a:pt x="353" y="196"/>
                      <a:pt x="352" y="186"/>
                      <a:pt x="352" y="179"/>
                    </a:cubicBezTo>
                    <a:cubicBezTo>
                      <a:pt x="352" y="176"/>
                      <a:pt x="351" y="173"/>
                      <a:pt x="351" y="171"/>
                    </a:cubicBezTo>
                    <a:cubicBezTo>
                      <a:pt x="351" y="169"/>
                      <a:pt x="351" y="168"/>
                      <a:pt x="351" y="168"/>
                    </a:cubicBezTo>
                    <a:cubicBezTo>
                      <a:pt x="351" y="168"/>
                      <a:pt x="351" y="169"/>
                      <a:pt x="352" y="171"/>
                    </a:cubicBezTo>
                    <a:cubicBezTo>
                      <a:pt x="352" y="173"/>
                      <a:pt x="353" y="175"/>
                      <a:pt x="353" y="179"/>
                    </a:cubicBezTo>
                    <a:cubicBezTo>
                      <a:pt x="354" y="186"/>
                      <a:pt x="354" y="196"/>
                      <a:pt x="353" y="211"/>
                    </a:cubicBezTo>
                    <a:lnTo>
                      <a:pt x="353" y="210"/>
                    </a:lnTo>
                    <a:cubicBezTo>
                      <a:pt x="362" y="216"/>
                      <a:pt x="372" y="223"/>
                      <a:pt x="385" y="231"/>
                    </a:cubicBezTo>
                    <a:lnTo>
                      <a:pt x="386" y="232"/>
                    </a:lnTo>
                    <a:lnTo>
                      <a:pt x="386" y="233"/>
                    </a:lnTo>
                    <a:cubicBezTo>
                      <a:pt x="379" y="250"/>
                      <a:pt x="372" y="270"/>
                      <a:pt x="363" y="293"/>
                    </a:cubicBezTo>
                    <a:lnTo>
                      <a:pt x="362" y="294"/>
                    </a:lnTo>
                    <a:lnTo>
                      <a:pt x="361" y="294"/>
                    </a:lnTo>
                    <a:cubicBezTo>
                      <a:pt x="349" y="292"/>
                      <a:pt x="337" y="290"/>
                      <a:pt x="323" y="288"/>
                    </a:cubicBezTo>
                    <a:lnTo>
                      <a:pt x="324" y="288"/>
                    </a:lnTo>
                    <a:cubicBezTo>
                      <a:pt x="316" y="299"/>
                      <a:pt x="307" y="309"/>
                      <a:pt x="295" y="319"/>
                    </a:cubicBezTo>
                    <a:lnTo>
                      <a:pt x="296" y="317"/>
                    </a:lnTo>
                    <a:cubicBezTo>
                      <a:pt x="298" y="329"/>
                      <a:pt x="301" y="342"/>
                      <a:pt x="303" y="355"/>
                    </a:cubicBezTo>
                    <a:lnTo>
                      <a:pt x="304" y="357"/>
                    </a:lnTo>
                    <a:lnTo>
                      <a:pt x="302" y="358"/>
                    </a:lnTo>
                    <a:cubicBezTo>
                      <a:pt x="284" y="366"/>
                      <a:pt x="264" y="375"/>
                      <a:pt x="243" y="384"/>
                    </a:cubicBezTo>
                    <a:lnTo>
                      <a:pt x="241" y="385"/>
                    </a:lnTo>
                    <a:lnTo>
                      <a:pt x="240" y="383"/>
                    </a:lnTo>
                    <a:cubicBezTo>
                      <a:pt x="233" y="373"/>
                      <a:pt x="225" y="363"/>
                      <a:pt x="217" y="352"/>
                    </a:cubicBezTo>
                    <a:lnTo>
                      <a:pt x="219" y="353"/>
                    </a:lnTo>
                    <a:cubicBezTo>
                      <a:pt x="206" y="355"/>
                      <a:pt x="191" y="356"/>
                      <a:pt x="177" y="354"/>
                    </a:cubicBezTo>
                    <a:lnTo>
                      <a:pt x="179" y="353"/>
                    </a:lnTo>
                    <a:cubicBezTo>
                      <a:pt x="172" y="363"/>
                      <a:pt x="165" y="374"/>
                      <a:pt x="157" y="385"/>
                    </a:cubicBezTo>
                    <a:lnTo>
                      <a:pt x="156" y="387"/>
                    </a:lnTo>
                    <a:lnTo>
                      <a:pt x="154" y="386"/>
                    </a:lnTo>
                    <a:cubicBezTo>
                      <a:pt x="135" y="379"/>
                      <a:pt x="115" y="371"/>
                      <a:pt x="94" y="363"/>
                    </a:cubicBezTo>
                    <a:lnTo>
                      <a:pt x="92" y="362"/>
                    </a:lnTo>
                    <a:lnTo>
                      <a:pt x="92" y="360"/>
                    </a:lnTo>
                    <a:cubicBezTo>
                      <a:pt x="94" y="347"/>
                      <a:pt x="96" y="335"/>
                      <a:pt x="98" y="322"/>
                    </a:cubicBezTo>
                    <a:lnTo>
                      <a:pt x="99" y="324"/>
                    </a:lnTo>
                    <a:cubicBezTo>
                      <a:pt x="88" y="316"/>
                      <a:pt x="77" y="306"/>
                      <a:pt x="68" y="295"/>
                    </a:cubicBezTo>
                    <a:lnTo>
                      <a:pt x="71" y="296"/>
                    </a:lnTo>
                    <a:cubicBezTo>
                      <a:pt x="58" y="298"/>
                      <a:pt x="45" y="301"/>
                      <a:pt x="32" y="303"/>
                    </a:cubicBezTo>
                    <a:lnTo>
                      <a:pt x="30" y="304"/>
                    </a:lnTo>
                    <a:lnTo>
                      <a:pt x="29" y="302"/>
                    </a:lnTo>
                    <a:cubicBezTo>
                      <a:pt x="21" y="282"/>
                      <a:pt x="12" y="263"/>
                      <a:pt x="3" y="243"/>
                    </a:cubicBezTo>
                    <a:lnTo>
                      <a:pt x="2" y="240"/>
                    </a:lnTo>
                    <a:lnTo>
                      <a:pt x="4" y="239"/>
                    </a:lnTo>
                    <a:cubicBezTo>
                      <a:pt x="9" y="235"/>
                      <a:pt x="15" y="231"/>
                      <a:pt x="20" y="228"/>
                    </a:cubicBezTo>
                    <a:lnTo>
                      <a:pt x="28" y="222"/>
                    </a:lnTo>
                    <a:lnTo>
                      <a:pt x="32" y="219"/>
                    </a:lnTo>
                    <a:lnTo>
                      <a:pt x="34" y="217"/>
                    </a:lnTo>
                    <a:lnTo>
                      <a:pt x="35" y="217"/>
                    </a:lnTo>
                    <a:lnTo>
                      <a:pt x="35" y="216"/>
                    </a:lnTo>
                    <a:lnTo>
                      <a:pt x="35" y="216"/>
                    </a:lnTo>
                    <a:lnTo>
                      <a:pt x="36" y="216"/>
                    </a:lnTo>
                    <a:cubicBezTo>
                      <a:pt x="33" y="221"/>
                      <a:pt x="35" y="217"/>
                      <a:pt x="34" y="219"/>
                    </a:cubicBezTo>
                    <a:lnTo>
                      <a:pt x="34" y="219"/>
                    </a:lnTo>
                    <a:cubicBezTo>
                      <a:pt x="32" y="204"/>
                      <a:pt x="32" y="189"/>
                      <a:pt x="33" y="176"/>
                    </a:cubicBezTo>
                    <a:lnTo>
                      <a:pt x="35" y="178"/>
                    </a:lnTo>
                    <a:cubicBezTo>
                      <a:pt x="24" y="171"/>
                      <a:pt x="12" y="164"/>
                      <a:pt x="2" y="157"/>
                    </a:cubicBezTo>
                    <a:lnTo>
                      <a:pt x="0" y="155"/>
                    </a:lnTo>
                    <a:lnTo>
                      <a:pt x="1" y="153"/>
                    </a:lnTo>
                    <a:cubicBezTo>
                      <a:pt x="9" y="132"/>
                      <a:pt x="17" y="112"/>
                      <a:pt x="24" y="93"/>
                    </a:cubicBezTo>
                    <a:lnTo>
                      <a:pt x="25" y="91"/>
                    </a:lnTo>
                    <a:lnTo>
                      <a:pt x="27" y="91"/>
                    </a:lnTo>
                    <a:cubicBezTo>
                      <a:pt x="41" y="93"/>
                      <a:pt x="54" y="95"/>
                      <a:pt x="66" y="97"/>
                    </a:cubicBezTo>
                    <a:lnTo>
                      <a:pt x="63" y="98"/>
                    </a:lnTo>
                    <a:cubicBezTo>
                      <a:pt x="72" y="86"/>
                      <a:pt x="82" y="75"/>
                      <a:pt x="93" y="67"/>
                    </a:cubicBezTo>
                    <a:lnTo>
                      <a:pt x="92" y="70"/>
                    </a:lnTo>
                    <a:cubicBezTo>
                      <a:pt x="89" y="56"/>
                      <a:pt x="87" y="43"/>
                      <a:pt x="84" y="31"/>
                    </a:cubicBezTo>
                    <a:lnTo>
                      <a:pt x="84" y="29"/>
                    </a:lnTo>
                    <a:lnTo>
                      <a:pt x="86" y="28"/>
                    </a:lnTo>
                    <a:cubicBezTo>
                      <a:pt x="106" y="19"/>
                      <a:pt x="126" y="10"/>
                      <a:pt x="145" y="2"/>
                    </a:cubicBezTo>
                    <a:lnTo>
                      <a:pt x="147" y="1"/>
                    </a:lnTo>
                    <a:lnTo>
                      <a:pt x="148" y="3"/>
                    </a:lnTo>
                    <a:cubicBezTo>
                      <a:pt x="156" y="14"/>
                      <a:pt x="164" y="25"/>
                      <a:pt x="171" y="34"/>
                    </a:cubicBezTo>
                    <a:lnTo>
                      <a:pt x="169" y="33"/>
                    </a:lnTo>
                    <a:cubicBezTo>
                      <a:pt x="184" y="31"/>
                      <a:pt x="198" y="31"/>
                      <a:pt x="212" y="32"/>
                    </a:cubicBezTo>
                    <a:lnTo>
                      <a:pt x="209" y="33"/>
                    </a:lnTo>
                    <a:cubicBezTo>
                      <a:pt x="217" y="22"/>
                      <a:pt x="224" y="11"/>
                      <a:pt x="231" y="1"/>
                    </a:cubicBezTo>
                    <a:lnTo>
                      <a:pt x="232" y="0"/>
                    </a:lnTo>
                    <a:lnTo>
                      <a:pt x="234" y="0"/>
                    </a:lnTo>
                    <a:cubicBezTo>
                      <a:pt x="255" y="8"/>
                      <a:pt x="275" y="16"/>
                      <a:pt x="294" y="24"/>
                    </a:cubicBezTo>
                    <a:lnTo>
                      <a:pt x="295" y="24"/>
                    </a:lnTo>
                    <a:lnTo>
                      <a:pt x="295" y="26"/>
                    </a:lnTo>
                    <a:cubicBezTo>
                      <a:pt x="293" y="39"/>
                      <a:pt x="291" y="52"/>
                      <a:pt x="289" y="64"/>
                    </a:cubicBezTo>
                    <a:lnTo>
                      <a:pt x="289" y="63"/>
                    </a:lnTo>
                    <a:cubicBezTo>
                      <a:pt x="301" y="71"/>
                      <a:pt x="311" y="82"/>
                      <a:pt x="319" y="92"/>
                    </a:cubicBezTo>
                    <a:lnTo>
                      <a:pt x="318" y="92"/>
                    </a:lnTo>
                    <a:cubicBezTo>
                      <a:pt x="332" y="89"/>
                      <a:pt x="344" y="86"/>
                      <a:pt x="356" y="84"/>
                    </a:cubicBezTo>
                    <a:lnTo>
                      <a:pt x="357" y="84"/>
                    </a:lnTo>
                    <a:lnTo>
                      <a:pt x="358" y="85"/>
                    </a:lnTo>
                    <a:cubicBezTo>
                      <a:pt x="368" y="109"/>
                      <a:pt x="377" y="129"/>
                      <a:pt x="383" y="144"/>
                    </a:cubicBezTo>
                    <a:lnTo>
                      <a:pt x="384" y="145"/>
                    </a:lnTo>
                    <a:lnTo>
                      <a:pt x="383" y="145"/>
                    </a:lnTo>
                    <a:cubicBezTo>
                      <a:pt x="373" y="153"/>
                      <a:pt x="365" y="158"/>
                      <a:pt x="360" y="162"/>
                    </a:cubicBezTo>
                    <a:cubicBezTo>
                      <a:pt x="357" y="164"/>
                      <a:pt x="355" y="165"/>
                      <a:pt x="354" y="167"/>
                    </a:cubicBezTo>
                    <a:cubicBezTo>
                      <a:pt x="352" y="168"/>
                      <a:pt x="351" y="168"/>
                      <a:pt x="351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4" name="Google Shape;1474;p36"/>
          <p:cNvGrpSpPr/>
          <p:nvPr/>
        </p:nvGrpSpPr>
        <p:grpSpPr>
          <a:xfrm>
            <a:off x="4058633" y="543836"/>
            <a:ext cx="1946115" cy="2296729"/>
            <a:chOff x="3966056" y="469822"/>
            <a:chExt cx="2410945" cy="2845303"/>
          </a:xfrm>
        </p:grpSpPr>
        <p:grpSp>
          <p:nvGrpSpPr>
            <p:cNvPr id="1534" name="Google Shape;1534;p36"/>
            <p:cNvGrpSpPr/>
            <p:nvPr/>
          </p:nvGrpSpPr>
          <p:grpSpPr>
            <a:xfrm>
              <a:off x="5703481" y="663834"/>
              <a:ext cx="673520" cy="837611"/>
              <a:chOff x="5703481" y="740034"/>
              <a:chExt cx="673520" cy="837611"/>
            </a:xfrm>
          </p:grpSpPr>
          <p:sp>
            <p:nvSpPr>
              <p:cNvPr id="1542" name="Google Shape;1542;p36"/>
              <p:cNvSpPr/>
              <p:nvPr/>
            </p:nvSpPr>
            <p:spPr>
              <a:xfrm>
                <a:off x="5703481" y="1489701"/>
                <a:ext cx="87944" cy="87944"/>
              </a:xfrm>
              <a:custGeom>
                <a:avLst/>
                <a:gdLst/>
                <a:ahLst/>
                <a:cxnLst/>
                <a:rect l="l" t="t" r="r" b="b"/>
                <a:pathLst>
                  <a:path w="82" h="82" extrusionOk="0">
                    <a:moveTo>
                      <a:pt x="82" y="41"/>
                    </a:moveTo>
                    <a:cubicBezTo>
                      <a:pt x="82" y="48"/>
                      <a:pt x="79" y="55"/>
                      <a:pt x="76" y="62"/>
                    </a:cubicBezTo>
                    <a:cubicBezTo>
                      <a:pt x="72" y="68"/>
                      <a:pt x="67" y="72"/>
                      <a:pt x="61" y="76"/>
                    </a:cubicBezTo>
                    <a:cubicBezTo>
                      <a:pt x="54" y="79"/>
                      <a:pt x="48" y="82"/>
                      <a:pt x="41" y="82"/>
                    </a:cubicBezTo>
                    <a:cubicBezTo>
                      <a:pt x="34" y="82"/>
                      <a:pt x="27" y="79"/>
                      <a:pt x="21" y="76"/>
                    </a:cubicBezTo>
                    <a:cubicBezTo>
                      <a:pt x="14" y="72"/>
                      <a:pt x="9" y="68"/>
                      <a:pt x="6" y="62"/>
                    </a:cubicBezTo>
                    <a:cubicBezTo>
                      <a:pt x="2" y="55"/>
                      <a:pt x="0" y="48"/>
                      <a:pt x="0" y="41"/>
                    </a:cubicBezTo>
                    <a:cubicBezTo>
                      <a:pt x="0" y="34"/>
                      <a:pt x="2" y="27"/>
                      <a:pt x="6" y="21"/>
                    </a:cubicBezTo>
                    <a:cubicBezTo>
                      <a:pt x="9" y="15"/>
                      <a:pt x="14" y="9"/>
                      <a:pt x="21" y="6"/>
                    </a:cubicBezTo>
                    <a:cubicBezTo>
                      <a:pt x="27" y="2"/>
                      <a:pt x="34" y="0"/>
                      <a:pt x="41" y="0"/>
                    </a:cubicBezTo>
                    <a:cubicBezTo>
                      <a:pt x="48" y="0"/>
                      <a:pt x="54" y="2"/>
                      <a:pt x="61" y="6"/>
                    </a:cubicBezTo>
                    <a:cubicBezTo>
                      <a:pt x="67" y="9"/>
                      <a:pt x="73" y="15"/>
                      <a:pt x="76" y="21"/>
                    </a:cubicBezTo>
                    <a:cubicBezTo>
                      <a:pt x="80" y="27"/>
                      <a:pt x="82" y="34"/>
                      <a:pt x="82" y="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6215056" y="740034"/>
                <a:ext cx="161945" cy="12119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13" extrusionOk="0">
                    <a:moveTo>
                      <a:pt x="66" y="113"/>
                    </a:moveTo>
                    <a:cubicBezTo>
                      <a:pt x="63" y="113"/>
                      <a:pt x="61" y="113"/>
                      <a:pt x="59" y="111"/>
                    </a:cubicBezTo>
                    <a:lnTo>
                      <a:pt x="4" y="66"/>
                    </a:lnTo>
                    <a:cubicBezTo>
                      <a:pt x="-1" y="62"/>
                      <a:pt x="-1" y="54"/>
                      <a:pt x="3" y="50"/>
                    </a:cubicBezTo>
                    <a:cubicBezTo>
                      <a:pt x="6" y="45"/>
                      <a:pt x="13" y="45"/>
                      <a:pt x="18" y="49"/>
                    </a:cubicBezTo>
                    <a:lnTo>
                      <a:pt x="64" y="87"/>
                    </a:lnTo>
                    <a:lnTo>
                      <a:pt x="132" y="5"/>
                    </a:lnTo>
                    <a:cubicBezTo>
                      <a:pt x="136" y="0"/>
                      <a:pt x="142" y="-1"/>
                      <a:pt x="147" y="3"/>
                    </a:cubicBezTo>
                    <a:cubicBezTo>
                      <a:pt x="151" y="7"/>
                      <a:pt x="153" y="14"/>
                      <a:pt x="149" y="18"/>
                    </a:cubicBezTo>
                    <a:lnTo>
                      <a:pt x="74" y="109"/>
                    </a:lnTo>
                    <a:cubicBezTo>
                      <a:pt x="73" y="112"/>
                      <a:pt x="70" y="113"/>
                      <a:pt x="67" y="113"/>
                    </a:cubicBezTo>
                    <a:lnTo>
                      <a:pt x="66" y="11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4" name="Google Shape;1554;p36"/>
            <p:cNvGrpSpPr/>
            <p:nvPr/>
          </p:nvGrpSpPr>
          <p:grpSpPr>
            <a:xfrm>
              <a:off x="3966056" y="469822"/>
              <a:ext cx="1349186" cy="2845303"/>
              <a:chOff x="3966056" y="393622"/>
              <a:chExt cx="1349186" cy="2845303"/>
            </a:xfrm>
          </p:grpSpPr>
          <p:sp>
            <p:nvSpPr>
              <p:cNvPr id="1555" name="Google Shape;1555;p36"/>
              <p:cNvSpPr/>
              <p:nvPr/>
            </p:nvSpPr>
            <p:spPr>
              <a:xfrm>
                <a:off x="3966056" y="393622"/>
                <a:ext cx="1349186" cy="2845303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653" extrusionOk="0">
                    <a:moveTo>
                      <a:pt x="1032" y="1"/>
                    </a:moveTo>
                    <a:cubicBezTo>
                      <a:pt x="1006" y="1"/>
                      <a:pt x="974" y="1"/>
                      <a:pt x="936" y="1"/>
                    </a:cubicBezTo>
                    <a:cubicBezTo>
                      <a:pt x="927" y="1"/>
                      <a:pt x="917" y="0"/>
                      <a:pt x="907" y="4"/>
                    </a:cubicBezTo>
                    <a:cubicBezTo>
                      <a:pt x="898" y="8"/>
                      <a:pt x="890" y="15"/>
                      <a:pt x="885" y="24"/>
                    </a:cubicBezTo>
                    <a:cubicBezTo>
                      <a:pt x="882" y="29"/>
                      <a:pt x="880" y="34"/>
                      <a:pt x="879" y="39"/>
                    </a:cubicBezTo>
                    <a:cubicBezTo>
                      <a:pt x="878" y="45"/>
                      <a:pt x="879" y="50"/>
                      <a:pt x="879" y="56"/>
                    </a:cubicBezTo>
                    <a:cubicBezTo>
                      <a:pt x="879" y="61"/>
                      <a:pt x="879" y="68"/>
                      <a:pt x="879" y="74"/>
                    </a:cubicBezTo>
                    <a:cubicBezTo>
                      <a:pt x="879" y="80"/>
                      <a:pt x="879" y="86"/>
                      <a:pt x="877" y="92"/>
                    </a:cubicBezTo>
                    <a:cubicBezTo>
                      <a:pt x="875" y="104"/>
                      <a:pt x="867" y="116"/>
                      <a:pt x="856" y="123"/>
                    </a:cubicBezTo>
                    <a:cubicBezTo>
                      <a:pt x="851" y="126"/>
                      <a:pt x="844" y="129"/>
                      <a:pt x="837" y="130"/>
                    </a:cubicBezTo>
                    <a:cubicBezTo>
                      <a:pt x="831" y="130"/>
                      <a:pt x="824" y="130"/>
                      <a:pt x="817" y="130"/>
                    </a:cubicBezTo>
                    <a:cubicBezTo>
                      <a:pt x="790" y="130"/>
                      <a:pt x="761" y="130"/>
                      <a:pt x="731" y="130"/>
                    </a:cubicBezTo>
                    <a:cubicBezTo>
                      <a:pt x="671" y="130"/>
                      <a:pt x="606" y="130"/>
                      <a:pt x="537" y="130"/>
                    </a:cubicBezTo>
                    <a:cubicBezTo>
                      <a:pt x="519" y="130"/>
                      <a:pt x="502" y="130"/>
                      <a:pt x="483" y="130"/>
                    </a:cubicBezTo>
                    <a:cubicBezTo>
                      <a:pt x="479" y="130"/>
                      <a:pt x="474" y="130"/>
                      <a:pt x="470" y="130"/>
                    </a:cubicBezTo>
                    <a:cubicBezTo>
                      <a:pt x="465" y="130"/>
                      <a:pt x="461" y="130"/>
                      <a:pt x="456" y="129"/>
                    </a:cubicBezTo>
                    <a:cubicBezTo>
                      <a:pt x="447" y="126"/>
                      <a:pt x="438" y="121"/>
                      <a:pt x="432" y="114"/>
                    </a:cubicBezTo>
                    <a:cubicBezTo>
                      <a:pt x="426" y="107"/>
                      <a:pt x="422" y="98"/>
                      <a:pt x="421" y="88"/>
                    </a:cubicBezTo>
                    <a:cubicBezTo>
                      <a:pt x="420" y="83"/>
                      <a:pt x="420" y="78"/>
                      <a:pt x="420" y="74"/>
                    </a:cubicBezTo>
                    <a:lnTo>
                      <a:pt x="420" y="59"/>
                    </a:lnTo>
                    <a:cubicBezTo>
                      <a:pt x="420" y="50"/>
                      <a:pt x="421" y="40"/>
                      <a:pt x="417" y="31"/>
                    </a:cubicBezTo>
                    <a:cubicBezTo>
                      <a:pt x="414" y="22"/>
                      <a:pt x="408" y="14"/>
                      <a:pt x="400" y="9"/>
                    </a:cubicBezTo>
                    <a:cubicBezTo>
                      <a:pt x="392" y="3"/>
                      <a:pt x="383" y="1"/>
                      <a:pt x="373" y="1"/>
                    </a:cubicBezTo>
                    <a:lnTo>
                      <a:pt x="342" y="1"/>
                    </a:lnTo>
                    <a:cubicBezTo>
                      <a:pt x="322" y="1"/>
                      <a:pt x="301" y="1"/>
                      <a:pt x="281" y="1"/>
                    </a:cubicBezTo>
                    <a:cubicBezTo>
                      <a:pt x="239" y="1"/>
                      <a:pt x="196" y="1"/>
                      <a:pt x="152" y="1"/>
                    </a:cubicBezTo>
                    <a:cubicBezTo>
                      <a:pt x="130" y="1"/>
                      <a:pt x="108" y="4"/>
                      <a:pt x="88" y="14"/>
                    </a:cubicBezTo>
                    <a:cubicBezTo>
                      <a:pt x="67" y="23"/>
                      <a:pt x="49" y="36"/>
                      <a:pt x="34" y="54"/>
                    </a:cubicBezTo>
                    <a:cubicBezTo>
                      <a:pt x="19" y="71"/>
                      <a:pt x="9" y="92"/>
                      <a:pt x="4" y="115"/>
                    </a:cubicBezTo>
                    <a:cubicBezTo>
                      <a:pt x="2" y="120"/>
                      <a:pt x="2" y="126"/>
                      <a:pt x="1" y="132"/>
                    </a:cubicBezTo>
                    <a:cubicBezTo>
                      <a:pt x="1" y="137"/>
                      <a:pt x="0" y="142"/>
                      <a:pt x="0" y="146"/>
                    </a:cubicBezTo>
                    <a:lnTo>
                      <a:pt x="0" y="1103"/>
                    </a:lnTo>
                    <a:cubicBezTo>
                      <a:pt x="0" y="1116"/>
                      <a:pt x="0" y="1129"/>
                      <a:pt x="0" y="1141"/>
                    </a:cubicBezTo>
                    <a:cubicBezTo>
                      <a:pt x="0" y="1180"/>
                      <a:pt x="0" y="1220"/>
                      <a:pt x="0" y="1259"/>
                    </a:cubicBezTo>
                    <a:lnTo>
                      <a:pt x="0" y="2501"/>
                    </a:lnTo>
                    <a:cubicBezTo>
                      <a:pt x="0" y="2517"/>
                      <a:pt x="1" y="2533"/>
                      <a:pt x="6" y="2548"/>
                    </a:cubicBezTo>
                    <a:cubicBezTo>
                      <a:pt x="15" y="2579"/>
                      <a:pt x="36" y="2607"/>
                      <a:pt x="63" y="2626"/>
                    </a:cubicBezTo>
                    <a:cubicBezTo>
                      <a:pt x="90" y="2645"/>
                      <a:pt x="123" y="2653"/>
                      <a:pt x="157" y="2652"/>
                    </a:cubicBezTo>
                    <a:cubicBezTo>
                      <a:pt x="190" y="2652"/>
                      <a:pt x="223" y="2652"/>
                      <a:pt x="256" y="2652"/>
                    </a:cubicBezTo>
                    <a:cubicBezTo>
                      <a:pt x="322" y="2652"/>
                      <a:pt x="388" y="2652"/>
                      <a:pt x="453" y="2652"/>
                    </a:cubicBezTo>
                    <a:cubicBezTo>
                      <a:pt x="584" y="2652"/>
                      <a:pt x="713" y="2652"/>
                      <a:pt x="839" y="2652"/>
                    </a:cubicBezTo>
                    <a:cubicBezTo>
                      <a:pt x="902" y="2652"/>
                      <a:pt x="965" y="2652"/>
                      <a:pt x="1027" y="2652"/>
                    </a:cubicBezTo>
                    <a:cubicBezTo>
                      <a:pt x="1058" y="2652"/>
                      <a:pt x="1089" y="2653"/>
                      <a:pt x="1119" y="2652"/>
                    </a:cubicBezTo>
                    <a:cubicBezTo>
                      <a:pt x="1150" y="2650"/>
                      <a:pt x="1179" y="2638"/>
                      <a:pt x="1202" y="2620"/>
                    </a:cubicBezTo>
                    <a:cubicBezTo>
                      <a:pt x="1214" y="2610"/>
                      <a:pt x="1224" y="2600"/>
                      <a:pt x="1232" y="2587"/>
                    </a:cubicBezTo>
                    <a:cubicBezTo>
                      <a:pt x="1240" y="2575"/>
                      <a:pt x="1246" y="2560"/>
                      <a:pt x="1251" y="2546"/>
                    </a:cubicBezTo>
                    <a:cubicBezTo>
                      <a:pt x="1255" y="2532"/>
                      <a:pt x="1256" y="2517"/>
                      <a:pt x="1256" y="2502"/>
                    </a:cubicBezTo>
                    <a:cubicBezTo>
                      <a:pt x="1256" y="2487"/>
                      <a:pt x="1256" y="2473"/>
                      <a:pt x="1256" y="2458"/>
                    </a:cubicBezTo>
                    <a:cubicBezTo>
                      <a:pt x="1256" y="2398"/>
                      <a:pt x="1256" y="2340"/>
                      <a:pt x="1256" y="2282"/>
                    </a:cubicBezTo>
                    <a:cubicBezTo>
                      <a:pt x="1256" y="1819"/>
                      <a:pt x="1257" y="1402"/>
                      <a:pt x="1257" y="1051"/>
                    </a:cubicBezTo>
                    <a:cubicBezTo>
                      <a:pt x="1257" y="701"/>
                      <a:pt x="1257" y="417"/>
                      <a:pt x="1258" y="221"/>
                    </a:cubicBezTo>
                    <a:cubicBezTo>
                      <a:pt x="1258" y="197"/>
                      <a:pt x="1258" y="173"/>
                      <a:pt x="1258" y="152"/>
                    </a:cubicBezTo>
                    <a:cubicBezTo>
                      <a:pt x="1258" y="130"/>
                      <a:pt x="1254" y="110"/>
                      <a:pt x="1247" y="92"/>
                    </a:cubicBezTo>
                    <a:cubicBezTo>
                      <a:pt x="1240" y="75"/>
                      <a:pt x="1229" y="60"/>
                      <a:pt x="1219" y="49"/>
                    </a:cubicBezTo>
                    <a:cubicBezTo>
                      <a:pt x="1208" y="37"/>
                      <a:pt x="1197" y="28"/>
                      <a:pt x="1186" y="21"/>
                    </a:cubicBezTo>
                    <a:cubicBezTo>
                      <a:pt x="1164" y="8"/>
                      <a:pt x="1144" y="4"/>
                      <a:pt x="1131" y="2"/>
                    </a:cubicBezTo>
                    <a:cubicBezTo>
                      <a:pt x="1124" y="1"/>
                      <a:pt x="1119" y="1"/>
                      <a:pt x="1116" y="1"/>
                    </a:cubicBezTo>
                    <a:cubicBezTo>
                      <a:pt x="1113" y="1"/>
                      <a:pt x="1111" y="0"/>
                      <a:pt x="1111" y="0"/>
                    </a:cubicBezTo>
                    <a:cubicBezTo>
                      <a:pt x="1111" y="0"/>
                      <a:pt x="1104" y="1"/>
                      <a:pt x="1091" y="1"/>
                    </a:cubicBezTo>
                    <a:cubicBezTo>
                      <a:pt x="1078" y="1"/>
                      <a:pt x="1058" y="1"/>
                      <a:pt x="10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5072860" y="644583"/>
                <a:ext cx="116901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" extrusionOk="0">
                    <a:moveTo>
                      <a:pt x="109" y="1"/>
                    </a:moveTo>
                    <a:cubicBezTo>
                      <a:pt x="109" y="2"/>
                      <a:pt x="84" y="2"/>
                      <a:pt x="54" y="3"/>
                    </a:cubicBezTo>
                    <a:cubicBezTo>
                      <a:pt x="24" y="3"/>
                      <a:pt x="0" y="3"/>
                      <a:pt x="0" y="2"/>
                    </a:cubicBezTo>
                    <a:cubicBezTo>
                      <a:pt x="0" y="1"/>
                      <a:pt x="24" y="1"/>
                      <a:pt x="54" y="0"/>
                    </a:cubicBezTo>
                    <a:cubicBezTo>
                      <a:pt x="84" y="0"/>
                      <a:pt x="109" y="0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5072860" y="674612"/>
                <a:ext cx="11690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2" extrusionOk="0">
                    <a:moveTo>
                      <a:pt x="109" y="1"/>
                    </a:moveTo>
                    <a:cubicBezTo>
                      <a:pt x="109" y="1"/>
                      <a:pt x="85" y="2"/>
                      <a:pt x="55" y="2"/>
                    </a:cubicBezTo>
                    <a:cubicBezTo>
                      <a:pt x="25" y="3"/>
                      <a:pt x="0" y="2"/>
                      <a:pt x="0" y="2"/>
                    </a:cubicBezTo>
                    <a:cubicBezTo>
                      <a:pt x="0" y="1"/>
                      <a:pt x="25" y="0"/>
                      <a:pt x="55" y="0"/>
                    </a:cubicBezTo>
                    <a:cubicBezTo>
                      <a:pt x="85" y="0"/>
                      <a:pt x="109" y="0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5072860" y="704642"/>
                <a:ext cx="11690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2" extrusionOk="0">
                    <a:moveTo>
                      <a:pt x="109" y="1"/>
                    </a:moveTo>
                    <a:cubicBezTo>
                      <a:pt x="109" y="1"/>
                      <a:pt x="85" y="2"/>
                      <a:pt x="55" y="2"/>
                    </a:cubicBezTo>
                    <a:cubicBezTo>
                      <a:pt x="25" y="2"/>
                      <a:pt x="0" y="2"/>
                      <a:pt x="0" y="2"/>
                    </a:cubicBezTo>
                    <a:cubicBezTo>
                      <a:pt x="0" y="1"/>
                      <a:pt x="25" y="0"/>
                      <a:pt x="55" y="0"/>
                    </a:cubicBezTo>
                    <a:cubicBezTo>
                      <a:pt x="85" y="0"/>
                      <a:pt x="109" y="0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4082957" y="896617"/>
                <a:ext cx="1100370" cy="20055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87" extrusionOk="0">
                    <a:moveTo>
                      <a:pt x="513" y="187"/>
                    </a:moveTo>
                    <a:lnTo>
                      <a:pt x="947" y="187"/>
                    </a:lnTo>
                    <a:cubicBezTo>
                      <a:pt x="991" y="187"/>
                      <a:pt x="1026" y="152"/>
                      <a:pt x="1026" y="108"/>
                    </a:cubicBezTo>
                    <a:lnTo>
                      <a:pt x="1026" y="79"/>
                    </a:lnTo>
                    <a:cubicBezTo>
                      <a:pt x="1026" y="35"/>
                      <a:pt x="991" y="0"/>
                      <a:pt x="947" y="0"/>
                    </a:cubicBezTo>
                    <a:lnTo>
                      <a:pt x="79" y="0"/>
                    </a:lnTo>
                    <a:cubicBezTo>
                      <a:pt x="35" y="0"/>
                      <a:pt x="0" y="35"/>
                      <a:pt x="0" y="79"/>
                    </a:cubicBezTo>
                    <a:lnTo>
                      <a:pt x="0" y="108"/>
                    </a:lnTo>
                    <a:cubicBezTo>
                      <a:pt x="0" y="152"/>
                      <a:pt x="35" y="187"/>
                      <a:pt x="79" y="187"/>
                    </a:cubicBezTo>
                    <a:lnTo>
                      <a:pt x="513" y="1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4079740" y="894472"/>
                <a:ext cx="1104660" cy="20484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91" extrusionOk="0">
                    <a:moveTo>
                      <a:pt x="950" y="189"/>
                    </a:moveTo>
                    <a:cubicBezTo>
                      <a:pt x="950" y="189"/>
                      <a:pt x="952" y="189"/>
                      <a:pt x="956" y="188"/>
                    </a:cubicBezTo>
                    <a:cubicBezTo>
                      <a:pt x="960" y="188"/>
                      <a:pt x="966" y="187"/>
                      <a:pt x="973" y="185"/>
                    </a:cubicBezTo>
                    <a:cubicBezTo>
                      <a:pt x="980" y="183"/>
                      <a:pt x="989" y="179"/>
                      <a:pt x="998" y="172"/>
                    </a:cubicBezTo>
                    <a:cubicBezTo>
                      <a:pt x="1006" y="165"/>
                      <a:pt x="1015" y="155"/>
                      <a:pt x="1021" y="142"/>
                    </a:cubicBezTo>
                    <a:cubicBezTo>
                      <a:pt x="1024" y="136"/>
                      <a:pt x="1026" y="129"/>
                      <a:pt x="1027" y="121"/>
                    </a:cubicBezTo>
                    <a:cubicBezTo>
                      <a:pt x="1028" y="113"/>
                      <a:pt x="1028" y="104"/>
                      <a:pt x="1028" y="95"/>
                    </a:cubicBezTo>
                    <a:cubicBezTo>
                      <a:pt x="1028" y="87"/>
                      <a:pt x="1028" y="77"/>
                      <a:pt x="1027" y="68"/>
                    </a:cubicBezTo>
                    <a:cubicBezTo>
                      <a:pt x="1025" y="59"/>
                      <a:pt x="1022" y="49"/>
                      <a:pt x="1017" y="41"/>
                    </a:cubicBezTo>
                    <a:cubicBezTo>
                      <a:pt x="1006" y="24"/>
                      <a:pt x="987" y="9"/>
                      <a:pt x="965" y="5"/>
                    </a:cubicBezTo>
                    <a:cubicBezTo>
                      <a:pt x="953" y="3"/>
                      <a:pt x="941" y="4"/>
                      <a:pt x="929" y="4"/>
                    </a:cubicBezTo>
                    <a:cubicBezTo>
                      <a:pt x="917" y="4"/>
                      <a:pt x="904" y="4"/>
                      <a:pt x="891" y="4"/>
                    </a:cubicBezTo>
                    <a:cubicBezTo>
                      <a:pt x="684" y="4"/>
                      <a:pt x="398" y="4"/>
                      <a:pt x="81" y="4"/>
                    </a:cubicBezTo>
                    <a:cubicBezTo>
                      <a:pt x="62" y="4"/>
                      <a:pt x="43" y="12"/>
                      <a:pt x="29" y="25"/>
                    </a:cubicBezTo>
                    <a:cubicBezTo>
                      <a:pt x="15" y="38"/>
                      <a:pt x="6" y="56"/>
                      <a:pt x="5" y="74"/>
                    </a:cubicBezTo>
                    <a:cubicBezTo>
                      <a:pt x="4" y="84"/>
                      <a:pt x="5" y="94"/>
                      <a:pt x="5" y="103"/>
                    </a:cubicBezTo>
                    <a:cubicBezTo>
                      <a:pt x="4" y="113"/>
                      <a:pt x="5" y="122"/>
                      <a:pt x="8" y="131"/>
                    </a:cubicBezTo>
                    <a:cubicBezTo>
                      <a:pt x="13" y="149"/>
                      <a:pt x="24" y="164"/>
                      <a:pt x="39" y="174"/>
                    </a:cubicBezTo>
                    <a:cubicBezTo>
                      <a:pt x="47" y="179"/>
                      <a:pt x="55" y="183"/>
                      <a:pt x="64" y="185"/>
                    </a:cubicBezTo>
                    <a:cubicBezTo>
                      <a:pt x="73" y="187"/>
                      <a:pt x="82" y="187"/>
                      <a:pt x="91" y="187"/>
                    </a:cubicBezTo>
                    <a:cubicBezTo>
                      <a:pt x="109" y="187"/>
                      <a:pt x="128" y="187"/>
                      <a:pt x="146" y="187"/>
                    </a:cubicBezTo>
                    <a:cubicBezTo>
                      <a:pt x="181" y="187"/>
                      <a:pt x="216" y="187"/>
                      <a:pt x="251" y="187"/>
                    </a:cubicBezTo>
                    <a:cubicBezTo>
                      <a:pt x="388" y="187"/>
                      <a:pt x="511" y="187"/>
                      <a:pt x="615" y="187"/>
                    </a:cubicBezTo>
                    <a:cubicBezTo>
                      <a:pt x="718" y="188"/>
                      <a:pt x="802" y="188"/>
                      <a:pt x="860" y="188"/>
                    </a:cubicBezTo>
                    <a:cubicBezTo>
                      <a:pt x="889" y="188"/>
                      <a:pt x="912" y="188"/>
                      <a:pt x="927" y="188"/>
                    </a:cubicBezTo>
                    <a:cubicBezTo>
                      <a:pt x="934" y="188"/>
                      <a:pt x="940" y="189"/>
                      <a:pt x="944" y="189"/>
                    </a:cubicBezTo>
                    <a:cubicBezTo>
                      <a:pt x="948" y="189"/>
                      <a:pt x="950" y="189"/>
                      <a:pt x="950" y="189"/>
                    </a:cubicBezTo>
                    <a:cubicBezTo>
                      <a:pt x="950" y="189"/>
                      <a:pt x="948" y="189"/>
                      <a:pt x="944" y="189"/>
                    </a:cubicBezTo>
                    <a:cubicBezTo>
                      <a:pt x="940" y="189"/>
                      <a:pt x="934" y="189"/>
                      <a:pt x="927" y="189"/>
                    </a:cubicBezTo>
                    <a:cubicBezTo>
                      <a:pt x="911" y="189"/>
                      <a:pt x="889" y="190"/>
                      <a:pt x="860" y="190"/>
                    </a:cubicBezTo>
                    <a:cubicBezTo>
                      <a:pt x="802" y="190"/>
                      <a:pt x="718" y="190"/>
                      <a:pt x="615" y="190"/>
                    </a:cubicBezTo>
                    <a:cubicBezTo>
                      <a:pt x="511" y="190"/>
                      <a:pt x="388" y="191"/>
                      <a:pt x="251" y="191"/>
                    </a:cubicBezTo>
                    <a:cubicBezTo>
                      <a:pt x="217" y="191"/>
                      <a:pt x="182" y="191"/>
                      <a:pt x="146" y="191"/>
                    </a:cubicBezTo>
                    <a:cubicBezTo>
                      <a:pt x="128" y="191"/>
                      <a:pt x="109" y="191"/>
                      <a:pt x="91" y="191"/>
                    </a:cubicBezTo>
                    <a:cubicBezTo>
                      <a:pt x="82" y="191"/>
                      <a:pt x="73" y="191"/>
                      <a:pt x="63" y="189"/>
                    </a:cubicBezTo>
                    <a:cubicBezTo>
                      <a:pt x="54" y="187"/>
                      <a:pt x="45" y="183"/>
                      <a:pt x="37" y="178"/>
                    </a:cubicBezTo>
                    <a:cubicBezTo>
                      <a:pt x="21" y="167"/>
                      <a:pt x="9" y="151"/>
                      <a:pt x="4" y="132"/>
                    </a:cubicBezTo>
                    <a:cubicBezTo>
                      <a:pt x="1" y="123"/>
                      <a:pt x="1" y="113"/>
                      <a:pt x="1" y="103"/>
                    </a:cubicBezTo>
                    <a:cubicBezTo>
                      <a:pt x="1" y="94"/>
                      <a:pt x="0" y="84"/>
                      <a:pt x="1" y="74"/>
                    </a:cubicBezTo>
                    <a:cubicBezTo>
                      <a:pt x="3" y="55"/>
                      <a:pt x="12" y="36"/>
                      <a:pt x="27" y="22"/>
                    </a:cubicBezTo>
                    <a:cubicBezTo>
                      <a:pt x="41" y="8"/>
                      <a:pt x="61" y="0"/>
                      <a:pt x="81" y="0"/>
                    </a:cubicBezTo>
                    <a:cubicBezTo>
                      <a:pt x="398" y="0"/>
                      <a:pt x="684" y="1"/>
                      <a:pt x="891" y="1"/>
                    </a:cubicBezTo>
                    <a:cubicBezTo>
                      <a:pt x="904" y="1"/>
                      <a:pt x="917" y="1"/>
                      <a:pt x="929" y="1"/>
                    </a:cubicBezTo>
                    <a:cubicBezTo>
                      <a:pt x="941" y="1"/>
                      <a:pt x="953" y="0"/>
                      <a:pt x="965" y="2"/>
                    </a:cubicBezTo>
                    <a:cubicBezTo>
                      <a:pt x="989" y="7"/>
                      <a:pt x="1008" y="22"/>
                      <a:pt x="1018" y="40"/>
                    </a:cubicBezTo>
                    <a:cubicBezTo>
                      <a:pt x="1024" y="49"/>
                      <a:pt x="1027" y="58"/>
                      <a:pt x="1029" y="68"/>
                    </a:cubicBezTo>
                    <a:cubicBezTo>
                      <a:pt x="1030" y="77"/>
                      <a:pt x="1030" y="87"/>
                      <a:pt x="1030" y="95"/>
                    </a:cubicBezTo>
                    <a:cubicBezTo>
                      <a:pt x="1030" y="104"/>
                      <a:pt x="1030" y="113"/>
                      <a:pt x="1029" y="121"/>
                    </a:cubicBezTo>
                    <a:cubicBezTo>
                      <a:pt x="1028" y="129"/>
                      <a:pt x="1025" y="136"/>
                      <a:pt x="1022" y="143"/>
                    </a:cubicBezTo>
                    <a:cubicBezTo>
                      <a:pt x="1016" y="156"/>
                      <a:pt x="1007" y="166"/>
                      <a:pt x="998" y="173"/>
                    </a:cubicBezTo>
                    <a:cubicBezTo>
                      <a:pt x="989" y="180"/>
                      <a:pt x="981" y="183"/>
                      <a:pt x="973" y="186"/>
                    </a:cubicBezTo>
                    <a:cubicBezTo>
                      <a:pt x="966" y="188"/>
                      <a:pt x="960" y="188"/>
                      <a:pt x="956" y="189"/>
                    </a:cubicBezTo>
                    <a:cubicBezTo>
                      <a:pt x="952" y="189"/>
                      <a:pt x="950" y="189"/>
                      <a:pt x="950" y="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5041758" y="953458"/>
                <a:ext cx="74001" cy="76146"/>
              </a:xfrm>
              <a:custGeom>
                <a:avLst/>
                <a:gdLst/>
                <a:ahLst/>
                <a:cxnLst/>
                <a:rect l="l" t="t" r="r" b="b"/>
                <a:pathLst>
                  <a:path w="69" h="71" extrusionOk="0">
                    <a:moveTo>
                      <a:pt x="69" y="36"/>
                    </a:moveTo>
                    <a:cubicBezTo>
                      <a:pt x="69" y="36"/>
                      <a:pt x="69" y="33"/>
                      <a:pt x="67" y="28"/>
                    </a:cubicBezTo>
                    <a:cubicBezTo>
                      <a:pt x="66" y="23"/>
                      <a:pt x="62" y="16"/>
                      <a:pt x="55" y="10"/>
                    </a:cubicBezTo>
                    <a:cubicBezTo>
                      <a:pt x="48" y="5"/>
                      <a:pt x="36" y="2"/>
                      <a:pt x="24" y="6"/>
                    </a:cubicBezTo>
                    <a:cubicBezTo>
                      <a:pt x="13" y="10"/>
                      <a:pt x="3" y="22"/>
                      <a:pt x="3" y="36"/>
                    </a:cubicBezTo>
                    <a:cubicBezTo>
                      <a:pt x="3" y="50"/>
                      <a:pt x="13" y="62"/>
                      <a:pt x="24" y="66"/>
                    </a:cubicBezTo>
                    <a:cubicBezTo>
                      <a:pt x="36" y="70"/>
                      <a:pt x="48" y="67"/>
                      <a:pt x="55" y="62"/>
                    </a:cubicBezTo>
                    <a:cubicBezTo>
                      <a:pt x="63" y="56"/>
                      <a:pt x="66" y="49"/>
                      <a:pt x="67" y="44"/>
                    </a:cubicBezTo>
                    <a:cubicBezTo>
                      <a:pt x="69" y="39"/>
                      <a:pt x="69" y="36"/>
                      <a:pt x="69" y="36"/>
                    </a:cubicBezTo>
                    <a:cubicBezTo>
                      <a:pt x="69" y="36"/>
                      <a:pt x="69" y="37"/>
                      <a:pt x="69" y="38"/>
                    </a:cubicBezTo>
                    <a:cubicBezTo>
                      <a:pt x="69" y="40"/>
                      <a:pt x="69" y="42"/>
                      <a:pt x="69" y="44"/>
                    </a:cubicBezTo>
                    <a:cubicBezTo>
                      <a:pt x="68" y="50"/>
                      <a:pt x="65" y="58"/>
                      <a:pt x="57" y="64"/>
                    </a:cubicBezTo>
                    <a:cubicBezTo>
                      <a:pt x="49" y="70"/>
                      <a:pt x="36" y="74"/>
                      <a:pt x="23" y="69"/>
                    </a:cubicBezTo>
                    <a:cubicBezTo>
                      <a:pt x="11" y="65"/>
                      <a:pt x="0" y="52"/>
                      <a:pt x="0" y="36"/>
                    </a:cubicBezTo>
                    <a:cubicBezTo>
                      <a:pt x="0" y="20"/>
                      <a:pt x="11" y="7"/>
                      <a:pt x="23" y="3"/>
                    </a:cubicBezTo>
                    <a:cubicBezTo>
                      <a:pt x="36" y="-2"/>
                      <a:pt x="49" y="2"/>
                      <a:pt x="57" y="8"/>
                    </a:cubicBezTo>
                    <a:cubicBezTo>
                      <a:pt x="64" y="14"/>
                      <a:pt x="68" y="22"/>
                      <a:pt x="69" y="27"/>
                    </a:cubicBezTo>
                    <a:cubicBezTo>
                      <a:pt x="69" y="30"/>
                      <a:pt x="69" y="32"/>
                      <a:pt x="69" y="34"/>
                    </a:cubicBezTo>
                    <a:cubicBezTo>
                      <a:pt x="69" y="35"/>
                      <a:pt x="69" y="36"/>
                      <a:pt x="69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5102890" y="1019953"/>
                <a:ext cx="33247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2" extrusionOk="0">
                    <a:moveTo>
                      <a:pt x="31" y="32"/>
                    </a:moveTo>
                    <a:cubicBezTo>
                      <a:pt x="30" y="33"/>
                      <a:pt x="22" y="26"/>
                      <a:pt x="14" y="17"/>
                    </a:cubicBezTo>
                    <a:cubicBezTo>
                      <a:pt x="6" y="8"/>
                      <a:pt x="0" y="0"/>
                      <a:pt x="0" y="0"/>
                    </a:cubicBezTo>
                    <a:cubicBezTo>
                      <a:pt x="1" y="-1"/>
                      <a:pt x="9" y="6"/>
                      <a:pt x="17" y="15"/>
                    </a:cubicBezTo>
                    <a:cubicBezTo>
                      <a:pt x="25" y="24"/>
                      <a:pt x="31" y="32"/>
                      <a:pt x="31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4211655" y="971691"/>
                <a:ext cx="45044" cy="55769"/>
              </a:xfrm>
              <a:custGeom>
                <a:avLst/>
                <a:gdLst/>
                <a:ahLst/>
                <a:cxnLst/>
                <a:rect l="l" t="t" r="r" b="b"/>
                <a:pathLst>
                  <a:path w="42" h="52" extrusionOk="0">
                    <a:moveTo>
                      <a:pt x="18" y="5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2"/>
                    </a:lnTo>
                    <a:lnTo>
                      <a:pt x="18" y="52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4256700" y="985633"/>
                <a:ext cx="40754" cy="42899"/>
              </a:xfrm>
              <a:custGeom>
                <a:avLst/>
                <a:gdLst/>
                <a:ahLst/>
                <a:cxnLst/>
                <a:rect l="l" t="t" r="r" b="b"/>
                <a:pathLst>
                  <a:path w="38" h="40" extrusionOk="0">
                    <a:moveTo>
                      <a:pt x="38" y="21"/>
                    </a:moveTo>
                    <a:lnTo>
                      <a:pt x="5" y="21"/>
                    </a:lnTo>
                    <a:cubicBezTo>
                      <a:pt x="6" y="29"/>
                      <a:pt x="12" y="35"/>
                      <a:pt x="21" y="35"/>
                    </a:cubicBezTo>
                    <a:cubicBezTo>
                      <a:pt x="25" y="35"/>
                      <a:pt x="30" y="33"/>
                      <a:pt x="33" y="30"/>
                    </a:cubicBezTo>
                    <a:lnTo>
                      <a:pt x="36" y="33"/>
                    </a:lnTo>
                    <a:cubicBezTo>
                      <a:pt x="32" y="37"/>
                      <a:pt x="27" y="40"/>
                      <a:pt x="20" y="40"/>
                    </a:cubicBezTo>
                    <a:cubicBezTo>
                      <a:pt x="8" y="40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8" y="8"/>
                      <a:pt x="38" y="20"/>
                    </a:cubicBezTo>
                    <a:lnTo>
                      <a:pt x="38" y="21"/>
                    </a:lnTo>
                    <a:moveTo>
                      <a:pt x="5" y="17"/>
                    </a:moveTo>
                    <a:lnTo>
                      <a:pt x="33" y="17"/>
                    </a:lnTo>
                    <a:cubicBezTo>
                      <a:pt x="32" y="10"/>
                      <a:pt x="27" y="4"/>
                      <a:pt x="19" y="4"/>
                    </a:cubicBezTo>
                    <a:cubicBezTo>
                      <a:pt x="11" y="4"/>
                      <a:pt x="6" y="10"/>
                      <a:pt x="5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4301744" y="985633"/>
                <a:ext cx="39682" cy="41827"/>
              </a:xfrm>
              <a:custGeom>
                <a:avLst/>
                <a:gdLst/>
                <a:ahLst/>
                <a:cxnLst/>
                <a:rect l="l" t="t" r="r" b="b"/>
                <a:pathLst>
                  <a:path w="37" h="39" extrusionOk="0">
                    <a:moveTo>
                      <a:pt x="30" y="39"/>
                    </a:moveTo>
                    <a:lnTo>
                      <a:pt x="18" y="23"/>
                    </a:lnTo>
                    <a:lnTo>
                      <a:pt x="6" y="39"/>
                    </a:lnTo>
                    <a:lnTo>
                      <a:pt x="0" y="39"/>
                    </a:lnTo>
                    <a:lnTo>
                      <a:pt x="15" y="19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8" y="15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21" y="19"/>
                    </a:lnTo>
                    <a:lnTo>
                      <a:pt x="37" y="39"/>
                    </a:lnTo>
                    <a:lnTo>
                      <a:pt x="31" y="39"/>
                    </a:lnTo>
                    <a:lnTo>
                      <a:pt x="30" y="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4473341" y="1285929"/>
                <a:ext cx="360355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" extrusionOk="0">
                    <a:moveTo>
                      <a:pt x="336" y="2"/>
                    </a:moveTo>
                    <a:cubicBezTo>
                      <a:pt x="336" y="3"/>
                      <a:pt x="260" y="3"/>
                      <a:pt x="168" y="3"/>
                    </a:cubicBezTo>
                    <a:cubicBezTo>
                      <a:pt x="75" y="3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4473341" y="1359930"/>
                <a:ext cx="646708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" extrusionOk="0">
                    <a:moveTo>
                      <a:pt x="603" y="1"/>
                    </a:moveTo>
                    <a:cubicBezTo>
                      <a:pt x="603" y="3"/>
                      <a:pt x="468" y="3"/>
                      <a:pt x="302" y="3"/>
                    </a:cubicBezTo>
                    <a:cubicBezTo>
                      <a:pt x="135" y="3"/>
                      <a:pt x="0" y="2"/>
                      <a:pt x="0" y="1"/>
                    </a:cubicBezTo>
                    <a:cubicBezTo>
                      <a:pt x="0" y="0"/>
                      <a:pt x="135" y="0"/>
                      <a:pt x="302" y="0"/>
                    </a:cubicBezTo>
                    <a:cubicBezTo>
                      <a:pt x="468" y="0"/>
                      <a:pt x="603" y="0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4473341" y="1412482"/>
                <a:ext cx="639201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" extrusionOk="0">
                    <a:moveTo>
                      <a:pt x="596" y="2"/>
                    </a:moveTo>
                    <a:cubicBezTo>
                      <a:pt x="596" y="3"/>
                      <a:pt x="462" y="3"/>
                      <a:pt x="298" y="3"/>
                    </a:cubicBezTo>
                    <a:cubicBezTo>
                      <a:pt x="133" y="3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4473341" y="1462889"/>
                <a:ext cx="377515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" extrusionOk="0">
                    <a:moveTo>
                      <a:pt x="352" y="2"/>
                    </a:moveTo>
                    <a:cubicBezTo>
                      <a:pt x="352" y="3"/>
                      <a:pt x="273" y="3"/>
                      <a:pt x="176" y="3"/>
                    </a:cubicBezTo>
                    <a:cubicBezTo>
                      <a:pt x="79" y="3"/>
                      <a:pt x="0" y="2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36"/>
              <p:cNvSpPr/>
              <p:nvPr/>
            </p:nvSpPr>
            <p:spPr>
              <a:xfrm>
                <a:off x="4473341" y="1687038"/>
                <a:ext cx="36035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" extrusionOk="0">
                    <a:moveTo>
                      <a:pt x="336" y="2"/>
                    </a:moveTo>
                    <a:cubicBezTo>
                      <a:pt x="336" y="3"/>
                      <a:pt x="260" y="4"/>
                      <a:pt x="168" y="4"/>
                    </a:cubicBezTo>
                    <a:cubicBezTo>
                      <a:pt x="75" y="4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36"/>
              <p:cNvSpPr/>
              <p:nvPr/>
            </p:nvSpPr>
            <p:spPr>
              <a:xfrm>
                <a:off x="4473341" y="1761039"/>
                <a:ext cx="646708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" extrusionOk="0">
                    <a:moveTo>
                      <a:pt x="603" y="2"/>
                    </a:moveTo>
                    <a:cubicBezTo>
                      <a:pt x="603" y="3"/>
                      <a:pt x="468" y="3"/>
                      <a:pt x="302" y="3"/>
                    </a:cubicBezTo>
                    <a:cubicBezTo>
                      <a:pt x="135" y="3"/>
                      <a:pt x="0" y="3"/>
                      <a:pt x="0" y="2"/>
                    </a:cubicBezTo>
                    <a:cubicBezTo>
                      <a:pt x="0" y="1"/>
                      <a:pt x="135" y="0"/>
                      <a:pt x="302" y="0"/>
                    </a:cubicBezTo>
                    <a:cubicBezTo>
                      <a:pt x="468" y="0"/>
                      <a:pt x="603" y="1"/>
                      <a:pt x="60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4473341" y="1813591"/>
                <a:ext cx="639201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" extrusionOk="0">
                    <a:moveTo>
                      <a:pt x="596" y="2"/>
                    </a:moveTo>
                    <a:cubicBezTo>
                      <a:pt x="596" y="3"/>
                      <a:pt x="462" y="4"/>
                      <a:pt x="298" y="4"/>
                    </a:cubicBezTo>
                    <a:cubicBezTo>
                      <a:pt x="133" y="4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4473341" y="1863998"/>
                <a:ext cx="37751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" extrusionOk="0">
                    <a:moveTo>
                      <a:pt x="352" y="2"/>
                    </a:moveTo>
                    <a:cubicBezTo>
                      <a:pt x="352" y="3"/>
                      <a:pt x="273" y="4"/>
                      <a:pt x="176" y="4"/>
                    </a:cubicBezTo>
                    <a:cubicBezTo>
                      <a:pt x="79" y="4"/>
                      <a:pt x="0" y="3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36"/>
              <p:cNvSpPr/>
              <p:nvPr/>
            </p:nvSpPr>
            <p:spPr>
              <a:xfrm>
                <a:off x="4473341" y="2088147"/>
                <a:ext cx="36035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" extrusionOk="0">
                    <a:moveTo>
                      <a:pt x="336" y="2"/>
                    </a:moveTo>
                    <a:cubicBezTo>
                      <a:pt x="336" y="3"/>
                      <a:pt x="260" y="4"/>
                      <a:pt x="168" y="4"/>
                    </a:cubicBezTo>
                    <a:cubicBezTo>
                      <a:pt x="75" y="4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36"/>
              <p:cNvSpPr/>
              <p:nvPr/>
            </p:nvSpPr>
            <p:spPr>
              <a:xfrm>
                <a:off x="4473341" y="2162149"/>
                <a:ext cx="646708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" extrusionOk="0">
                    <a:moveTo>
                      <a:pt x="603" y="2"/>
                    </a:moveTo>
                    <a:cubicBezTo>
                      <a:pt x="603" y="3"/>
                      <a:pt x="468" y="4"/>
                      <a:pt x="302" y="4"/>
                    </a:cubicBezTo>
                    <a:cubicBezTo>
                      <a:pt x="135" y="4"/>
                      <a:pt x="0" y="3"/>
                      <a:pt x="0" y="2"/>
                    </a:cubicBezTo>
                    <a:cubicBezTo>
                      <a:pt x="0" y="1"/>
                      <a:pt x="135" y="0"/>
                      <a:pt x="302" y="0"/>
                    </a:cubicBezTo>
                    <a:cubicBezTo>
                      <a:pt x="468" y="0"/>
                      <a:pt x="603" y="1"/>
                      <a:pt x="60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4473341" y="2214700"/>
                <a:ext cx="639201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" extrusionOk="0">
                    <a:moveTo>
                      <a:pt x="596" y="2"/>
                    </a:moveTo>
                    <a:cubicBezTo>
                      <a:pt x="596" y="3"/>
                      <a:pt x="462" y="4"/>
                      <a:pt x="298" y="4"/>
                    </a:cubicBezTo>
                    <a:cubicBezTo>
                      <a:pt x="133" y="4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4473341" y="2265107"/>
                <a:ext cx="37751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" extrusionOk="0">
                    <a:moveTo>
                      <a:pt x="352" y="2"/>
                    </a:moveTo>
                    <a:cubicBezTo>
                      <a:pt x="352" y="3"/>
                      <a:pt x="273" y="4"/>
                      <a:pt x="176" y="4"/>
                    </a:cubicBezTo>
                    <a:cubicBezTo>
                      <a:pt x="79" y="4"/>
                      <a:pt x="0" y="3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4473341" y="2489256"/>
                <a:ext cx="36035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" extrusionOk="0">
                    <a:moveTo>
                      <a:pt x="336" y="2"/>
                    </a:moveTo>
                    <a:cubicBezTo>
                      <a:pt x="336" y="3"/>
                      <a:pt x="260" y="4"/>
                      <a:pt x="168" y="4"/>
                    </a:cubicBezTo>
                    <a:cubicBezTo>
                      <a:pt x="75" y="4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4473341" y="2563258"/>
                <a:ext cx="646708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" extrusionOk="0">
                    <a:moveTo>
                      <a:pt x="603" y="2"/>
                    </a:moveTo>
                    <a:cubicBezTo>
                      <a:pt x="603" y="3"/>
                      <a:pt x="468" y="4"/>
                      <a:pt x="302" y="4"/>
                    </a:cubicBezTo>
                    <a:cubicBezTo>
                      <a:pt x="135" y="4"/>
                      <a:pt x="0" y="3"/>
                      <a:pt x="0" y="2"/>
                    </a:cubicBezTo>
                    <a:cubicBezTo>
                      <a:pt x="0" y="1"/>
                      <a:pt x="135" y="0"/>
                      <a:pt x="302" y="0"/>
                    </a:cubicBezTo>
                    <a:cubicBezTo>
                      <a:pt x="468" y="0"/>
                      <a:pt x="603" y="1"/>
                      <a:pt x="60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4473341" y="2615810"/>
                <a:ext cx="639201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" extrusionOk="0">
                    <a:moveTo>
                      <a:pt x="596" y="2"/>
                    </a:moveTo>
                    <a:cubicBezTo>
                      <a:pt x="596" y="3"/>
                      <a:pt x="462" y="4"/>
                      <a:pt x="298" y="4"/>
                    </a:cubicBezTo>
                    <a:cubicBezTo>
                      <a:pt x="133" y="4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36"/>
              <p:cNvSpPr/>
              <p:nvPr/>
            </p:nvSpPr>
            <p:spPr>
              <a:xfrm>
                <a:off x="4473341" y="2666216"/>
                <a:ext cx="37751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" extrusionOk="0">
                    <a:moveTo>
                      <a:pt x="352" y="2"/>
                    </a:moveTo>
                    <a:cubicBezTo>
                      <a:pt x="352" y="3"/>
                      <a:pt x="273" y="4"/>
                      <a:pt x="176" y="4"/>
                    </a:cubicBezTo>
                    <a:cubicBezTo>
                      <a:pt x="79" y="4"/>
                      <a:pt x="0" y="3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4473341" y="2887148"/>
                <a:ext cx="36035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4" extrusionOk="0">
                    <a:moveTo>
                      <a:pt x="336" y="2"/>
                    </a:moveTo>
                    <a:cubicBezTo>
                      <a:pt x="336" y="3"/>
                      <a:pt x="260" y="4"/>
                      <a:pt x="168" y="4"/>
                    </a:cubicBezTo>
                    <a:cubicBezTo>
                      <a:pt x="75" y="4"/>
                      <a:pt x="0" y="3"/>
                      <a:pt x="0" y="2"/>
                    </a:cubicBezTo>
                    <a:cubicBezTo>
                      <a:pt x="0" y="1"/>
                      <a:pt x="75" y="0"/>
                      <a:pt x="168" y="0"/>
                    </a:cubicBezTo>
                    <a:cubicBezTo>
                      <a:pt x="260" y="0"/>
                      <a:pt x="336" y="1"/>
                      <a:pt x="336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4473341" y="2961150"/>
                <a:ext cx="646708" cy="321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" extrusionOk="0">
                    <a:moveTo>
                      <a:pt x="603" y="2"/>
                    </a:moveTo>
                    <a:cubicBezTo>
                      <a:pt x="603" y="3"/>
                      <a:pt x="468" y="3"/>
                      <a:pt x="302" y="3"/>
                    </a:cubicBezTo>
                    <a:cubicBezTo>
                      <a:pt x="135" y="3"/>
                      <a:pt x="0" y="3"/>
                      <a:pt x="0" y="2"/>
                    </a:cubicBezTo>
                    <a:cubicBezTo>
                      <a:pt x="0" y="1"/>
                      <a:pt x="135" y="0"/>
                      <a:pt x="302" y="0"/>
                    </a:cubicBezTo>
                    <a:cubicBezTo>
                      <a:pt x="468" y="0"/>
                      <a:pt x="603" y="1"/>
                      <a:pt x="60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6"/>
              <p:cNvSpPr/>
              <p:nvPr/>
            </p:nvSpPr>
            <p:spPr>
              <a:xfrm>
                <a:off x="4473341" y="3013701"/>
                <a:ext cx="639201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" extrusionOk="0">
                    <a:moveTo>
                      <a:pt x="596" y="2"/>
                    </a:moveTo>
                    <a:cubicBezTo>
                      <a:pt x="596" y="3"/>
                      <a:pt x="462" y="4"/>
                      <a:pt x="298" y="4"/>
                    </a:cubicBezTo>
                    <a:cubicBezTo>
                      <a:pt x="133" y="4"/>
                      <a:pt x="0" y="3"/>
                      <a:pt x="0" y="2"/>
                    </a:cubicBezTo>
                    <a:cubicBezTo>
                      <a:pt x="0" y="1"/>
                      <a:pt x="133" y="0"/>
                      <a:pt x="298" y="0"/>
                    </a:cubicBezTo>
                    <a:cubicBezTo>
                      <a:pt x="462" y="0"/>
                      <a:pt x="596" y="1"/>
                      <a:pt x="5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36"/>
              <p:cNvSpPr/>
              <p:nvPr/>
            </p:nvSpPr>
            <p:spPr>
              <a:xfrm>
                <a:off x="4473341" y="3064108"/>
                <a:ext cx="37751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" extrusionOk="0">
                    <a:moveTo>
                      <a:pt x="352" y="2"/>
                    </a:moveTo>
                    <a:cubicBezTo>
                      <a:pt x="352" y="3"/>
                      <a:pt x="273" y="4"/>
                      <a:pt x="176" y="4"/>
                    </a:cubicBezTo>
                    <a:cubicBezTo>
                      <a:pt x="79" y="4"/>
                      <a:pt x="0" y="3"/>
                      <a:pt x="0" y="2"/>
                    </a:cubicBezTo>
                    <a:cubicBezTo>
                      <a:pt x="0" y="1"/>
                      <a:pt x="79" y="0"/>
                      <a:pt x="176" y="0"/>
                    </a:cubicBezTo>
                    <a:cubicBezTo>
                      <a:pt x="273" y="0"/>
                      <a:pt x="352" y="1"/>
                      <a:pt x="35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6"/>
              <p:cNvSpPr/>
              <p:nvPr/>
            </p:nvSpPr>
            <p:spPr>
              <a:xfrm>
                <a:off x="4087247" y="1368510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4234177" y="1328828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6"/>
              <p:cNvSpPr/>
              <p:nvPr/>
            </p:nvSpPr>
            <p:spPr>
              <a:xfrm>
                <a:off x="4234177" y="1328828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36"/>
              <p:cNvSpPr/>
              <p:nvPr/>
            </p:nvSpPr>
            <p:spPr>
              <a:xfrm>
                <a:off x="4087247" y="1680603"/>
                <a:ext cx="293861" cy="22200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7" extrusionOk="0">
                    <a:moveTo>
                      <a:pt x="0" y="206"/>
                    </a:moveTo>
                    <a:lnTo>
                      <a:pt x="1" y="0"/>
                    </a:lnTo>
                    <a:lnTo>
                      <a:pt x="274" y="2"/>
                    </a:lnTo>
                    <a:lnTo>
                      <a:pt x="273" y="207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6"/>
              <p:cNvSpPr/>
              <p:nvPr/>
            </p:nvSpPr>
            <p:spPr>
              <a:xfrm>
                <a:off x="4087247" y="1764257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8"/>
                    </a:moveTo>
                    <a:lnTo>
                      <a:pt x="96" y="0"/>
                    </a:lnTo>
                    <a:lnTo>
                      <a:pt x="155" y="81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6"/>
              <p:cNvSpPr/>
              <p:nvPr/>
            </p:nvSpPr>
            <p:spPr>
              <a:xfrm>
                <a:off x="4234177" y="1725647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3" y="9"/>
                      <a:pt x="43" y="2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6"/>
              <p:cNvSpPr/>
              <p:nvPr/>
            </p:nvSpPr>
            <p:spPr>
              <a:xfrm>
                <a:off x="4087247" y="1764257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8"/>
                    </a:moveTo>
                    <a:lnTo>
                      <a:pt x="96" y="0"/>
                    </a:lnTo>
                    <a:lnTo>
                      <a:pt x="155" y="81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36"/>
              <p:cNvSpPr/>
              <p:nvPr/>
            </p:nvSpPr>
            <p:spPr>
              <a:xfrm>
                <a:off x="4234177" y="1725647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3" y="9"/>
                      <a:pt x="43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6"/>
              <p:cNvSpPr/>
              <p:nvPr/>
            </p:nvSpPr>
            <p:spPr>
              <a:xfrm>
                <a:off x="4087247" y="2077422"/>
                <a:ext cx="293861" cy="22200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7" extrusionOk="0">
                    <a:moveTo>
                      <a:pt x="0" y="205"/>
                    </a:moveTo>
                    <a:lnTo>
                      <a:pt x="1" y="0"/>
                    </a:lnTo>
                    <a:lnTo>
                      <a:pt x="274" y="1"/>
                    </a:lnTo>
                    <a:lnTo>
                      <a:pt x="273" y="207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6"/>
              <p:cNvSpPr/>
              <p:nvPr/>
            </p:nvSpPr>
            <p:spPr>
              <a:xfrm>
                <a:off x="4087247" y="2161076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36"/>
              <p:cNvSpPr/>
              <p:nvPr/>
            </p:nvSpPr>
            <p:spPr>
              <a:xfrm>
                <a:off x="4234177" y="2121394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>
                <a:off x="4087247" y="2161076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>
                <a:off x="4234177" y="2121394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6"/>
              <p:cNvSpPr/>
              <p:nvPr/>
            </p:nvSpPr>
            <p:spPr>
              <a:xfrm>
                <a:off x="4087247" y="2473169"/>
                <a:ext cx="293861" cy="220932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6" extrusionOk="0">
                    <a:moveTo>
                      <a:pt x="0" y="205"/>
                    </a:moveTo>
                    <a:lnTo>
                      <a:pt x="1" y="0"/>
                    </a:lnTo>
                    <a:lnTo>
                      <a:pt x="274" y="2"/>
                    </a:lnTo>
                    <a:lnTo>
                      <a:pt x="273" y="206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36"/>
              <p:cNvSpPr/>
              <p:nvPr/>
            </p:nvSpPr>
            <p:spPr>
              <a:xfrm>
                <a:off x="4087247" y="2556823"/>
                <a:ext cx="292788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8" extrusionOk="0">
                    <a:moveTo>
                      <a:pt x="0" y="126"/>
                    </a:moveTo>
                    <a:lnTo>
                      <a:pt x="96" y="0"/>
                    </a:lnTo>
                    <a:lnTo>
                      <a:pt x="155" y="81"/>
                    </a:lnTo>
                    <a:lnTo>
                      <a:pt x="195" y="38"/>
                    </a:lnTo>
                    <a:lnTo>
                      <a:pt x="273" y="128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075" rIns="90000" bIns="1075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36"/>
              <p:cNvSpPr/>
              <p:nvPr/>
            </p:nvSpPr>
            <p:spPr>
              <a:xfrm>
                <a:off x="4234177" y="2518213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3" y="9"/>
                      <a:pt x="43" y="2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6"/>
              <p:cNvSpPr/>
              <p:nvPr/>
            </p:nvSpPr>
            <p:spPr>
              <a:xfrm>
                <a:off x="4087247" y="2556823"/>
                <a:ext cx="292788" cy="13727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8" extrusionOk="0">
                    <a:moveTo>
                      <a:pt x="0" y="126"/>
                    </a:moveTo>
                    <a:lnTo>
                      <a:pt x="96" y="0"/>
                    </a:lnTo>
                    <a:lnTo>
                      <a:pt x="155" y="81"/>
                    </a:lnTo>
                    <a:lnTo>
                      <a:pt x="195" y="38"/>
                    </a:lnTo>
                    <a:lnTo>
                      <a:pt x="273" y="128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075" rIns="90000" bIns="1075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6"/>
              <p:cNvSpPr/>
              <p:nvPr/>
            </p:nvSpPr>
            <p:spPr>
              <a:xfrm>
                <a:off x="4234177" y="2518213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4" y="0"/>
                      <a:pt x="43" y="9"/>
                      <a:pt x="43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36"/>
              <p:cNvSpPr/>
              <p:nvPr/>
            </p:nvSpPr>
            <p:spPr>
              <a:xfrm>
                <a:off x="4087247" y="2866771"/>
                <a:ext cx="293861" cy="22200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07" extrusionOk="0">
                    <a:moveTo>
                      <a:pt x="0" y="205"/>
                    </a:moveTo>
                    <a:lnTo>
                      <a:pt x="1" y="0"/>
                    </a:lnTo>
                    <a:lnTo>
                      <a:pt x="274" y="1"/>
                    </a:lnTo>
                    <a:lnTo>
                      <a:pt x="273" y="207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36"/>
              <p:cNvSpPr/>
              <p:nvPr/>
            </p:nvSpPr>
            <p:spPr>
              <a:xfrm>
                <a:off x="4087247" y="2950425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36"/>
              <p:cNvSpPr/>
              <p:nvPr/>
            </p:nvSpPr>
            <p:spPr>
              <a:xfrm>
                <a:off x="4234177" y="2910743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4"/>
                      <a:pt x="0" y="22"/>
                    </a:cubicBezTo>
                    <a:cubicBezTo>
                      <a:pt x="0" y="11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>
                <a:off x="4087247" y="2950425"/>
                <a:ext cx="292788" cy="13835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29" extrusionOk="0">
                    <a:moveTo>
                      <a:pt x="0" y="127"/>
                    </a:moveTo>
                    <a:lnTo>
                      <a:pt x="96" y="0"/>
                    </a:lnTo>
                    <a:lnTo>
                      <a:pt x="155" y="80"/>
                    </a:lnTo>
                    <a:lnTo>
                      <a:pt x="195" y="38"/>
                    </a:lnTo>
                    <a:lnTo>
                      <a:pt x="273" y="129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>
                <a:off x="4234177" y="2910743"/>
                <a:ext cx="46117" cy="46117"/>
              </a:xfrm>
              <a:custGeom>
                <a:avLst/>
                <a:gdLst/>
                <a:ahLst/>
                <a:cxnLst/>
                <a:rect l="l" t="t" r="r" b="b"/>
                <a:pathLst>
                  <a:path w="43" h="43" extrusionOk="0">
                    <a:moveTo>
                      <a:pt x="43" y="22"/>
                    </a:moveTo>
                    <a:cubicBezTo>
                      <a:pt x="43" y="34"/>
                      <a:pt x="34" y="43"/>
                      <a:pt x="22" y="43"/>
                    </a:cubicBezTo>
                    <a:cubicBezTo>
                      <a:pt x="10" y="43"/>
                      <a:pt x="0" y="34"/>
                      <a:pt x="0" y="22"/>
                    </a:cubicBezTo>
                    <a:cubicBezTo>
                      <a:pt x="0" y="11"/>
                      <a:pt x="10" y="0"/>
                      <a:pt x="22" y="0"/>
                    </a:cubicBezTo>
                    <a:cubicBezTo>
                      <a:pt x="34" y="0"/>
                      <a:pt x="43" y="10"/>
                      <a:pt x="43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36"/>
              <p:cNvSpPr/>
              <p:nvPr/>
            </p:nvSpPr>
            <p:spPr>
              <a:xfrm>
                <a:off x="4128000" y="637494"/>
                <a:ext cx="96525" cy="106406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27" name="Gruppo 1426">
            <a:extLst>
              <a:ext uri="{FF2B5EF4-FFF2-40B4-BE49-F238E27FC236}">
                <a16:creationId xmlns:a16="http://schemas.microsoft.com/office/drawing/2014/main" id="{A28935C5-F348-88B5-624E-6170F946CD7A}"/>
              </a:ext>
            </a:extLst>
          </p:cNvPr>
          <p:cNvGrpSpPr/>
          <p:nvPr/>
        </p:nvGrpSpPr>
        <p:grpSpPr>
          <a:xfrm>
            <a:off x="4042622" y="540820"/>
            <a:ext cx="1108619" cy="2210577"/>
            <a:chOff x="-613348" y="1289990"/>
            <a:chExt cx="2038446" cy="4064645"/>
          </a:xfrm>
        </p:grpSpPr>
        <p:grpSp>
          <p:nvGrpSpPr>
            <p:cNvPr id="1423" name="Google Shape;987;p29">
              <a:extLst>
                <a:ext uri="{FF2B5EF4-FFF2-40B4-BE49-F238E27FC236}">
                  <a16:creationId xmlns:a16="http://schemas.microsoft.com/office/drawing/2014/main" id="{195A8068-F0E0-6166-BF3F-E53359FC2C38}"/>
                </a:ext>
              </a:extLst>
            </p:cNvPr>
            <p:cNvGrpSpPr/>
            <p:nvPr/>
          </p:nvGrpSpPr>
          <p:grpSpPr>
            <a:xfrm>
              <a:off x="-613348" y="1289990"/>
              <a:ext cx="2038446" cy="4064645"/>
              <a:chOff x="6019955" y="1071357"/>
              <a:chExt cx="1927244" cy="3627204"/>
            </a:xfrm>
          </p:grpSpPr>
          <p:sp>
            <p:nvSpPr>
              <p:cNvPr id="1424" name="Google Shape;988;p29">
                <a:extLst>
                  <a:ext uri="{FF2B5EF4-FFF2-40B4-BE49-F238E27FC236}">
                    <a16:creationId xmlns:a16="http://schemas.microsoft.com/office/drawing/2014/main" id="{BA6A0A1C-C570-E4C8-EA26-4FDF15493807}"/>
                  </a:ext>
                </a:extLst>
              </p:cNvPr>
              <p:cNvSpPr/>
              <p:nvPr/>
            </p:nvSpPr>
            <p:spPr>
              <a:xfrm>
                <a:off x="6021512" y="1072914"/>
                <a:ext cx="1924131" cy="362253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327" extrusionOk="0">
                    <a:moveTo>
                      <a:pt x="1093" y="4"/>
                    </a:moveTo>
                    <a:lnTo>
                      <a:pt x="911" y="3"/>
                    </a:lnTo>
                    <a:cubicBezTo>
                      <a:pt x="886" y="3"/>
                      <a:pt x="866" y="21"/>
                      <a:pt x="866" y="44"/>
                    </a:cubicBezTo>
                    <a:lnTo>
                      <a:pt x="866" y="74"/>
                    </a:lnTo>
                    <a:cubicBezTo>
                      <a:pt x="866" y="97"/>
                      <a:pt x="846" y="115"/>
                      <a:pt x="822" y="115"/>
                    </a:cubicBezTo>
                    <a:lnTo>
                      <a:pt x="466" y="114"/>
                    </a:lnTo>
                    <a:cubicBezTo>
                      <a:pt x="442" y="114"/>
                      <a:pt x="422" y="95"/>
                      <a:pt x="422" y="72"/>
                    </a:cubicBezTo>
                    <a:lnTo>
                      <a:pt x="422" y="42"/>
                    </a:lnTo>
                    <a:cubicBezTo>
                      <a:pt x="422" y="19"/>
                      <a:pt x="403" y="1"/>
                      <a:pt x="378" y="1"/>
                    </a:cubicBezTo>
                    <a:lnTo>
                      <a:pt x="314" y="0"/>
                    </a:lnTo>
                    <a:lnTo>
                      <a:pt x="154" y="0"/>
                    </a:lnTo>
                    <a:cubicBezTo>
                      <a:pt x="75" y="-1"/>
                      <a:pt x="10" y="57"/>
                      <a:pt x="10" y="128"/>
                    </a:cubicBezTo>
                    <a:lnTo>
                      <a:pt x="0" y="2194"/>
                    </a:lnTo>
                    <a:cubicBezTo>
                      <a:pt x="0" y="2265"/>
                      <a:pt x="64" y="2323"/>
                      <a:pt x="143" y="2323"/>
                    </a:cubicBezTo>
                    <a:lnTo>
                      <a:pt x="1082" y="2327"/>
                    </a:lnTo>
                    <a:cubicBezTo>
                      <a:pt x="1162" y="2328"/>
                      <a:pt x="1226" y="2270"/>
                      <a:pt x="1226" y="2199"/>
                    </a:cubicBezTo>
                    <a:lnTo>
                      <a:pt x="1236" y="133"/>
                    </a:lnTo>
                    <a:cubicBezTo>
                      <a:pt x="1237" y="62"/>
                      <a:pt x="1173" y="4"/>
                      <a:pt x="1093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989;p29">
                <a:extLst>
                  <a:ext uri="{FF2B5EF4-FFF2-40B4-BE49-F238E27FC236}">
                    <a16:creationId xmlns:a16="http://schemas.microsoft.com/office/drawing/2014/main" id="{88803968-A2C9-6F53-B51C-F0E741ACEC4C}"/>
                  </a:ext>
                </a:extLst>
              </p:cNvPr>
              <p:cNvSpPr/>
              <p:nvPr/>
            </p:nvSpPr>
            <p:spPr>
              <a:xfrm>
                <a:off x="6019955" y="1071357"/>
                <a:ext cx="1927244" cy="362720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330" extrusionOk="0">
                    <a:moveTo>
                      <a:pt x="1094" y="5"/>
                    </a:moveTo>
                    <a:cubicBezTo>
                      <a:pt x="1094" y="5"/>
                      <a:pt x="1096" y="5"/>
                      <a:pt x="1099" y="5"/>
                    </a:cubicBezTo>
                    <a:cubicBezTo>
                      <a:pt x="1102" y="5"/>
                      <a:pt x="1107" y="5"/>
                      <a:pt x="1114" y="6"/>
                    </a:cubicBezTo>
                    <a:cubicBezTo>
                      <a:pt x="1126" y="7"/>
                      <a:pt x="1146" y="11"/>
                      <a:pt x="1167" y="23"/>
                    </a:cubicBezTo>
                    <a:cubicBezTo>
                      <a:pt x="1178" y="28"/>
                      <a:pt x="1189" y="36"/>
                      <a:pt x="1200" y="46"/>
                    </a:cubicBezTo>
                    <a:cubicBezTo>
                      <a:pt x="1210" y="57"/>
                      <a:pt x="1220" y="70"/>
                      <a:pt x="1227" y="85"/>
                    </a:cubicBezTo>
                    <a:cubicBezTo>
                      <a:pt x="1234" y="100"/>
                      <a:pt x="1238" y="118"/>
                      <a:pt x="1238" y="137"/>
                    </a:cubicBezTo>
                    <a:cubicBezTo>
                      <a:pt x="1238" y="156"/>
                      <a:pt x="1238" y="177"/>
                      <a:pt x="1238" y="198"/>
                    </a:cubicBezTo>
                    <a:cubicBezTo>
                      <a:pt x="1237" y="370"/>
                      <a:pt x="1236" y="618"/>
                      <a:pt x="1235" y="925"/>
                    </a:cubicBezTo>
                    <a:cubicBezTo>
                      <a:pt x="1233" y="1233"/>
                      <a:pt x="1232" y="1598"/>
                      <a:pt x="1230" y="2004"/>
                    </a:cubicBezTo>
                    <a:cubicBezTo>
                      <a:pt x="1230" y="2055"/>
                      <a:pt x="1229" y="2106"/>
                      <a:pt x="1229" y="2158"/>
                    </a:cubicBezTo>
                    <a:cubicBezTo>
                      <a:pt x="1229" y="2171"/>
                      <a:pt x="1229" y="2184"/>
                      <a:pt x="1229" y="2197"/>
                    </a:cubicBezTo>
                    <a:cubicBezTo>
                      <a:pt x="1229" y="2211"/>
                      <a:pt x="1227" y="2224"/>
                      <a:pt x="1223" y="2237"/>
                    </a:cubicBezTo>
                    <a:cubicBezTo>
                      <a:pt x="1219" y="2249"/>
                      <a:pt x="1212" y="2262"/>
                      <a:pt x="1204" y="2273"/>
                    </a:cubicBezTo>
                    <a:cubicBezTo>
                      <a:pt x="1195" y="2284"/>
                      <a:pt x="1185" y="2294"/>
                      <a:pt x="1173" y="2302"/>
                    </a:cubicBezTo>
                    <a:cubicBezTo>
                      <a:pt x="1162" y="2310"/>
                      <a:pt x="1148" y="2317"/>
                      <a:pt x="1134" y="2321"/>
                    </a:cubicBezTo>
                    <a:cubicBezTo>
                      <a:pt x="1127" y="2324"/>
                      <a:pt x="1120" y="2325"/>
                      <a:pt x="1113" y="2327"/>
                    </a:cubicBezTo>
                    <a:cubicBezTo>
                      <a:pt x="1105" y="2328"/>
                      <a:pt x="1098" y="2329"/>
                      <a:pt x="1090" y="2329"/>
                    </a:cubicBezTo>
                    <a:cubicBezTo>
                      <a:pt x="1060" y="2330"/>
                      <a:pt x="1030" y="2329"/>
                      <a:pt x="1000" y="2329"/>
                    </a:cubicBezTo>
                    <a:cubicBezTo>
                      <a:pt x="940" y="2329"/>
                      <a:pt x="879" y="2329"/>
                      <a:pt x="818" y="2329"/>
                    </a:cubicBezTo>
                    <a:cubicBezTo>
                      <a:pt x="695" y="2328"/>
                      <a:pt x="570" y="2328"/>
                      <a:pt x="443" y="2327"/>
                    </a:cubicBezTo>
                    <a:cubicBezTo>
                      <a:pt x="380" y="2327"/>
                      <a:pt x="316" y="2327"/>
                      <a:pt x="252" y="2326"/>
                    </a:cubicBezTo>
                    <a:cubicBezTo>
                      <a:pt x="220" y="2326"/>
                      <a:pt x="187" y="2326"/>
                      <a:pt x="155" y="2326"/>
                    </a:cubicBezTo>
                    <a:cubicBezTo>
                      <a:pt x="123" y="2327"/>
                      <a:pt x="89" y="2320"/>
                      <a:pt x="62" y="2303"/>
                    </a:cubicBezTo>
                    <a:cubicBezTo>
                      <a:pt x="35" y="2286"/>
                      <a:pt x="15" y="2260"/>
                      <a:pt x="5" y="2232"/>
                    </a:cubicBezTo>
                    <a:cubicBezTo>
                      <a:pt x="0" y="2218"/>
                      <a:pt x="0" y="2204"/>
                      <a:pt x="0" y="2189"/>
                    </a:cubicBezTo>
                    <a:cubicBezTo>
                      <a:pt x="1" y="2175"/>
                      <a:pt x="0" y="2160"/>
                      <a:pt x="0" y="2145"/>
                    </a:cubicBezTo>
                    <a:cubicBezTo>
                      <a:pt x="0" y="2087"/>
                      <a:pt x="0" y="2030"/>
                      <a:pt x="1" y="1973"/>
                    </a:cubicBezTo>
                    <a:cubicBezTo>
                      <a:pt x="1" y="1859"/>
                      <a:pt x="2" y="1746"/>
                      <a:pt x="2" y="1636"/>
                    </a:cubicBezTo>
                    <a:cubicBezTo>
                      <a:pt x="3" y="1415"/>
                      <a:pt x="4" y="1202"/>
                      <a:pt x="5" y="999"/>
                    </a:cubicBezTo>
                    <a:cubicBezTo>
                      <a:pt x="6" y="795"/>
                      <a:pt x="7" y="603"/>
                      <a:pt x="8" y="422"/>
                    </a:cubicBezTo>
                    <a:cubicBezTo>
                      <a:pt x="9" y="332"/>
                      <a:pt x="9" y="245"/>
                      <a:pt x="10" y="161"/>
                    </a:cubicBezTo>
                    <a:cubicBezTo>
                      <a:pt x="10" y="150"/>
                      <a:pt x="10" y="140"/>
                      <a:pt x="10" y="129"/>
                    </a:cubicBezTo>
                    <a:cubicBezTo>
                      <a:pt x="10" y="124"/>
                      <a:pt x="10" y="119"/>
                      <a:pt x="11" y="114"/>
                    </a:cubicBezTo>
                    <a:cubicBezTo>
                      <a:pt x="12" y="109"/>
                      <a:pt x="12" y="104"/>
                      <a:pt x="14" y="99"/>
                    </a:cubicBezTo>
                    <a:cubicBezTo>
                      <a:pt x="20" y="78"/>
                      <a:pt x="30" y="60"/>
                      <a:pt x="45" y="44"/>
                    </a:cubicBezTo>
                    <a:cubicBezTo>
                      <a:pt x="60" y="29"/>
                      <a:pt x="79" y="17"/>
                      <a:pt x="99" y="9"/>
                    </a:cubicBezTo>
                    <a:cubicBezTo>
                      <a:pt x="104" y="8"/>
                      <a:pt x="109" y="6"/>
                      <a:pt x="114" y="5"/>
                    </a:cubicBezTo>
                    <a:cubicBezTo>
                      <a:pt x="120" y="4"/>
                      <a:pt x="125" y="2"/>
                      <a:pt x="130" y="1"/>
                    </a:cubicBezTo>
                    <a:cubicBezTo>
                      <a:pt x="136" y="1"/>
                      <a:pt x="141" y="0"/>
                      <a:pt x="147" y="0"/>
                    </a:cubicBezTo>
                    <a:cubicBezTo>
                      <a:pt x="152" y="0"/>
                      <a:pt x="157" y="-1"/>
                      <a:pt x="163" y="0"/>
                    </a:cubicBezTo>
                    <a:cubicBezTo>
                      <a:pt x="205" y="0"/>
                      <a:pt x="247" y="0"/>
                      <a:pt x="287" y="0"/>
                    </a:cubicBezTo>
                    <a:cubicBezTo>
                      <a:pt x="308" y="0"/>
                      <a:pt x="328" y="0"/>
                      <a:pt x="348" y="0"/>
                    </a:cubicBezTo>
                    <a:cubicBezTo>
                      <a:pt x="357" y="0"/>
                      <a:pt x="367" y="0"/>
                      <a:pt x="377" y="0"/>
                    </a:cubicBezTo>
                    <a:cubicBezTo>
                      <a:pt x="387" y="0"/>
                      <a:pt x="397" y="3"/>
                      <a:pt x="405" y="8"/>
                    </a:cubicBezTo>
                    <a:cubicBezTo>
                      <a:pt x="413" y="13"/>
                      <a:pt x="419" y="21"/>
                      <a:pt x="422" y="29"/>
                    </a:cubicBezTo>
                    <a:cubicBezTo>
                      <a:pt x="425" y="38"/>
                      <a:pt x="424" y="46"/>
                      <a:pt x="424" y="55"/>
                    </a:cubicBezTo>
                    <a:cubicBezTo>
                      <a:pt x="424" y="59"/>
                      <a:pt x="424" y="63"/>
                      <a:pt x="424" y="67"/>
                    </a:cubicBezTo>
                    <a:cubicBezTo>
                      <a:pt x="424" y="72"/>
                      <a:pt x="424" y="76"/>
                      <a:pt x="425" y="80"/>
                    </a:cubicBezTo>
                    <a:cubicBezTo>
                      <a:pt x="426" y="88"/>
                      <a:pt x="430" y="95"/>
                      <a:pt x="436" y="101"/>
                    </a:cubicBezTo>
                    <a:cubicBezTo>
                      <a:pt x="442" y="107"/>
                      <a:pt x="450" y="111"/>
                      <a:pt x="458" y="113"/>
                    </a:cubicBezTo>
                    <a:cubicBezTo>
                      <a:pt x="462" y="114"/>
                      <a:pt x="467" y="114"/>
                      <a:pt x="471" y="114"/>
                    </a:cubicBezTo>
                    <a:cubicBezTo>
                      <a:pt x="476" y="114"/>
                      <a:pt x="480" y="114"/>
                      <a:pt x="484" y="114"/>
                    </a:cubicBezTo>
                    <a:cubicBezTo>
                      <a:pt x="502" y="114"/>
                      <a:pt x="519" y="114"/>
                      <a:pt x="536" y="114"/>
                    </a:cubicBezTo>
                    <a:cubicBezTo>
                      <a:pt x="604" y="114"/>
                      <a:pt x="667" y="115"/>
                      <a:pt x="725" y="115"/>
                    </a:cubicBezTo>
                    <a:cubicBezTo>
                      <a:pt x="754" y="115"/>
                      <a:pt x="782" y="115"/>
                      <a:pt x="808" y="115"/>
                    </a:cubicBezTo>
                    <a:cubicBezTo>
                      <a:pt x="815" y="115"/>
                      <a:pt x="821" y="116"/>
                      <a:pt x="828" y="115"/>
                    </a:cubicBezTo>
                    <a:cubicBezTo>
                      <a:pt x="834" y="115"/>
                      <a:pt x="840" y="113"/>
                      <a:pt x="845" y="110"/>
                    </a:cubicBezTo>
                    <a:cubicBezTo>
                      <a:pt x="856" y="104"/>
                      <a:pt x="863" y="94"/>
                      <a:pt x="865" y="84"/>
                    </a:cubicBezTo>
                    <a:cubicBezTo>
                      <a:pt x="867" y="78"/>
                      <a:pt x="866" y="73"/>
                      <a:pt x="866" y="68"/>
                    </a:cubicBezTo>
                    <a:cubicBezTo>
                      <a:pt x="866" y="63"/>
                      <a:pt x="867" y="58"/>
                      <a:pt x="867" y="52"/>
                    </a:cubicBezTo>
                    <a:cubicBezTo>
                      <a:pt x="867" y="47"/>
                      <a:pt x="866" y="42"/>
                      <a:pt x="867" y="37"/>
                    </a:cubicBezTo>
                    <a:cubicBezTo>
                      <a:pt x="869" y="33"/>
                      <a:pt x="870" y="28"/>
                      <a:pt x="873" y="24"/>
                    </a:cubicBezTo>
                    <a:cubicBezTo>
                      <a:pt x="878" y="15"/>
                      <a:pt x="887" y="9"/>
                      <a:pt x="896" y="6"/>
                    </a:cubicBezTo>
                    <a:cubicBezTo>
                      <a:pt x="906" y="2"/>
                      <a:pt x="916" y="4"/>
                      <a:pt x="925" y="3"/>
                    </a:cubicBezTo>
                    <a:cubicBezTo>
                      <a:pt x="961" y="4"/>
                      <a:pt x="992" y="4"/>
                      <a:pt x="1018" y="4"/>
                    </a:cubicBezTo>
                    <a:cubicBezTo>
                      <a:pt x="1043" y="4"/>
                      <a:pt x="1062" y="4"/>
                      <a:pt x="1075" y="4"/>
                    </a:cubicBezTo>
                    <a:cubicBezTo>
                      <a:pt x="1088" y="4"/>
                      <a:pt x="1094" y="5"/>
                      <a:pt x="1094" y="5"/>
                    </a:cubicBezTo>
                    <a:cubicBezTo>
                      <a:pt x="1094" y="5"/>
                      <a:pt x="1088" y="5"/>
                      <a:pt x="1075" y="5"/>
                    </a:cubicBezTo>
                    <a:cubicBezTo>
                      <a:pt x="1062" y="5"/>
                      <a:pt x="1043" y="5"/>
                      <a:pt x="1018" y="5"/>
                    </a:cubicBezTo>
                    <a:cubicBezTo>
                      <a:pt x="992" y="5"/>
                      <a:pt x="961" y="4"/>
                      <a:pt x="925" y="4"/>
                    </a:cubicBezTo>
                    <a:cubicBezTo>
                      <a:pt x="916" y="5"/>
                      <a:pt x="906" y="3"/>
                      <a:pt x="897" y="7"/>
                    </a:cubicBezTo>
                    <a:cubicBezTo>
                      <a:pt x="887" y="10"/>
                      <a:pt x="879" y="16"/>
                      <a:pt x="874" y="24"/>
                    </a:cubicBezTo>
                    <a:cubicBezTo>
                      <a:pt x="872" y="28"/>
                      <a:pt x="870" y="33"/>
                      <a:pt x="869" y="38"/>
                    </a:cubicBezTo>
                    <a:cubicBezTo>
                      <a:pt x="868" y="42"/>
                      <a:pt x="868" y="47"/>
                      <a:pt x="868" y="52"/>
                    </a:cubicBezTo>
                    <a:cubicBezTo>
                      <a:pt x="868" y="58"/>
                      <a:pt x="868" y="63"/>
                      <a:pt x="868" y="68"/>
                    </a:cubicBezTo>
                    <a:cubicBezTo>
                      <a:pt x="868" y="73"/>
                      <a:pt x="868" y="78"/>
                      <a:pt x="867" y="84"/>
                    </a:cubicBezTo>
                    <a:cubicBezTo>
                      <a:pt x="864" y="94"/>
                      <a:pt x="857" y="105"/>
                      <a:pt x="846" y="111"/>
                    </a:cubicBezTo>
                    <a:cubicBezTo>
                      <a:pt x="841" y="114"/>
                      <a:pt x="834" y="116"/>
                      <a:pt x="828" y="117"/>
                    </a:cubicBezTo>
                    <a:cubicBezTo>
                      <a:pt x="821" y="117"/>
                      <a:pt x="815" y="117"/>
                      <a:pt x="808" y="117"/>
                    </a:cubicBezTo>
                    <a:cubicBezTo>
                      <a:pt x="782" y="117"/>
                      <a:pt x="754" y="117"/>
                      <a:pt x="725" y="117"/>
                    </a:cubicBezTo>
                    <a:cubicBezTo>
                      <a:pt x="667" y="116"/>
                      <a:pt x="604" y="116"/>
                      <a:pt x="536" y="116"/>
                    </a:cubicBezTo>
                    <a:cubicBezTo>
                      <a:pt x="519" y="116"/>
                      <a:pt x="502" y="116"/>
                      <a:pt x="484" y="116"/>
                    </a:cubicBezTo>
                    <a:cubicBezTo>
                      <a:pt x="480" y="116"/>
                      <a:pt x="476" y="116"/>
                      <a:pt x="471" y="116"/>
                    </a:cubicBezTo>
                    <a:cubicBezTo>
                      <a:pt x="467" y="116"/>
                      <a:pt x="462" y="116"/>
                      <a:pt x="458" y="115"/>
                    </a:cubicBezTo>
                    <a:cubicBezTo>
                      <a:pt x="449" y="113"/>
                      <a:pt x="440" y="108"/>
                      <a:pt x="434" y="102"/>
                    </a:cubicBezTo>
                    <a:cubicBezTo>
                      <a:pt x="428" y="96"/>
                      <a:pt x="424" y="88"/>
                      <a:pt x="422" y="80"/>
                    </a:cubicBezTo>
                    <a:cubicBezTo>
                      <a:pt x="422" y="76"/>
                      <a:pt x="422" y="71"/>
                      <a:pt x="422" y="67"/>
                    </a:cubicBezTo>
                    <a:cubicBezTo>
                      <a:pt x="422" y="63"/>
                      <a:pt x="422" y="59"/>
                      <a:pt x="422" y="55"/>
                    </a:cubicBezTo>
                    <a:cubicBezTo>
                      <a:pt x="422" y="46"/>
                      <a:pt x="423" y="38"/>
                      <a:pt x="420" y="30"/>
                    </a:cubicBezTo>
                    <a:cubicBezTo>
                      <a:pt x="417" y="22"/>
                      <a:pt x="411" y="15"/>
                      <a:pt x="403" y="10"/>
                    </a:cubicBezTo>
                    <a:cubicBezTo>
                      <a:pt x="396" y="5"/>
                      <a:pt x="387" y="2"/>
                      <a:pt x="377" y="3"/>
                    </a:cubicBezTo>
                    <a:cubicBezTo>
                      <a:pt x="367" y="3"/>
                      <a:pt x="357" y="2"/>
                      <a:pt x="347" y="2"/>
                    </a:cubicBezTo>
                    <a:cubicBezTo>
                      <a:pt x="328" y="2"/>
                      <a:pt x="308" y="2"/>
                      <a:pt x="287" y="2"/>
                    </a:cubicBezTo>
                    <a:cubicBezTo>
                      <a:pt x="247" y="2"/>
                      <a:pt x="205" y="2"/>
                      <a:pt x="163" y="2"/>
                    </a:cubicBezTo>
                    <a:cubicBezTo>
                      <a:pt x="157" y="2"/>
                      <a:pt x="152" y="2"/>
                      <a:pt x="147" y="2"/>
                    </a:cubicBezTo>
                    <a:cubicBezTo>
                      <a:pt x="141" y="2"/>
                      <a:pt x="136" y="3"/>
                      <a:pt x="131" y="4"/>
                    </a:cubicBezTo>
                    <a:cubicBezTo>
                      <a:pt x="125" y="4"/>
                      <a:pt x="120" y="6"/>
                      <a:pt x="115" y="7"/>
                    </a:cubicBezTo>
                    <a:cubicBezTo>
                      <a:pt x="110" y="8"/>
                      <a:pt x="105" y="10"/>
                      <a:pt x="100" y="12"/>
                    </a:cubicBezTo>
                    <a:cubicBezTo>
                      <a:pt x="80" y="19"/>
                      <a:pt x="62" y="31"/>
                      <a:pt x="47" y="46"/>
                    </a:cubicBezTo>
                    <a:cubicBezTo>
                      <a:pt x="32" y="61"/>
                      <a:pt x="22" y="79"/>
                      <a:pt x="17" y="99"/>
                    </a:cubicBezTo>
                    <a:cubicBezTo>
                      <a:pt x="11" y="119"/>
                      <a:pt x="13" y="140"/>
                      <a:pt x="12" y="161"/>
                    </a:cubicBezTo>
                    <a:cubicBezTo>
                      <a:pt x="12" y="244"/>
                      <a:pt x="11" y="332"/>
                      <a:pt x="11" y="422"/>
                    </a:cubicBezTo>
                    <a:cubicBezTo>
                      <a:pt x="10" y="602"/>
                      <a:pt x="9" y="795"/>
                      <a:pt x="9" y="999"/>
                    </a:cubicBezTo>
                    <a:cubicBezTo>
                      <a:pt x="8" y="1202"/>
                      <a:pt x="7" y="1415"/>
                      <a:pt x="6" y="1636"/>
                    </a:cubicBezTo>
                    <a:cubicBezTo>
                      <a:pt x="5" y="1746"/>
                      <a:pt x="5" y="1859"/>
                      <a:pt x="4" y="1973"/>
                    </a:cubicBezTo>
                    <a:cubicBezTo>
                      <a:pt x="4" y="2030"/>
                      <a:pt x="4" y="2087"/>
                      <a:pt x="3" y="2145"/>
                    </a:cubicBezTo>
                    <a:cubicBezTo>
                      <a:pt x="3" y="2160"/>
                      <a:pt x="3" y="2174"/>
                      <a:pt x="3" y="2189"/>
                    </a:cubicBezTo>
                    <a:cubicBezTo>
                      <a:pt x="3" y="2203"/>
                      <a:pt x="4" y="2217"/>
                      <a:pt x="9" y="2231"/>
                    </a:cubicBezTo>
                    <a:cubicBezTo>
                      <a:pt x="18" y="2259"/>
                      <a:pt x="38" y="2284"/>
                      <a:pt x="64" y="2300"/>
                    </a:cubicBezTo>
                    <a:cubicBezTo>
                      <a:pt x="91" y="2317"/>
                      <a:pt x="123" y="2324"/>
                      <a:pt x="155" y="2323"/>
                    </a:cubicBezTo>
                    <a:cubicBezTo>
                      <a:pt x="187" y="2323"/>
                      <a:pt x="220" y="2323"/>
                      <a:pt x="252" y="2323"/>
                    </a:cubicBezTo>
                    <a:cubicBezTo>
                      <a:pt x="316" y="2324"/>
                      <a:pt x="380" y="2324"/>
                      <a:pt x="443" y="2324"/>
                    </a:cubicBezTo>
                    <a:cubicBezTo>
                      <a:pt x="570" y="2325"/>
                      <a:pt x="695" y="2325"/>
                      <a:pt x="818" y="2326"/>
                    </a:cubicBezTo>
                    <a:cubicBezTo>
                      <a:pt x="879" y="2326"/>
                      <a:pt x="940" y="2326"/>
                      <a:pt x="1000" y="2326"/>
                    </a:cubicBezTo>
                    <a:cubicBezTo>
                      <a:pt x="1030" y="2326"/>
                      <a:pt x="1060" y="2327"/>
                      <a:pt x="1090" y="2326"/>
                    </a:cubicBezTo>
                    <a:cubicBezTo>
                      <a:pt x="1097" y="2326"/>
                      <a:pt x="1105" y="2325"/>
                      <a:pt x="1112" y="2324"/>
                    </a:cubicBezTo>
                    <a:cubicBezTo>
                      <a:pt x="1119" y="2323"/>
                      <a:pt x="1126" y="2321"/>
                      <a:pt x="1133" y="2319"/>
                    </a:cubicBezTo>
                    <a:cubicBezTo>
                      <a:pt x="1147" y="2314"/>
                      <a:pt x="1160" y="2308"/>
                      <a:pt x="1171" y="2299"/>
                    </a:cubicBezTo>
                    <a:cubicBezTo>
                      <a:pt x="1183" y="2291"/>
                      <a:pt x="1193" y="2282"/>
                      <a:pt x="1201" y="2271"/>
                    </a:cubicBezTo>
                    <a:cubicBezTo>
                      <a:pt x="1209" y="2260"/>
                      <a:pt x="1215" y="2248"/>
                      <a:pt x="1220" y="2236"/>
                    </a:cubicBezTo>
                    <a:cubicBezTo>
                      <a:pt x="1228" y="2211"/>
                      <a:pt x="1225" y="2184"/>
                      <a:pt x="1226" y="2158"/>
                    </a:cubicBezTo>
                    <a:cubicBezTo>
                      <a:pt x="1226" y="2106"/>
                      <a:pt x="1226" y="2055"/>
                      <a:pt x="1227" y="2004"/>
                    </a:cubicBezTo>
                    <a:cubicBezTo>
                      <a:pt x="1229" y="1598"/>
                      <a:pt x="1231" y="1233"/>
                      <a:pt x="1232" y="925"/>
                    </a:cubicBezTo>
                    <a:cubicBezTo>
                      <a:pt x="1234" y="618"/>
                      <a:pt x="1235" y="370"/>
                      <a:pt x="1236" y="198"/>
                    </a:cubicBezTo>
                    <a:cubicBezTo>
                      <a:pt x="1236" y="177"/>
                      <a:pt x="1236" y="156"/>
                      <a:pt x="1236" y="137"/>
                    </a:cubicBezTo>
                    <a:cubicBezTo>
                      <a:pt x="1237" y="118"/>
                      <a:pt x="1233" y="101"/>
                      <a:pt x="1226" y="85"/>
                    </a:cubicBezTo>
                    <a:cubicBezTo>
                      <a:pt x="1219" y="70"/>
                      <a:pt x="1210" y="57"/>
                      <a:pt x="1199" y="47"/>
                    </a:cubicBezTo>
                    <a:cubicBezTo>
                      <a:pt x="1189" y="37"/>
                      <a:pt x="1178" y="29"/>
                      <a:pt x="1167" y="23"/>
                    </a:cubicBezTo>
                    <a:cubicBezTo>
                      <a:pt x="1146" y="11"/>
                      <a:pt x="1126" y="7"/>
                      <a:pt x="1114" y="6"/>
                    </a:cubicBezTo>
                    <a:cubicBezTo>
                      <a:pt x="1107" y="5"/>
                      <a:pt x="1102" y="5"/>
                      <a:pt x="1099" y="5"/>
                    </a:cubicBezTo>
                    <a:cubicBezTo>
                      <a:pt x="1096" y="5"/>
                      <a:pt x="1094" y="4"/>
                      <a:pt x="1094" y="4"/>
                    </a:cubicBezTo>
                    <a:lnTo>
                      <a:pt x="1094" y="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26" name="Immagine 1425" descr="Immagine che contiene testo, schermata, Pagina Web, software&#10;&#10;Descrizione generata automaticamente">
              <a:extLst>
                <a:ext uri="{FF2B5EF4-FFF2-40B4-BE49-F238E27FC236}">
                  <a16:creationId xmlns:a16="http://schemas.microsoft.com/office/drawing/2014/main" id="{0B9F7650-8FFB-AE87-C9BB-0ECB3ED2A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4084"/>
            <a:stretch/>
          </p:blipFill>
          <p:spPr>
            <a:xfrm>
              <a:off x="-463010" y="1528376"/>
              <a:ext cx="1760400" cy="36350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Criticità</a:t>
            </a:r>
            <a:endParaRPr sz="3600" b="1" dirty="0"/>
          </a:p>
        </p:txBody>
      </p:sp>
      <p:graphicFrame>
        <p:nvGraphicFramePr>
          <p:cNvPr id="951" name="Google Shape;951;p27"/>
          <p:cNvGraphicFramePr/>
          <p:nvPr>
            <p:extLst>
              <p:ext uri="{D42A27DB-BD31-4B8C-83A1-F6EECF244321}">
                <p14:modId xmlns:p14="http://schemas.microsoft.com/office/powerpoint/2010/main" val="1935997477"/>
              </p:ext>
            </p:extLst>
          </p:nvPr>
        </p:nvGraphicFramePr>
        <p:xfrm>
          <a:off x="302217" y="1767223"/>
          <a:ext cx="8516319" cy="2140544"/>
        </p:xfrm>
        <a:graphic>
          <a:graphicData uri="http://schemas.openxmlformats.org/drawingml/2006/table">
            <a:tbl>
              <a:tblPr>
                <a:noFill/>
                <a:tableStyleId>{98B7F8A2-E03C-4E41-8EAE-B8AB9E969AAD}</a:tableStyleId>
              </a:tblPr>
              <a:tblGrid>
                <a:gridCol w="287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Geolocalizzazione</a:t>
                      </a:r>
                      <a:endParaRPr sz="16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Necessità di accesso alla posizione per sfruttare appieno la funzionalità social</a:t>
                      </a:r>
                      <a:endParaRPr sz="14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Dipendenza da servizio esterno</a:t>
                      </a:r>
                      <a:endParaRPr sz="16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Utilizzo di </a:t>
                      </a:r>
                      <a:r>
                        <a:rPr lang="it-IT" sz="1400" i="1" dirty="0" err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Eventbrite</a:t>
                      </a:r>
                      <a:r>
                        <a:rPr lang="it-IT" sz="14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per la visualizzazione degli eventi consigliati</a:t>
                      </a:r>
                      <a:endParaRPr sz="14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Norme comportamentali</a:t>
                      </a:r>
                      <a:endParaRPr sz="16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Si lascia al buon senso dell’utente l’utilizzo della chat</a:t>
                      </a:r>
                      <a:endParaRPr sz="14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Privacy</a:t>
                      </a:r>
                      <a:endParaRPr sz="16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Gli interessi relativi ai video visualizzati sono pubblici</a:t>
                      </a:r>
                      <a:endParaRPr sz="14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3" name="Google Shape;953;p27"/>
          <p:cNvSpPr txBox="1">
            <a:spLocks/>
          </p:cNvSpPr>
          <p:nvPr/>
        </p:nvSpPr>
        <p:spPr>
          <a:xfrm>
            <a:off x="7105236" y="4169838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 more info:</a:t>
            </a:r>
            <a:b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r>
              <a:rPr lang="en" sz="1800" b="1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u="sng" dirty="0">
              <a:solidFill>
                <a:srgbClr val="017DC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giallo, triangolo&#10;&#10;Descrizione generata automaticamente">
            <a:extLst>
              <a:ext uri="{FF2B5EF4-FFF2-40B4-BE49-F238E27FC236}">
                <a16:creationId xmlns:a16="http://schemas.microsoft.com/office/drawing/2014/main" id="{5E9ACA59-4036-D3CB-399C-E3B31C8A5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634" y="196986"/>
            <a:ext cx="1068777" cy="10687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206</Words>
  <Application>Microsoft Office PowerPoint</Application>
  <PresentationFormat>Presentazione su schermo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Roboto</vt:lpstr>
      <vt:lpstr>Roboto Medium</vt:lpstr>
      <vt:lpstr>Nunito Light</vt:lpstr>
      <vt:lpstr>Team Collaboration App Pitck Deck by Slidesgo</vt:lpstr>
      <vt:lpstr>1_Team Collaboration App Pitck Deck by Slidesgo</vt:lpstr>
      <vt:lpstr>Presentazione standard di PowerPoint</vt:lpstr>
      <vt:lpstr> ConnecTEDx rappresenta un'innovativa soluzione per unire persone con interessi affini  L'app analizza la tua attività durante la visione dei video TEDx, schematizzando i tuoi interessi in un profilo pubblico personalizzato </vt:lpstr>
      <vt:lpstr>Come connettersi?</vt:lpstr>
      <vt:lpstr>Perchè usare </vt:lpstr>
      <vt:lpstr>Architettura</vt:lpstr>
      <vt:lpstr>Interface Design</vt:lpstr>
      <vt:lpstr>Criticità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Asus</cp:lastModifiedBy>
  <cp:revision>11</cp:revision>
  <cp:lastPrinted>2024-05-04T20:45:22Z</cp:lastPrinted>
  <dcterms:modified xsi:type="dcterms:W3CDTF">2024-05-09T11:08:19Z</dcterms:modified>
</cp:coreProperties>
</file>