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96" r:id="rId2"/>
    <p:sldId id="29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Medium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42E95B-0B0B-4104-B11B-000759F09330}">
  <a:tblStyle styleId="{8242E95B-0B0B-4104-B11B-000759F093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BFEC14-F711-474D-9B29-8DD45594D3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92a917954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92a917954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92a917954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92a917954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5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75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33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18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7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751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16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989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71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92725" y="1161475"/>
            <a:ext cx="5238000" cy="22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92725" y="3415350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12" name="Google Shape;12;p2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" name="Google Shape;22;p2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39893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5642675" y="1454775"/>
            <a:ext cx="1077000" cy="96210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6" name="Google Shape;66;p3"/>
          <p:cNvGrpSpPr/>
          <p:nvPr/>
        </p:nvGrpSpPr>
        <p:grpSpPr>
          <a:xfrm>
            <a:off x="-1105181" y="273787"/>
            <a:ext cx="2010135" cy="1932933"/>
            <a:chOff x="-1105181" y="273787"/>
            <a:chExt cx="2010135" cy="1932933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" name="Google Shape;94;p3"/>
          <p:cNvGrpSpPr/>
          <p:nvPr/>
        </p:nvGrpSpPr>
        <p:grpSpPr>
          <a:xfrm>
            <a:off x="-190973" y="2491125"/>
            <a:ext cx="4432548" cy="2947650"/>
            <a:chOff x="-190973" y="2491125"/>
            <a:chExt cx="4432548" cy="2947650"/>
          </a:xfrm>
        </p:grpSpPr>
        <p:grpSp>
          <p:nvGrpSpPr>
            <p:cNvPr id="95" name="Google Shape;95;p3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3"/>
            <p:cNvSpPr/>
            <p:nvPr/>
          </p:nvSpPr>
          <p:spPr>
            <a:xfrm>
              <a:off x="3424847" y="4620388"/>
              <a:ext cx="816727" cy="81838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3" y="42"/>
                  </a:lnTo>
                  <a:cubicBezTo>
                    <a:pt x="250" y="41"/>
                    <a:pt x="269" y="42"/>
                    <a:pt x="287" y="46"/>
                  </a:cubicBezTo>
                  <a:lnTo>
                    <a:pt x="318" y="7"/>
                  </a:lnTo>
                  <a:lnTo>
                    <a:pt x="393" y="44"/>
                  </a:lnTo>
                  <a:lnTo>
                    <a:pt x="381" y="92"/>
                  </a:lnTo>
                  <a:cubicBezTo>
                    <a:pt x="395" y="104"/>
                    <a:pt x="407" y="118"/>
                    <a:pt x="416" y="133"/>
                  </a:cubicBezTo>
                  <a:lnTo>
                    <a:pt x="465" y="128"/>
                  </a:lnTo>
                  <a:lnTo>
                    <a:pt x="492" y="206"/>
                  </a:lnTo>
                  <a:lnTo>
                    <a:pt x="449" y="233"/>
                  </a:lnTo>
                  <a:cubicBezTo>
                    <a:pt x="450" y="250"/>
                    <a:pt x="449" y="269"/>
                    <a:pt x="446" y="287"/>
                  </a:cubicBezTo>
                  <a:lnTo>
                    <a:pt x="485" y="318"/>
                  </a:lnTo>
                  <a:lnTo>
                    <a:pt x="448" y="393"/>
                  </a:lnTo>
                  <a:lnTo>
                    <a:pt x="400" y="381"/>
                  </a:lnTo>
                  <a:cubicBezTo>
                    <a:pt x="388" y="395"/>
                    <a:pt x="375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5"/>
                  </a:lnTo>
                  <a:lnTo>
                    <a:pt x="44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5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50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4436569" y="-378425"/>
            <a:ext cx="5710067" cy="5683730"/>
            <a:chOff x="4436569" y="-378425"/>
            <a:chExt cx="5710067" cy="5683730"/>
          </a:xfrm>
        </p:grpSpPr>
        <p:grpSp>
          <p:nvGrpSpPr>
            <p:cNvPr id="102" name="Google Shape;102;p3"/>
            <p:cNvGrpSpPr/>
            <p:nvPr/>
          </p:nvGrpSpPr>
          <p:grpSpPr>
            <a:xfrm rot="-5400000">
              <a:off x="4348614" y="4946476"/>
              <a:ext cx="446784" cy="270873"/>
              <a:chOff x="13937051" y="251501"/>
              <a:chExt cx="446784" cy="270873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14329349" y="467888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3937051" y="251501"/>
                <a:ext cx="418763" cy="24907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0" extrusionOk="0">
                    <a:moveTo>
                      <a:pt x="269" y="160"/>
                    </a:moveTo>
                    <a:lnTo>
                      <a:pt x="211" y="160"/>
                    </a:lnTo>
                    <a:cubicBezTo>
                      <a:pt x="158" y="160"/>
                      <a:pt x="115" y="117"/>
                      <a:pt x="115" y="64"/>
                    </a:cubicBezTo>
                    <a:cubicBezTo>
                      <a:pt x="115" y="29"/>
                      <a:pt x="113" y="7"/>
                      <a:pt x="82" y="7"/>
                    </a:cubicBezTo>
                    <a:lnTo>
                      <a:pt x="0" y="7"/>
                    </a:lnTo>
                    <a:lnTo>
                      <a:pt x="0" y="0"/>
                    </a:lnTo>
                    <a:lnTo>
                      <a:pt x="82" y="0"/>
                    </a:lnTo>
                    <a:cubicBezTo>
                      <a:pt x="122" y="0"/>
                      <a:pt x="122" y="34"/>
                      <a:pt x="122" y="63"/>
                    </a:cubicBezTo>
                    <a:cubicBezTo>
                      <a:pt x="122" y="113"/>
                      <a:pt x="162" y="153"/>
                      <a:pt x="211" y="153"/>
                    </a:cubicBezTo>
                    <a:lnTo>
                      <a:pt x="269" y="153"/>
                    </a:lnTo>
                    <a:lnTo>
                      <a:pt x="269" y="1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8242875" y="-378425"/>
              <a:ext cx="1903762" cy="1293604"/>
              <a:chOff x="8242875" y="-378425"/>
              <a:chExt cx="1903762" cy="1293604"/>
            </a:xfrm>
          </p:grpSpPr>
          <p:grpSp>
            <p:nvGrpSpPr>
              <p:cNvPr id="106" name="Google Shape;106;p3"/>
              <p:cNvGrpSpPr/>
              <p:nvPr/>
            </p:nvGrpSpPr>
            <p:grpSpPr>
              <a:xfrm rot="10800000" flipH="1">
                <a:off x="8516730" y="406125"/>
                <a:ext cx="1629907" cy="509054"/>
                <a:chOff x="5401930" y="789587"/>
                <a:chExt cx="1629907" cy="509054"/>
              </a:xfrm>
            </p:grpSpPr>
            <p:sp>
              <p:nvSpPr>
                <p:cNvPr id="107" name="Google Shape;107;p3"/>
                <p:cNvSpPr/>
                <p:nvPr/>
              </p:nvSpPr>
              <p:spPr>
                <a:xfrm>
                  <a:off x="5401930" y="1244155"/>
                  <a:ext cx="54486" cy="5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5" extrusionOk="0">
                      <a:moveTo>
                        <a:pt x="35" y="17"/>
                      </a:moveTo>
                      <a:cubicBezTo>
                        <a:pt x="35" y="27"/>
                        <a:pt x="27" y="35"/>
                        <a:pt x="17" y="35"/>
                      </a:cubicBezTo>
                      <a:cubicBezTo>
                        <a:pt x="8" y="35"/>
                        <a:pt x="0" y="27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5423724" y="789587"/>
                  <a:ext cx="1608112" cy="470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302" extrusionOk="0">
                      <a:moveTo>
                        <a:pt x="6" y="302"/>
                      </a:moveTo>
                      <a:lnTo>
                        <a:pt x="0" y="302"/>
                      </a:lnTo>
                      <a:lnTo>
                        <a:pt x="0" y="96"/>
                      </a:lnTo>
                      <a:cubicBezTo>
                        <a:pt x="0" y="43"/>
                        <a:pt x="43" y="0"/>
                        <a:pt x="95" y="0"/>
                      </a:cubicBezTo>
                      <a:lnTo>
                        <a:pt x="937" y="0"/>
                      </a:lnTo>
                      <a:cubicBezTo>
                        <a:pt x="990" y="0"/>
                        <a:pt x="1033" y="43"/>
                        <a:pt x="1033" y="96"/>
                      </a:cubicBezTo>
                      <a:lnTo>
                        <a:pt x="1033" y="129"/>
                      </a:lnTo>
                      <a:lnTo>
                        <a:pt x="1026" y="129"/>
                      </a:lnTo>
                      <a:lnTo>
                        <a:pt x="1026" y="96"/>
                      </a:lnTo>
                      <a:cubicBezTo>
                        <a:pt x="1026" y="47"/>
                        <a:pt x="986" y="7"/>
                        <a:pt x="937" y="7"/>
                      </a:cubicBezTo>
                      <a:lnTo>
                        <a:pt x="95" y="7"/>
                      </a:lnTo>
                      <a:cubicBezTo>
                        <a:pt x="46" y="7"/>
                        <a:pt x="6" y="47"/>
                        <a:pt x="6" y="96"/>
                      </a:cubicBezTo>
                      <a:lnTo>
                        <a:pt x="6" y="30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9" name="Google Shape;109;p3"/>
              <p:cNvSpPr/>
              <p:nvPr/>
            </p:nvSpPr>
            <p:spPr>
              <a:xfrm>
                <a:off x="8242875" y="-378425"/>
                <a:ext cx="652200" cy="652200"/>
              </a:xfrm>
              <a:prstGeom prst="roundRect">
                <a:avLst>
                  <a:gd name="adj" fmla="val 3057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5" name="Google Shape;265;p8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266" name="Google Shape;266;p8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3" name="Google Shape;273;p8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74" name="Google Shape;274;p8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6" name="Google Shape;276;p8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1" name="Google Shape;281;p8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2" name="Google Shape;282;p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9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321" name="Google Shape;321;p9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9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324" name="Google Shape;324;p9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325" name="Google Shape;325;p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9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338" name="Google Shape;338;p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9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352" name="Google Shape;352;p9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9" name="Google Shape;359;p9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360" name="Google Shape;360;p9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9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729" name="Google Shape;729;p21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730" name="Google Shape;730;p21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21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743" name="Google Shape;743;p21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6" name="Google Shape;756;p21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757" name="Google Shape;757;p21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758" name="Google Shape;758;p21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0" name="Google Shape;760;p21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761" name="Google Shape;761;p21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762" name="Google Shape;762;p21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69" extrusionOk="0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4" name="Google Shape;764;p21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8" name="Google Shape;768;p21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769" name="Google Shape;769;p21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22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773" name="Google Shape;773;p2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774" name="Google Shape;774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1" name="Google Shape;781;p22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782" name="Google Shape;782;p22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Google Shape;794;p22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795" name="Google Shape;795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2" name="Google Shape;802;p22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803" name="Google Shape;803;p22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804" name="Google Shape;804;p22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6" name="Google Shape;806;p22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2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808" name="Google Shape;808;p22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9" name="Google Shape;809;p22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810" name="Google Shape;810;p2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3" name="Google Shape;813;p22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-501553" y="-179987"/>
            <a:ext cx="1767651" cy="1127846"/>
            <a:chOff x="-501553" y="-179987"/>
            <a:chExt cx="1767651" cy="1127846"/>
          </a:xfrm>
        </p:grpSpPr>
        <p:sp>
          <p:nvSpPr>
            <p:cNvPr id="209" name="Google Shape;209;p6"/>
            <p:cNvSpPr/>
            <p:nvPr/>
          </p:nvSpPr>
          <p:spPr>
            <a:xfrm>
              <a:off x="-501553" y="-179987"/>
              <a:ext cx="1126028" cy="1127846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564" y="269"/>
                  </a:moveTo>
                  <a:cubicBezTo>
                    <a:pt x="568" y="292"/>
                    <a:pt x="568" y="315"/>
                    <a:pt x="566" y="337"/>
                  </a:cubicBezTo>
                  <a:lnTo>
                    <a:pt x="618" y="372"/>
                  </a:lnTo>
                  <a:lnTo>
                    <a:pt x="581" y="470"/>
                  </a:lnTo>
                  <a:lnTo>
                    <a:pt x="518" y="461"/>
                  </a:lnTo>
                  <a:cubicBezTo>
                    <a:pt x="505" y="479"/>
                    <a:pt x="489" y="496"/>
                    <a:pt x="471" y="511"/>
                  </a:cubicBezTo>
                  <a:lnTo>
                    <a:pt x="483" y="573"/>
                  </a:lnTo>
                  <a:lnTo>
                    <a:pt x="387" y="615"/>
                  </a:lnTo>
                  <a:lnTo>
                    <a:pt x="350" y="564"/>
                  </a:lnTo>
                  <a:cubicBezTo>
                    <a:pt x="327" y="568"/>
                    <a:pt x="304" y="569"/>
                    <a:pt x="281" y="566"/>
                  </a:cubicBezTo>
                  <a:lnTo>
                    <a:pt x="246" y="619"/>
                  </a:lnTo>
                  <a:lnTo>
                    <a:pt x="148" y="581"/>
                  </a:lnTo>
                  <a:lnTo>
                    <a:pt x="157" y="518"/>
                  </a:lnTo>
                  <a:cubicBezTo>
                    <a:pt x="139" y="505"/>
                    <a:pt x="122" y="489"/>
                    <a:pt x="108" y="471"/>
                  </a:cubicBezTo>
                  <a:lnTo>
                    <a:pt x="46" y="484"/>
                  </a:lnTo>
                  <a:lnTo>
                    <a:pt x="3" y="388"/>
                  </a:lnTo>
                  <a:lnTo>
                    <a:pt x="54" y="350"/>
                  </a:lnTo>
                  <a:cubicBezTo>
                    <a:pt x="50" y="327"/>
                    <a:pt x="50" y="304"/>
                    <a:pt x="52" y="281"/>
                  </a:cubicBezTo>
                  <a:lnTo>
                    <a:pt x="0" y="246"/>
                  </a:lnTo>
                  <a:lnTo>
                    <a:pt x="37" y="148"/>
                  </a:lnTo>
                  <a:lnTo>
                    <a:pt x="100" y="157"/>
                  </a:lnTo>
                  <a:cubicBezTo>
                    <a:pt x="113" y="139"/>
                    <a:pt x="129" y="122"/>
                    <a:pt x="147" y="108"/>
                  </a:cubicBezTo>
                  <a:lnTo>
                    <a:pt x="135" y="46"/>
                  </a:lnTo>
                  <a:lnTo>
                    <a:pt x="231" y="3"/>
                  </a:lnTo>
                  <a:lnTo>
                    <a:pt x="268" y="54"/>
                  </a:lnTo>
                  <a:cubicBezTo>
                    <a:pt x="291" y="50"/>
                    <a:pt x="314" y="50"/>
                    <a:pt x="337" y="52"/>
                  </a:cubicBezTo>
                  <a:lnTo>
                    <a:pt x="372" y="0"/>
                  </a:lnTo>
                  <a:lnTo>
                    <a:pt x="470" y="37"/>
                  </a:lnTo>
                  <a:lnTo>
                    <a:pt x="461" y="100"/>
                  </a:lnTo>
                  <a:cubicBezTo>
                    <a:pt x="479" y="113"/>
                    <a:pt x="496" y="129"/>
                    <a:pt x="510" y="147"/>
                  </a:cubicBezTo>
                  <a:lnTo>
                    <a:pt x="572" y="135"/>
                  </a:lnTo>
                  <a:lnTo>
                    <a:pt x="615" y="231"/>
                  </a:lnTo>
                  <a:lnTo>
                    <a:pt x="564" y="269"/>
                  </a:lnTo>
                  <a:moveTo>
                    <a:pt x="414" y="268"/>
                  </a:moveTo>
                  <a:cubicBezTo>
                    <a:pt x="388" y="211"/>
                    <a:pt x="322" y="186"/>
                    <a:pt x="265" y="211"/>
                  </a:cubicBezTo>
                  <a:cubicBezTo>
                    <a:pt x="208" y="236"/>
                    <a:pt x="183" y="303"/>
                    <a:pt x="208" y="359"/>
                  </a:cubicBezTo>
                  <a:cubicBezTo>
                    <a:pt x="233" y="416"/>
                    <a:pt x="300" y="442"/>
                    <a:pt x="356" y="417"/>
                  </a:cubicBezTo>
                  <a:cubicBezTo>
                    <a:pt x="413" y="391"/>
                    <a:pt x="439" y="325"/>
                    <a:pt x="414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6"/>
            <p:cNvGrpSpPr/>
            <p:nvPr/>
          </p:nvGrpSpPr>
          <p:grpSpPr>
            <a:xfrm>
              <a:off x="848848" y="-107879"/>
              <a:ext cx="417250" cy="417248"/>
              <a:chOff x="8892173" y="3448146"/>
              <a:chExt cx="417250" cy="417248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85" h="84" extrusionOk="0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Google Shape;213;p6"/>
          <p:cNvGrpSpPr/>
          <p:nvPr/>
        </p:nvGrpSpPr>
        <p:grpSpPr>
          <a:xfrm>
            <a:off x="8414082" y="257187"/>
            <a:ext cx="1821923" cy="2073133"/>
            <a:chOff x="8414082" y="257187"/>
            <a:chExt cx="1821923" cy="2073133"/>
          </a:xfrm>
        </p:grpSpPr>
        <p:grpSp>
          <p:nvGrpSpPr>
            <p:cNvPr id="214" name="Google Shape;214;p6"/>
            <p:cNvGrpSpPr/>
            <p:nvPr/>
          </p:nvGrpSpPr>
          <p:grpSpPr>
            <a:xfrm>
              <a:off x="8414082" y="1612434"/>
              <a:ext cx="1754642" cy="717886"/>
              <a:chOff x="-1340531" y="3895472"/>
              <a:chExt cx="1754642" cy="717886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6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1" name="Google Shape;241;p6"/>
          <p:cNvGrpSpPr/>
          <p:nvPr/>
        </p:nvGrpSpPr>
        <p:grpSpPr>
          <a:xfrm>
            <a:off x="-94525" y="-179977"/>
            <a:ext cx="9091337" cy="5451427"/>
            <a:chOff x="-94525" y="-179977"/>
            <a:chExt cx="9091337" cy="5451427"/>
          </a:xfrm>
        </p:grpSpPr>
        <p:grpSp>
          <p:nvGrpSpPr>
            <p:cNvPr id="242" name="Google Shape;242;p6"/>
            <p:cNvGrpSpPr/>
            <p:nvPr/>
          </p:nvGrpSpPr>
          <p:grpSpPr>
            <a:xfrm>
              <a:off x="-94525" y="4470314"/>
              <a:ext cx="814536" cy="801136"/>
              <a:chOff x="-94525" y="4470314"/>
              <a:chExt cx="814536" cy="801136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103525" y="4598377"/>
                <a:ext cx="616486" cy="67307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52" extrusionOk="0">
                    <a:moveTo>
                      <a:pt x="250" y="234"/>
                    </a:moveTo>
                    <a:cubicBezTo>
                      <a:pt x="292" y="216"/>
                      <a:pt x="322" y="173"/>
                      <a:pt x="322" y="122"/>
                    </a:cubicBezTo>
                    <a:cubicBezTo>
                      <a:pt x="323" y="55"/>
                      <a:pt x="272" y="0"/>
                      <a:pt x="209" y="0"/>
                    </a:cubicBezTo>
                    <a:cubicBezTo>
                      <a:pt x="146" y="-1"/>
                      <a:pt x="95" y="53"/>
                      <a:pt x="95" y="120"/>
                    </a:cubicBezTo>
                    <a:cubicBezTo>
                      <a:pt x="95" y="172"/>
                      <a:pt x="125" y="216"/>
                      <a:pt x="167" y="234"/>
                    </a:cubicBezTo>
                    <a:cubicBezTo>
                      <a:pt x="-8" y="260"/>
                      <a:pt x="0" y="450"/>
                      <a:pt x="0" y="450"/>
                    </a:cubicBezTo>
                    <a:lnTo>
                      <a:pt x="414" y="452"/>
                    </a:lnTo>
                    <a:cubicBezTo>
                      <a:pt x="414" y="452"/>
                      <a:pt x="424" y="260"/>
                      <a:pt x="250" y="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79008" y="4470314"/>
                <a:ext cx="52118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5" h="37" extrusionOk="0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-94525" y="4492651"/>
                <a:ext cx="494380" cy="25165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9" extrusionOk="0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" name="Google Shape;246;p6"/>
            <p:cNvSpPr/>
            <p:nvPr/>
          </p:nvSpPr>
          <p:spPr>
            <a:xfrm>
              <a:off x="8624538" y="2634240"/>
              <a:ext cx="372274" cy="372275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" name="Google Shape;247;p6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" name="Google Shape;250;p6"/>
            <p:cNvSpPr/>
            <p:nvPr/>
          </p:nvSpPr>
          <p:spPr>
            <a:xfrm>
              <a:off x="8740528" y="2744274"/>
              <a:ext cx="131041" cy="144443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2" y="96"/>
                  </a:moveTo>
                  <a:lnTo>
                    <a:pt x="29" y="96"/>
                  </a:lnTo>
                  <a:cubicBezTo>
                    <a:pt x="30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4" y="62"/>
                  </a:cubicBezTo>
                  <a:lnTo>
                    <a:pt x="53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7" y="97"/>
                    <a:pt x="59" y="97"/>
                  </a:cubicBezTo>
                  <a:lnTo>
                    <a:pt x="85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7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0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2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6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67" r:id="rId7"/>
    <p:sldLayoutId id="2147483668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eGotti/ConnecTED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hyperlink" Target="https://trello.com/b/WBCqqAyc/connectedx" TargetMode="External"/><Relationship Id="rId4" Type="http://schemas.openxmlformats.org/officeDocument/2006/relationships/hyperlink" Target="https://bit.ly/3A1uf1Q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eGotti/ConnecTED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trello.com/b/WBCqqAyc/connectedx" TargetMode="External"/><Relationship Id="rId4" Type="http://schemas.openxmlformats.org/officeDocument/2006/relationships/hyperlink" Target="https://bit.ly/3A1uf1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nieleGotti/ConnecTEDx/tree/main/ConnecTEDx/code/aws/lambda/Get_Casual_Events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nieleGotti/ConnecTEDx/tree/main/ConnecTEDx/code/aws/lambda/Get_Casual_Users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nieleGotti/ConnecTEDx/tree/main/ConnecTEDx/code/aws/lambda/Get_Casual_Videos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eGotti/ConnecTEDx/tree/main/ConnecTEDx/code/aws/lambda/Get_Dista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nieleGotti/ConnecTEDx/tree/main/ConnecTEDx/code/aws/lambda/Get_Events_By_Distance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eGotti/ConnecTEDx/tree/main/ConnecTEDx/code/aws/lambda/Get_Percent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nieleGotti/ConnecTEDx/tree/main/ConnecTEDx/code/aws/lambda/Get_Talks_By_Tags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eGotti/ConnecTEDx/tree/main/ConnecTEDx/code/aws/lambda/Get_User_By_I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6"/>
          <p:cNvSpPr txBox="1">
            <a:spLocks noGrp="1"/>
          </p:cNvSpPr>
          <p:nvPr>
            <p:ph type="subTitle" idx="1"/>
          </p:nvPr>
        </p:nvSpPr>
        <p:spPr>
          <a:xfrm>
            <a:off x="3220065" y="2772509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1">
                    <a:lumMod val="50000"/>
                  </a:schemeClr>
                </a:solidFill>
              </a:rPr>
              <a:t>Inspirating ideas, connecting people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26" name="Google Shape;826;p26"/>
          <p:cNvGrpSpPr/>
          <p:nvPr/>
        </p:nvGrpSpPr>
        <p:grpSpPr>
          <a:xfrm>
            <a:off x="488808" y="370717"/>
            <a:ext cx="3232319" cy="5109021"/>
            <a:chOff x="488808" y="370717"/>
            <a:chExt cx="3232319" cy="5109021"/>
          </a:xfrm>
        </p:grpSpPr>
        <p:sp>
          <p:nvSpPr>
            <p:cNvPr id="827" name="Google Shape;827;p26"/>
            <p:cNvSpPr/>
            <p:nvPr/>
          </p:nvSpPr>
          <p:spPr>
            <a:xfrm>
              <a:off x="1047185" y="771567"/>
              <a:ext cx="1656246" cy="3496504"/>
            </a:xfrm>
            <a:custGeom>
              <a:avLst/>
              <a:gdLst/>
              <a:ahLst/>
              <a:cxnLst/>
              <a:rect l="l" t="t" r="r" b="b"/>
              <a:pathLst>
                <a:path w="909" h="1919" extrusionOk="0">
                  <a:moveTo>
                    <a:pt x="746" y="0"/>
                  </a:moveTo>
                  <a:cubicBezTo>
                    <a:pt x="727" y="0"/>
                    <a:pt x="704" y="0"/>
                    <a:pt x="677" y="0"/>
                  </a:cubicBezTo>
                  <a:cubicBezTo>
                    <a:pt x="670" y="0"/>
                    <a:pt x="663" y="0"/>
                    <a:pt x="656" y="2"/>
                  </a:cubicBezTo>
                  <a:cubicBezTo>
                    <a:pt x="649" y="5"/>
                    <a:pt x="643" y="10"/>
                    <a:pt x="639" y="17"/>
                  </a:cubicBezTo>
                  <a:cubicBezTo>
                    <a:pt x="638" y="20"/>
                    <a:pt x="636" y="24"/>
                    <a:pt x="636" y="28"/>
                  </a:cubicBezTo>
                  <a:cubicBezTo>
                    <a:pt x="635" y="32"/>
                    <a:pt x="635" y="36"/>
                    <a:pt x="635" y="40"/>
                  </a:cubicBezTo>
                  <a:cubicBezTo>
                    <a:pt x="635" y="45"/>
                    <a:pt x="635" y="49"/>
                    <a:pt x="635" y="53"/>
                  </a:cubicBezTo>
                  <a:cubicBezTo>
                    <a:pt x="635" y="57"/>
                    <a:pt x="635" y="62"/>
                    <a:pt x="634" y="66"/>
                  </a:cubicBezTo>
                  <a:cubicBezTo>
                    <a:pt x="632" y="75"/>
                    <a:pt x="627" y="84"/>
                    <a:pt x="619" y="89"/>
                  </a:cubicBezTo>
                  <a:cubicBezTo>
                    <a:pt x="615" y="91"/>
                    <a:pt x="610" y="93"/>
                    <a:pt x="605" y="93"/>
                  </a:cubicBezTo>
                  <a:cubicBezTo>
                    <a:pt x="600" y="94"/>
                    <a:pt x="596" y="93"/>
                    <a:pt x="591" y="94"/>
                  </a:cubicBezTo>
                  <a:cubicBezTo>
                    <a:pt x="571" y="94"/>
                    <a:pt x="550" y="94"/>
                    <a:pt x="529" y="94"/>
                  </a:cubicBezTo>
                  <a:cubicBezTo>
                    <a:pt x="485" y="94"/>
                    <a:pt x="439" y="94"/>
                    <a:pt x="388" y="94"/>
                  </a:cubicBezTo>
                  <a:cubicBezTo>
                    <a:pt x="375" y="94"/>
                    <a:pt x="363" y="94"/>
                    <a:pt x="350" y="94"/>
                  </a:cubicBezTo>
                  <a:cubicBezTo>
                    <a:pt x="346" y="94"/>
                    <a:pt x="343" y="94"/>
                    <a:pt x="340" y="94"/>
                  </a:cubicBezTo>
                  <a:cubicBezTo>
                    <a:pt x="337" y="94"/>
                    <a:pt x="333" y="93"/>
                    <a:pt x="330" y="93"/>
                  </a:cubicBezTo>
                  <a:cubicBezTo>
                    <a:pt x="323" y="91"/>
                    <a:pt x="317" y="87"/>
                    <a:pt x="313" y="82"/>
                  </a:cubicBezTo>
                  <a:cubicBezTo>
                    <a:pt x="308" y="77"/>
                    <a:pt x="305" y="70"/>
                    <a:pt x="304" y="63"/>
                  </a:cubicBezTo>
                  <a:cubicBezTo>
                    <a:pt x="304" y="60"/>
                    <a:pt x="304" y="56"/>
                    <a:pt x="304" y="53"/>
                  </a:cubicBezTo>
                  <a:lnTo>
                    <a:pt x="304" y="42"/>
                  </a:lnTo>
                  <a:cubicBezTo>
                    <a:pt x="304" y="35"/>
                    <a:pt x="304" y="28"/>
                    <a:pt x="302" y="22"/>
                  </a:cubicBezTo>
                  <a:cubicBezTo>
                    <a:pt x="299" y="16"/>
                    <a:pt x="295" y="10"/>
                    <a:pt x="289" y="6"/>
                  </a:cubicBezTo>
                  <a:cubicBezTo>
                    <a:pt x="284" y="2"/>
                    <a:pt x="277" y="0"/>
                    <a:pt x="269" y="0"/>
                  </a:cubicBezTo>
                  <a:lnTo>
                    <a:pt x="248" y="0"/>
                  </a:lnTo>
                  <a:cubicBezTo>
                    <a:pt x="233" y="0"/>
                    <a:pt x="218" y="0"/>
                    <a:pt x="203" y="0"/>
                  </a:cubicBezTo>
                  <a:cubicBezTo>
                    <a:pt x="173" y="0"/>
                    <a:pt x="142" y="0"/>
                    <a:pt x="110" y="0"/>
                  </a:cubicBezTo>
                  <a:cubicBezTo>
                    <a:pt x="94" y="0"/>
                    <a:pt x="78" y="3"/>
                    <a:pt x="64" y="9"/>
                  </a:cubicBezTo>
                  <a:cubicBezTo>
                    <a:pt x="49" y="16"/>
                    <a:pt x="35" y="26"/>
                    <a:pt x="25" y="38"/>
                  </a:cubicBezTo>
                  <a:cubicBezTo>
                    <a:pt x="14" y="51"/>
                    <a:pt x="7" y="66"/>
                    <a:pt x="3" y="82"/>
                  </a:cubicBezTo>
                  <a:cubicBezTo>
                    <a:pt x="2" y="86"/>
                    <a:pt x="2" y="91"/>
                    <a:pt x="1" y="95"/>
                  </a:cubicBezTo>
                  <a:cubicBezTo>
                    <a:pt x="1" y="98"/>
                    <a:pt x="0" y="102"/>
                    <a:pt x="0" y="105"/>
                  </a:cubicBezTo>
                  <a:lnTo>
                    <a:pt x="0" y="798"/>
                  </a:lnTo>
                  <a:cubicBezTo>
                    <a:pt x="0" y="807"/>
                    <a:pt x="0" y="816"/>
                    <a:pt x="0" y="825"/>
                  </a:cubicBezTo>
                  <a:cubicBezTo>
                    <a:pt x="0" y="853"/>
                    <a:pt x="0" y="882"/>
                    <a:pt x="0" y="910"/>
                  </a:cubicBezTo>
                  <a:lnTo>
                    <a:pt x="0" y="1810"/>
                  </a:lnTo>
                  <a:cubicBezTo>
                    <a:pt x="0" y="1821"/>
                    <a:pt x="1" y="1833"/>
                    <a:pt x="5" y="1844"/>
                  </a:cubicBezTo>
                  <a:cubicBezTo>
                    <a:pt x="11" y="1866"/>
                    <a:pt x="26" y="1887"/>
                    <a:pt x="46" y="1900"/>
                  </a:cubicBezTo>
                  <a:cubicBezTo>
                    <a:pt x="65" y="1914"/>
                    <a:pt x="89" y="1920"/>
                    <a:pt x="113" y="1919"/>
                  </a:cubicBezTo>
                  <a:cubicBezTo>
                    <a:pt x="137" y="1919"/>
                    <a:pt x="161" y="1919"/>
                    <a:pt x="185" y="1919"/>
                  </a:cubicBezTo>
                  <a:cubicBezTo>
                    <a:pt x="233" y="1919"/>
                    <a:pt x="281" y="1919"/>
                    <a:pt x="328" y="1919"/>
                  </a:cubicBezTo>
                  <a:cubicBezTo>
                    <a:pt x="422" y="1919"/>
                    <a:pt x="515" y="1919"/>
                    <a:pt x="606" y="1919"/>
                  </a:cubicBezTo>
                  <a:cubicBezTo>
                    <a:pt x="652" y="1919"/>
                    <a:pt x="697" y="1919"/>
                    <a:pt x="742" y="1919"/>
                  </a:cubicBezTo>
                  <a:cubicBezTo>
                    <a:pt x="764" y="1919"/>
                    <a:pt x="787" y="1920"/>
                    <a:pt x="809" y="1919"/>
                  </a:cubicBezTo>
                  <a:cubicBezTo>
                    <a:pt x="831" y="1918"/>
                    <a:pt x="852" y="1909"/>
                    <a:pt x="869" y="1896"/>
                  </a:cubicBezTo>
                  <a:cubicBezTo>
                    <a:pt x="877" y="1889"/>
                    <a:pt x="884" y="1881"/>
                    <a:pt x="890" y="1872"/>
                  </a:cubicBezTo>
                  <a:cubicBezTo>
                    <a:pt x="896" y="1863"/>
                    <a:pt x="900" y="1853"/>
                    <a:pt x="903" y="1843"/>
                  </a:cubicBezTo>
                  <a:cubicBezTo>
                    <a:pt x="907" y="1832"/>
                    <a:pt x="907" y="1822"/>
                    <a:pt x="907" y="1811"/>
                  </a:cubicBezTo>
                  <a:cubicBezTo>
                    <a:pt x="907" y="1800"/>
                    <a:pt x="907" y="1789"/>
                    <a:pt x="907" y="1779"/>
                  </a:cubicBezTo>
                  <a:cubicBezTo>
                    <a:pt x="907" y="1736"/>
                    <a:pt x="907" y="1693"/>
                    <a:pt x="907" y="1651"/>
                  </a:cubicBezTo>
                  <a:cubicBezTo>
                    <a:pt x="908" y="1316"/>
                    <a:pt x="908" y="1014"/>
                    <a:pt x="908" y="760"/>
                  </a:cubicBezTo>
                  <a:cubicBezTo>
                    <a:pt x="908" y="507"/>
                    <a:pt x="908" y="301"/>
                    <a:pt x="909" y="159"/>
                  </a:cubicBezTo>
                  <a:cubicBezTo>
                    <a:pt x="909" y="142"/>
                    <a:pt x="909" y="125"/>
                    <a:pt x="909" y="109"/>
                  </a:cubicBezTo>
                  <a:cubicBezTo>
                    <a:pt x="909" y="93"/>
                    <a:pt x="906" y="79"/>
                    <a:pt x="901" y="66"/>
                  </a:cubicBezTo>
                  <a:cubicBezTo>
                    <a:pt x="896" y="54"/>
                    <a:pt x="889" y="43"/>
                    <a:pt x="881" y="35"/>
                  </a:cubicBezTo>
                  <a:cubicBezTo>
                    <a:pt x="873" y="26"/>
                    <a:pt x="865" y="20"/>
                    <a:pt x="857" y="15"/>
                  </a:cubicBezTo>
                  <a:cubicBezTo>
                    <a:pt x="841" y="5"/>
                    <a:pt x="826" y="2"/>
                    <a:pt x="817" y="1"/>
                  </a:cubicBezTo>
                  <a:cubicBezTo>
                    <a:pt x="812" y="0"/>
                    <a:pt x="809" y="0"/>
                    <a:pt x="806" y="0"/>
                  </a:cubicBezTo>
                  <a:cubicBezTo>
                    <a:pt x="804" y="0"/>
                    <a:pt x="803" y="0"/>
                    <a:pt x="803" y="0"/>
                  </a:cubicBezTo>
                  <a:cubicBezTo>
                    <a:pt x="803" y="0"/>
                    <a:pt x="798" y="0"/>
                    <a:pt x="788" y="0"/>
                  </a:cubicBezTo>
                  <a:cubicBezTo>
                    <a:pt x="779" y="0"/>
                    <a:pt x="764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1046626" y="769745"/>
              <a:ext cx="1658068" cy="3498326"/>
            </a:xfrm>
            <a:custGeom>
              <a:avLst/>
              <a:gdLst/>
              <a:ahLst/>
              <a:cxnLst/>
              <a:rect l="l" t="t" r="r" b="b"/>
              <a:pathLst>
                <a:path w="910" h="1920" extrusionOk="0">
                  <a:moveTo>
                    <a:pt x="803" y="1"/>
                  </a:moveTo>
                  <a:cubicBezTo>
                    <a:pt x="803" y="1"/>
                    <a:pt x="804" y="1"/>
                    <a:pt x="807" y="2"/>
                  </a:cubicBezTo>
                  <a:cubicBezTo>
                    <a:pt x="809" y="2"/>
                    <a:pt x="813" y="2"/>
                    <a:pt x="817" y="2"/>
                  </a:cubicBezTo>
                  <a:cubicBezTo>
                    <a:pt x="827" y="3"/>
                    <a:pt x="841" y="7"/>
                    <a:pt x="857" y="16"/>
                  </a:cubicBezTo>
                  <a:cubicBezTo>
                    <a:pt x="865" y="21"/>
                    <a:pt x="873" y="27"/>
                    <a:pt x="881" y="36"/>
                  </a:cubicBezTo>
                  <a:cubicBezTo>
                    <a:pt x="888" y="44"/>
                    <a:pt x="897" y="55"/>
                    <a:pt x="902" y="68"/>
                  </a:cubicBezTo>
                  <a:cubicBezTo>
                    <a:pt x="907" y="80"/>
                    <a:pt x="910" y="95"/>
                    <a:pt x="910" y="111"/>
                  </a:cubicBezTo>
                  <a:cubicBezTo>
                    <a:pt x="910" y="126"/>
                    <a:pt x="910" y="143"/>
                    <a:pt x="910" y="161"/>
                  </a:cubicBezTo>
                  <a:cubicBezTo>
                    <a:pt x="910" y="302"/>
                    <a:pt x="910" y="507"/>
                    <a:pt x="910" y="761"/>
                  </a:cubicBezTo>
                  <a:cubicBezTo>
                    <a:pt x="910" y="1014"/>
                    <a:pt x="910" y="1315"/>
                    <a:pt x="910" y="1650"/>
                  </a:cubicBezTo>
                  <a:cubicBezTo>
                    <a:pt x="910" y="1692"/>
                    <a:pt x="910" y="1734"/>
                    <a:pt x="910" y="1777"/>
                  </a:cubicBezTo>
                  <a:lnTo>
                    <a:pt x="910" y="1809"/>
                  </a:lnTo>
                  <a:cubicBezTo>
                    <a:pt x="910" y="1820"/>
                    <a:pt x="909" y="1831"/>
                    <a:pt x="906" y="1842"/>
                  </a:cubicBezTo>
                  <a:cubicBezTo>
                    <a:pt x="903" y="1852"/>
                    <a:pt x="899" y="1862"/>
                    <a:pt x="893" y="1872"/>
                  </a:cubicBezTo>
                  <a:cubicBezTo>
                    <a:pt x="886" y="1881"/>
                    <a:pt x="879" y="1889"/>
                    <a:pt x="870" y="1896"/>
                  </a:cubicBezTo>
                  <a:cubicBezTo>
                    <a:pt x="853" y="1910"/>
                    <a:pt x="831" y="1919"/>
                    <a:pt x="809" y="1920"/>
                  </a:cubicBezTo>
                  <a:cubicBezTo>
                    <a:pt x="787" y="1921"/>
                    <a:pt x="765" y="1920"/>
                    <a:pt x="742" y="1920"/>
                  </a:cubicBezTo>
                  <a:cubicBezTo>
                    <a:pt x="698" y="1920"/>
                    <a:pt x="652" y="1920"/>
                    <a:pt x="607" y="1920"/>
                  </a:cubicBezTo>
                  <a:cubicBezTo>
                    <a:pt x="516" y="1920"/>
                    <a:pt x="423" y="1920"/>
                    <a:pt x="329" y="1920"/>
                  </a:cubicBezTo>
                  <a:cubicBezTo>
                    <a:pt x="282" y="1920"/>
                    <a:pt x="235" y="1920"/>
                    <a:pt x="187" y="1920"/>
                  </a:cubicBezTo>
                  <a:cubicBezTo>
                    <a:pt x="163" y="1920"/>
                    <a:pt x="139" y="1920"/>
                    <a:pt x="115" y="1920"/>
                  </a:cubicBezTo>
                  <a:cubicBezTo>
                    <a:pt x="91" y="1921"/>
                    <a:pt x="66" y="1915"/>
                    <a:pt x="46" y="1901"/>
                  </a:cubicBezTo>
                  <a:cubicBezTo>
                    <a:pt x="26" y="1887"/>
                    <a:pt x="11" y="1866"/>
                    <a:pt x="4" y="1843"/>
                  </a:cubicBezTo>
                  <a:cubicBezTo>
                    <a:pt x="0" y="1831"/>
                    <a:pt x="0" y="1819"/>
                    <a:pt x="0" y="1807"/>
                  </a:cubicBezTo>
                  <a:cubicBezTo>
                    <a:pt x="0" y="1795"/>
                    <a:pt x="0" y="1783"/>
                    <a:pt x="0" y="1771"/>
                  </a:cubicBezTo>
                  <a:cubicBezTo>
                    <a:pt x="0" y="1723"/>
                    <a:pt x="0" y="1676"/>
                    <a:pt x="0" y="1629"/>
                  </a:cubicBezTo>
                  <a:cubicBezTo>
                    <a:pt x="0" y="1535"/>
                    <a:pt x="0" y="1442"/>
                    <a:pt x="0" y="1351"/>
                  </a:cubicBezTo>
                  <a:cubicBezTo>
                    <a:pt x="0" y="1169"/>
                    <a:pt x="0" y="993"/>
                    <a:pt x="0" y="826"/>
                  </a:cubicBezTo>
                  <a:cubicBezTo>
                    <a:pt x="0" y="658"/>
                    <a:pt x="0" y="499"/>
                    <a:pt x="0" y="350"/>
                  </a:cubicBezTo>
                  <a:cubicBezTo>
                    <a:pt x="0" y="276"/>
                    <a:pt x="0" y="204"/>
                    <a:pt x="0" y="135"/>
                  </a:cubicBezTo>
                  <a:cubicBezTo>
                    <a:pt x="0" y="126"/>
                    <a:pt x="0" y="118"/>
                    <a:pt x="0" y="109"/>
                  </a:cubicBezTo>
                  <a:cubicBezTo>
                    <a:pt x="0" y="105"/>
                    <a:pt x="1" y="100"/>
                    <a:pt x="1" y="96"/>
                  </a:cubicBezTo>
                  <a:cubicBezTo>
                    <a:pt x="2" y="92"/>
                    <a:pt x="2" y="88"/>
                    <a:pt x="3" y="83"/>
                  </a:cubicBezTo>
                  <a:cubicBezTo>
                    <a:pt x="7" y="67"/>
                    <a:pt x="15" y="51"/>
                    <a:pt x="25" y="38"/>
                  </a:cubicBezTo>
                  <a:cubicBezTo>
                    <a:pt x="36" y="26"/>
                    <a:pt x="50" y="16"/>
                    <a:pt x="65" y="9"/>
                  </a:cubicBezTo>
                  <a:cubicBezTo>
                    <a:pt x="80" y="2"/>
                    <a:pt x="96" y="0"/>
                    <a:pt x="112" y="0"/>
                  </a:cubicBezTo>
                  <a:cubicBezTo>
                    <a:pt x="144" y="0"/>
                    <a:pt x="175" y="0"/>
                    <a:pt x="205" y="0"/>
                  </a:cubicBezTo>
                  <a:cubicBezTo>
                    <a:pt x="220" y="0"/>
                    <a:pt x="235" y="0"/>
                    <a:pt x="249" y="0"/>
                  </a:cubicBezTo>
                  <a:cubicBezTo>
                    <a:pt x="257" y="0"/>
                    <a:pt x="264" y="0"/>
                    <a:pt x="271" y="0"/>
                  </a:cubicBezTo>
                  <a:cubicBezTo>
                    <a:pt x="278" y="0"/>
                    <a:pt x="286" y="2"/>
                    <a:pt x="292" y="6"/>
                  </a:cubicBezTo>
                  <a:cubicBezTo>
                    <a:pt x="298" y="10"/>
                    <a:pt x="303" y="16"/>
                    <a:pt x="305" y="23"/>
                  </a:cubicBezTo>
                  <a:cubicBezTo>
                    <a:pt x="308" y="30"/>
                    <a:pt x="307" y="37"/>
                    <a:pt x="307" y="44"/>
                  </a:cubicBezTo>
                  <a:cubicBezTo>
                    <a:pt x="307" y="48"/>
                    <a:pt x="307" y="50"/>
                    <a:pt x="307" y="54"/>
                  </a:cubicBezTo>
                  <a:cubicBezTo>
                    <a:pt x="307" y="57"/>
                    <a:pt x="307" y="61"/>
                    <a:pt x="307" y="65"/>
                  </a:cubicBezTo>
                  <a:cubicBezTo>
                    <a:pt x="308" y="71"/>
                    <a:pt x="311" y="77"/>
                    <a:pt x="315" y="82"/>
                  </a:cubicBezTo>
                  <a:cubicBezTo>
                    <a:pt x="320" y="87"/>
                    <a:pt x="325" y="91"/>
                    <a:pt x="332" y="92"/>
                  </a:cubicBezTo>
                  <a:cubicBezTo>
                    <a:pt x="335" y="93"/>
                    <a:pt x="338" y="93"/>
                    <a:pt x="341" y="93"/>
                  </a:cubicBezTo>
                  <a:cubicBezTo>
                    <a:pt x="345" y="93"/>
                    <a:pt x="348" y="93"/>
                    <a:pt x="351" y="93"/>
                  </a:cubicBezTo>
                  <a:cubicBezTo>
                    <a:pt x="364" y="93"/>
                    <a:pt x="377" y="93"/>
                    <a:pt x="389" y="93"/>
                  </a:cubicBezTo>
                  <a:cubicBezTo>
                    <a:pt x="440" y="93"/>
                    <a:pt x="486" y="94"/>
                    <a:pt x="529" y="94"/>
                  </a:cubicBezTo>
                  <a:cubicBezTo>
                    <a:pt x="551" y="94"/>
                    <a:pt x="572" y="94"/>
                    <a:pt x="591" y="94"/>
                  </a:cubicBezTo>
                  <a:cubicBezTo>
                    <a:pt x="596" y="94"/>
                    <a:pt x="601" y="94"/>
                    <a:pt x="606" y="94"/>
                  </a:cubicBezTo>
                  <a:cubicBezTo>
                    <a:pt x="610" y="93"/>
                    <a:pt x="615" y="91"/>
                    <a:pt x="619" y="89"/>
                  </a:cubicBezTo>
                  <a:cubicBezTo>
                    <a:pt x="627" y="84"/>
                    <a:pt x="632" y="76"/>
                    <a:pt x="634" y="68"/>
                  </a:cubicBezTo>
                  <a:cubicBezTo>
                    <a:pt x="635" y="63"/>
                    <a:pt x="634" y="59"/>
                    <a:pt x="634" y="55"/>
                  </a:cubicBezTo>
                  <a:cubicBezTo>
                    <a:pt x="634" y="50"/>
                    <a:pt x="634" y="46"/>
                    <a:pt x="634" y="42"/>
                  </a:cubicBezTo>
                  <a:cubicBezTo>
                    <a:pt x="634" y="38"/>
                    <a:pt x="634" y="34"/>
                    <a:pt x="635" y="29"/>
                  </a:cubicBezTo>
                  <a:cubicBezTo>
                    <a:pt x="636" y="25"/>
                    <a:pt x="637" y="22"/>
                    <a:pt x="639" y="18"/>
                  </a:cubicBezTo>
                  <a:cubicBezTo>
                    <a:pt x="643" y="11"/>
                    <a:pt x="649" y="6"/>
                    <a:pt x="656" y="3"/>
                  </a:cubicBezTo>
                  <a:cubicBezTo>
                    <a:pt x="663" y="0"/>
                    <a:pt x="670" y="1"/>
                    <a:pt x="677" y="1"/>
                  </a:cubicBezTo>
                  <a:cubicBezTo>
                    <a:pt x="704" y="1"/>
                    <a:pt x="727" y="1"/>
                    <a:pt x="746" y="1"/>
                  </a:cubicBezTo>
                  <a:cubicBezTo>
                    <a:pt x="765" y="1"/>
                    <a:pt x="779" y="1"/>
                    <a:pt x="788" y="1"/>
                  </a:cubicBezTo>
                  <a:cubicBezTo>
                    <a:pt x="798" y="1"/>
                    <a:pt x="803" y="1"/>
                    <a:pt x="803" y="1"/>
                  </a:cubicBezTo>
                  <a:cubicBezTo>
                    <a:pt x="803" y="1"/>
                    <a:pt x="798" y="1"/>
                    <a:pt x="788" y="1"/>
                  </a:cubicBezTo>
                  <a:cubicBezTo>
                    <a:pt x="779" y="1"/>
                    <a:pt x="765" y="2"/>
                    <a:pt x="746" y="2"/>
                  </a:cubicBezTo>
                  <a:cubicBezTo>
                    <a:pt x="727" y="2"/>
                    <a:pt x="704" y="2"/>
                    <a:pt x="677" y="2"/>
                  </a:cubicBezTo>
                  <a:cubicBezTo>
                    <a:pt x="670" y="2"/>
                    <a:pt x="663" y="1"/>
                    <a:pt x="656" y="4"/>
                  </a:cubicBezTo>
                  <a:cubicBezTo>
                    <a:pt x="650" y="7"/>
                    <a:pt x="644" y="12"/>
                    <a:pt x="640" y="19"/>
                  </a:cubicBezTo>
                  <a:cubicBezTo>
                    <a:pt x="638" y="22"/>
                    <a:pt x="637" y="26"/>
                    <a:pt x="636" y="30"/>
                  </a:cubicBezTo>
                  <a:cubicBezTo>
                    <a:pt x="635" y="34"/>
                    <a:pt x="636" y="38"/>
                    <a:pt x="636" y="42"/>
                  </a:cubicBezTo>
                  <a:cubicBezTo>
                    <a:pt x="636" y="46"/>
                    <a:pt x="636" y="50"/>
                    <a:pt x="636" y="55"/>
                  </a:cubicBezTo>
                  <a:cubicBezTo>
                    <a:pt x="636" y="59"/>
                    <a:pt x="636" y="63"/>
                    <a:pt x="635" y="68"/>
                  </a:cubicBezTo>
                  <a:cubicBezTo>
                    <a:pt x="633" y="77"/>
                    <a:pt x="627" y="85"/>
                    <a:pt x="619" y="90"/>
                  </a:cubicBezTo>
                  <a:cubicBezTo>
                    <a:pt x="615" y="93"/>
                    <a:pt x="611" y="94"/>
                    <a:pt x="606" y="95"/>
                  </a:cubicBezTo>
                  <a:cubicBezTo>
                    <a:pt x="601" y="95"/>
                    <a:pt x="596" y="95"/>
                    <a:pt x="591" y="95"/>
                  </a:cubicBezTo>
                  <a:cubicBezTo>
                    <a:pt x="571" y="95"/>
                    <a:pt x="551" y="95"/>
                    <a:pt x="529" y="95"/>
                  </a:cubicBezTo>
                  <a:cubicBezTo>
                    <a:pt x="486" y="95"/>
                    <a:pt x="439" y="95"/>
                    <a:pt x="389" y="95"/>
                  </a:cubicBezTo>
                  <a:cubicBezTo>
                    <a:pt x="377" y="95"/>
                    <a:pt x="364" y="95"/>
                    <a:pt x="351" y="95"/>
                  </a:cubicBezTo>
                  <a:cubicBezTo>
                    <a:pt x="348" y="95"/>
                    <a:pt x="344" y="95"/>
                    <a:pt x="341" y="95"/>
                  </a:cubicBezTo>
                  <a:cubicBezTo>
                    <a:pt x="338" y="95"/>
                    <a:pt x="334" y="95"/>
                    <a:pt x="331" y="94"/>
                  </a:cubicBezTo>
                  <a:cubicBezTo>
                    <a:pt x="324" y="92"/>
                    <a:pt x="318" y="89"/>
                    <a:pt x="314" y="83"/>
                  </a:cubicBezTo>
                  <a:cubicBezTo>
                    <a:pt x="309" y="78"/>
                    <a:pt x="306" y="72"/>
                    <a:pt x="305" y="65"/>
                  </a:cubicBezTo>
                  <a:cubicBezTo>
                    <a:pt x="305" y="61"/>
                    <a:pt x="305" y="58"/>
                    <a:pt x="305" y="54"/>
                  </a:cubicBezTo>
                  <a:cubicBezTo>
                    <a:pt x="305" y="51"/>
                    <a:pt x="305" y="47"/>
                    <a:pt x="305" y="44"/>
                  </a:cubicBezTo>
                  <a:cubicBezTo>
                    <a:pt x="305" y="37"/>
                    <a:pt x="306" y="30"/>
                    <a:pt x="303" y="24"/>
                  </a:cubicBezTo>
                  <a:cubicBezTo>
                    <a:pt x="301" y="17"/>
                    <a:pt x="296" y="11"/>
                    <a:pt x="291" y="7"/>
                  </a:cubicBezTo>
                  <a:cubicBezTo>
                    <a:pt x="285" y="3"/>
                    <a:pt x="278" y="2"/>
                    <a:pt x="271" y="2"/>
                  </a:cubicBezTo>
                  <a:lnTo>
                    <a:pt x="249" y="2"/>
                  </a:lnTo>
                  <a:cubicBezTo>
                    <a:pt x="234" y="2"/>
                    <a:pt x="220" y="2"/>
                    <a:pt x="204" y="2"/>
                  </a:cubicBezTo>
                  <a:cubicBezTo>
                    <a:pt x="174" y="2"/>
                    <a:pt x="144" y="2"/>
                    <a:pt x="112" y="2"/>
                  </a:cubicBezTo>
                  <a:cubicBezTo>
                    <a:pt x="96" y="2"/>
                    <a:pt x="80" y="4"/>
                    <a:pt x="65" y="11"/>
                  </a:cubicBezTo>
                  <a:cubicBezTo>
                    <a:pt x="51" y="17"/>
                    <a:pt x="37" y="27"/>
                    <a:pt x="27" y="40"/>
                  </a:cubicBezTo>
                  <a:cubicBezTo>
                    <a:pt x="16" y="52"/>
                    <a:pt x="9" y="67"/>
                    <a:pt x="5" y="84"/>
                  </a:cubicBezTo>
                  <a:cubicBezTo>
                    <a:pt x="4" y="88"/>
                    <a:pt x="4" y="92"/>
                    <a:pt x="3" y="96"/>
                  </a:cubicBezTo>
                  <a:cubicBezTo>
                    <a:pt x="3" y="100"/>
                    <a:pt x="2" y="105"/>
                    <a:pt x="2" y="109"/>
                  </a:cubicBezTo>
                  <a:cubicBezTo>
                    <a:pt x="2" y="117"/>
                    <a:pt x="2" y="126"/>
                    <a:pt x="2" y="135"/>
                  </a:cubicBezTo>
                  <a:cubicBezTo>
                    <a:pt x="2" y="204"/>
                    <a:pt x="2" y="276"/>
                    <a:pt x="2" y="350"/>
                  </a:cubicBezTo>
                  <a:cubicBezTo>
                    <a:pt x="2" y="499"/>
                    <a:pt x="2" y="657"/>
                    <a:pt x="2" y="825"/>
                  </a:cubicBezTo>
                  <a:cubicBezTo>
                    <a:pt x="2" y="992"/>
                    <a:pt x="2" y="1169"/>
                    <a:pt x="2" y="1351"/>
                  </a:cubicBezTo>
                  <a:cubicBezTo>
                    <a:pt x="2" y="1442"/>
                    <a:pt x="2" y="1535"/>
                    <a:pt x="2" y="1629"/>
                  </a:cubicBezTo>
                  <a:cubicBezTo>
                    <a:pt x="2" y="1676"/>
                    <a:pt x="2" y="1723"/>
                    <a:pt x="2" y="1771"/>
                  </a:cubicBezTo>
                  <a:cubicBezTo>
                    <a:pt x="2" y="1783"/>
                    <a:pt x="2" y="1795"/>
                    <a:pt x="2" y="1807"/>
                  </a:cubicBezTo>
                  <a:cubicBezTo>
                    <a:pt x="2" y="1819"/>
                    <a:pt x="3" y="1830"/>
                    <a:pt x="7" y="1842"/>
                  </a:cubicBezTo>
                  <a:cubicBezTo>
                    <a:pt x="13" y="1864"/>
                    <a:pt x="28" y="1885"/>
                    <a:pt x="48" y="1898"/>
                  </a:cubicBezTo>
                  <a:cubicBezTo>
                    <a:pt x="67" y="1912"/>
                    <a:pt x="91" y="1918"/>
                    <a:pt x="115" y="1917"/>
                  </a:cubicBezTo>
                  <a:cubicBezTo>
                    <a:pt x="139" y="1917"/>
                    <a:pt x="163" y="1917"/>
                    <a:pt x="187" y="1917"/>
                  </a:cubicBezTo>
                  <a:cubicBezTo>
                    <a:pt x="234" y="1917"/>
                    <a:pt x="282" y="1917"/>
                    <a:pt x="329" y="1917"/>
                  </a:cubicBezTo>
                  <a:cubicBezTo>
                    <a:pt x="423" y="1917"/>
                    <a:pt x="516" y="1917"/>
                    <a:pt x="607" y="1917"/>
                  </a:cubicBezTo>
                  <a:cubicBezTo>
                    <a:pt x="652" y="1917"/>
                    <a:pt x="697" y="1917"/>
                    <a:pt x="742" y="1917"/>
                  </a:cubicBezTo>
                  <a:cubicBezTo>
                    <a:pt x="764" y="1917"/>
                    <a:pt x="787" y="1918"/>
                    <a:pt x="809" y="1917"/>
                  </a:cubicBezTo>
                  <a:cubicBezTo>
                    <a:pt x="830" y="1916"/>
                    <a:pt x="852" y="1907"/>
                    <a:pt x="868" y="1894"/>
                  </a:cubicBezTo>
                  <a:cubicBezTo>
                    <a:pt x="877" y="1887"/>
                    <a:pt x="884" y="1879"/>
                    <a:pt x="890" y="1870"/>
                  </a:cubicBezTo>
                  <a:cubicBezTo>
                    <a:pt x="896" y="1861"/>
                    <a:pt x="900" y="1851"/>
                    <a:pt x="903" y="1841"/>
                  </a:cubicBezTo>
                  <a:cubicBezTo>
                    <a:pt x="906" y="1830"/>
                    <a:pt x="907" y="1820"/>
                    <a:pt x="907" y="1809"/>
                  </a:cubicBezTo>
                  <a:cubicBezTo>
                    <a:pt x="907" y="1798"/>
                    <a:pt x="907" y="1788"/>
                    <a:pt x="907" y="1777"/>
                  </a:cubicBezTo>
                  <a:cubicBezTo>
                    <a:pt x="907" y="1734"/>
                    <a:pt x="907" y="1692"/>
                    <a:pt x="907" y="1650"/>
                  </a:cubicBezTo>
                  <a:cubicBezTo>
                    <a:pt x="907" y="1315"/>
                    <a:pt x="907" y="1013"/>
                    <a:pt x="908" y="760"/>
                  </a:cubicBezTo>
                  <a:cubicBezTo>
                    <a:pt x="908" y="507"/>
                    <a:pt x="908" y="302"/>
                    <a:pt x="908" y="161"/>
                  </a:cubicBezTo>
                  <a:cubicBezTo>
                    <a:pt x="908" y="143"/>
                    <a:pt x="908" y="126"/>
                    <a:pt x="908" y="110"/>
                  </a:cubicBezTo>
                  <a:cubicBezTo>
                    <a:pt x="908" y="95"/>
                    <a:pt x="906" y="80"/>
                    <a:pt x="901" y="68"/>
                  </a:cubicBezTo>
                  <a:cubicBezTo>
                    <a:pt x="895" y="55"/>
                    <a:pt x="888" y="44"/>
                    <a:pt x="881" y="36"/>
                  </a:cubicBezTo>
                  <a:cubicBezTo>
                    <a:pt x="873" y="28"/>
                    <a:pt x="865" y="21"/>
                    <a:pt x="857" y="16"/>
                  </a:cubicBezTo>
                  <a:cubicBezTo>
                    <a:pt x="841" y="7"/>
                    <a:pt x="826" y="4"/>
                    <a:pt x="817" y="2"/>
                  </a:cubicBezTo>
                  <a:cubicBezTo>
                    <a:pt x="812" y="2"/>
                    <a:pt x="809" y="2"/>
                    <a:pt x="806" y="1"/>
                  </a:cubicBezTo>
                  <a:cubicBezTo>
                    <a:pt x="804" y="1"/>
                    <a:pt x="803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2387385" y="1084959"/>
              <a:ext cx="142120" cy="3644"/>
            </a:xfrm>
            <a:custGeom>
              <a:avLst/>
              <a:gdLst/>
              <a:ahLst/>
              <a:cxnLst/>
              <a:rect l="l" t="t" r="r" b="b"/>
              <a:pathLst>
                <a:path w="78" h="2" extrusionOk="0">
                  <a:moveTo>
                    <a:pt x="78" y="1"/>
                  </a:moveTo>
                  <a:cubicBezTo>
                    <a:pt x="78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8" y="0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2387385" y="1121400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2387385" y="1157841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40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40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1228561" y="1081315"/>
              <a:ext cx="116611" cy="120255"/>
            </a:xfrm>
            <a:custGeom>
              <a:avLst/>
              <a:gdLst/>
              <a:ahLst/>
              <a:cxnLst/>
              <a:rect l="l" t="t" r="r" b="b"/>
              <a:pathLst>
                <a:path w="64" h="66" extrusionOk="0">
                  <a:moveTo>
                    <a:pt x="1" y="66"/>
                  </a:moveTo>
                  <a:lnTo>
                    <a:pt x="2" y="66"/>
                  </a:lnTo>
                  <a:cubicBezTo>
                    <a:pt x="4" y="66"/>
                    <a:pt x="5" y="65"/>
                    <a:pt x="7" y="65"/>
                  </a:cubicBezTo>
                  <a:cubicBezTo>
                    <a:pt x="11" y="65"/>
                    <a:pt x="17" y="65"/>
                    <a:pt x="24" y="65"/>
                  </a:cubicBezTo>
                  <a:lnTo>
                    <a:pt x="23" y="65"/>
                  </a:lnTo>
                  <a:cubicBezTo>
                    <a:pt x="23" y="62"/>
                    <a:pt x="23" y="58"/>
                    <a:pt x="23" y="53"/>
                  </a:cubicBezTo>
                  <a:cubicBezTo>
                    <a:pt x="23" y="51"/>
                    <a:pt x="23" y="49"/>
                    <a:pt x="23" y="46"/>
                  </a:cubicBezTo>
                  <a:cubicBezTo>
                    <a:pt x="23" y="44"/>
                    <a:pt x="26" y="41"/>
                    <a:pt x="29" y="41"/>
                  </a:cubicBezTo>
                  <a:cubicBezTo>
                    <a:pt x="31" y="41"/>
                    <a:pt x="34" y="41"/>
                    <a:pt x="37" y="41"/>
                  </a:cubicBezTo>
                  <a:cubicBezTo>
                    <a:pt x="40" y="42"/>
                    <a:pt x="42" y="44"/>
                    <a:pt x="42" y="48"/>
                  </a:cubicBezTo>
                  <a:cubicBezTo>
                    <a:pt x="42" y="53"/>
                    <a:pt x="42" y="59"/>
                    <a:pt x="42" y="65"/>
                  </a:cubicBezTo>
                  <a:lnTo>
                    <a:pt x="42" y="65"/>
                  </a:lnTo>
                  <a:cubicBezTo>
                    <a:pt x="48" y="65"/>
                    <a:pt x="55" y="64"/>
                    <a:pt x="63" y="64"/>
                  </a:cubicBezTo>
                  <a:lnTo>
                    <a:pt x="62" y="65"/>
                  </a:lnTo>
                  <a:cubicBezTo>
                    <a:pt x="62" y="57"/>
                    <a:pt x="62" y="48"/>
                    <a:pt x="62" y="39"/>
                  </a:cubicBezTo>
                  <a:cubicBezTo>
                    <a:pt x="62" y="37"/>
                    <a:pt x="62" y="34"/>
                    <a:pt x="62" y="32"/>
                  </a:cubicBezTo>
                  <a:cubicBezTo>
                    <a:pt x="62" y="30"/>
                    <a:pt x="60" y="29"/>
                    <a:pt x="59" y="27"/>
                  </a:cubicBezTo>
                  <a:cubicBezTo>
                    <a:pt x="56" y="24"/>
                    <a:pt x="52" y="21"/>
                    <a:pt x="49" y="18"/>
                  </a:cubicBezTo>
                  <a:cubicBezTo>
                    <a:pt x="46" y="15"/>
                    <a:pt x="43" y="12"/>
                    <a:pt x="41" y="9"/>
                  </a:cubicBezTo>
                  <a:cubicBezTo>
                    <a:pt x="39" y="8"/>
                    <a:pt x="38" y="6"/>
                    <a:pt x="36" y="5"/>
                  </a:cubicBezTo>
                  <a:cubicBezTo>
                    <a:pt x="35" y="4"/>
                    <a:pt x="34" y="2"/>
                    <a:pt x="32" y="2"/>
                  </a:cubicBezTo>
                  <a:cubicBezTo>
                    <a:pt x="30" y="1"/>
                    <a:pt x="28" y="2"/>
                    <a:pt x="27" y="3"/>
                  </a:cubicBezTo>
                  <a:cubicBezTo>
                    <a:pt x="26" y="4"/>
                    <a:pt x="24" y="5"/>
                    <a:pt x="23" y="7"/>
                  </a:cubicBezTo>
                  <a:cubicBezTo>
                    <a:pt x="20" y="9"/>
                    <a:pt x="18" y="12"/>
                    <a:pt x="15" y="14"/>
                  </a:cubicBezTo>
                  <a:cubicBezTo>
                    <a:pt x="11" y="19"/>
                    <a:pt x="6" y="24"/>
                    <a:pt x="2" y="28"/>
                  </a:cubicBezTo>
                  <a:cubicBezTo>
                    <a:pt x="1" y="30"/>
                    <a:pt x="1" y="33"/>
                    <a:pt x="1" y="36"/>
                  </a:cubicBezTo>
                  <a:cubicBezTo>
                    <a:pt x="1" y="38"/>
                    <a:pt x="1" y="41"/>
                    <a:pt x="1" y="43"/>
                  </a:cubicBezTo>
                  <a:cubicBezTo>
                    <a:pt x="1" y="48"/>
                    <a:pt x="1" y="52"/>
                    <a:pt x="1" y="55"/>
                  </a:cubicBezTo>
                  <a:cubicBezTo>
                    <a:pt x="1" y="58"/>
                    <a:pt x="1" y="61"/>
                    <a:pt x="1" y="63"/>
                  </a:cubicBezTo>
                  <a:cubicBezTo>
                    <a:pt x="1" y="65"/>
                    <a:pt x="1" y="66"/>
                    <a:pt x="1" y="66"/>
                  </a:cubicBezTo>
                  <a:cubicBezTo>
                    <a:pt x="1" y="66"/>
                    <a:pt x="1" y="65"/>
                    <a:pt x="1" y="63"/>
                  </a:cubicBezTo>
                  <a:cubicBezTo>
                    <a:pt x="1" y="61"/>
                    <a:pt x="1" y="59"/>
                    <a:pt x="0" y="56"/>
                  </a:cubicBezTo>
                  <a:cubicBezTo>
                    <a:pt x="0" y="52"/>
                    <a:pt x="0" y="48"/>
                    <a:pt x="0" y="44"/>
                  </a:cubicBezTo>
                  <a:cubicBezTo>
                    <a:pt x="0" y="41"/>
                    <a:pt x="0" y="39"/>
                    <a:pt x="0" y="36"/>
                  </a:cubicBezTo>
                  <a:cubicBezTo>
                    <a:pt x="0" y="35"/>
                    <a:pt x="0" y="33"/>
                    <a:pt x="0" y="32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5" y="23"/>
                    <a:pt x="10" y="18"/>
                    <a:pt x="15" y="13"/>
                  </a:cubicBezTo>
                  <a:cubicBezTo>
                    <a:pt x="17" y="11"/>
                    <a:pt x="20" y="8"/>
                    <a:pt x="22" y="6"/>
                  </a:cubicBezTo>
                  <a:cubicBezTo>
                    <a:pt x="23" y="4"/>
                    <a:pt x="25" y="3"/>
                    <a:pt x="26" y="2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5" y="1"/>
                    <a:pt x="36" y="3"/>
                    <a:pt x="37" y="4"/>
                  </a:cubicBezTo>
                  <a:lnTo>
                    <a:pt x="42" y="8"/>
                  </a:lnTo>
                  <a:cubicBezTo>
                    <a:pt x="45" y="11"/>
                    <a:pt x="48" y="14"/>
                    <a:pt x="51" y="17"/>
                  </a:cubicBezTo>
                  <a:cubicBezTo>
                    <a:pt x="54" y="20"/>
                    <a:pt x="57" y="23"/>
                    <a:pt x="60" y="26"/>
                  </a:cubicBezTo>
                  <a:cubicBezTo>
                    <a:pt x="61" y="27"/>
                    <a:pt x="61" y="28"/>
                    <a:pt x="62" y="29"/>
                  </a:cubicBezTo>
                  <a:cubicBezTo>
                    <a:pt x="63" y="30"/>
                    <a:pt x="63" y="31"/>
                    <a:pt x="63" y="32"/>
                  </a:cubicBezTo>
                  <a:cubicBezTo>
                    <a:pt x="63" y="35"/>
                    <a:pt x="63" y="37"/>
                    <a:pt x="63" y="39"/>
                  </a:cubicBezTo>
                  <a:cubicBezTo>
                    <a:pt x="63" y="48"/>
                    <a:pt x="63" y="57"/>
                    <a:pt x="64" y="65"/>
                  </a:cubicBezTo>
                  <a:lnTo>
                    <a:pt x="64" y="66"/>
                  </a:lnTo>
                  <a:lnTo>
                    <a:pt x="63" y="66"/>
                  </a:lnTo>
                  <a:cubicBezTo>
                    <a:pt x="55" y="66"/>
                    <a:pt x="48" y="66"/>
                    <a:pt x="42" y="66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1" y="59"/>
                    <a:pt x="41" y="54"/>
                    <a:pt x="41" y="48"/>
                  </a:cubicBezTo>
                  <a:cubicBezTo>
                    <a:pt x="41" y="45"/>
                    <a:pt x="39" y="43"/>
                    <a:pt x="36" y="43"/>
                  </a:cubicBezTo>
                  <a:cubicBezTo>
                    <a:pt x="34" y="43"/>
                    <a:pt x="31" y="43"/>
                    <a:pt x="29" y="43"/>
                  </a:cubicBezTo>
                  <a:cubicBezTo>
                    <a:pt x="27" y="43"/>
                    <a:pt x="25" y="45"/>
                    <a:pt x="24" y="47"/>
                  </a:cubicBezTo>
                  <a:cubicBezTo>
                    <a:pt x="24" y="49"/>
                    <a:pt x="24" y="51"/>
                    <a:pt x="24" y="54"/>
                  </a:cubicBezTo>
                  <a:cubicBezTo>
                    <a:pt x="24" y="58"/>
                    <a:pt x="24" y="62"/>
                    <a:pt x="24" y="66"/>
                  </a:cubicBezTo>
                  <a:lnTo>
                    <a:pt x="24" y="66"/>
                  </a:lnTo>
                  <a:lnTo>
                    <a:pt x="24" y="66"/>
                  </a:lnTo>
                  <a:cubicBezTo>
                    <a:pt x="17" y="66"/>
                    <a:pt x="11" y="66"/>
                    <a:pt x="7" y="66"/>
                  </a:cubicBezTo>
                  <a:cubicBezTo>
                    <a:pt x="5" y="66"/>
                    <a:pt x="4" y="66"/>
                    <a:pt x="2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1172077" y="1394707"/>
              <a:ext cx="1350141" cy="245976"/>
            </a:xfrm>
            <a:custGeom>
              <a:avLst/>
              <a:gdLst/>
              <a:ahLst/>
              <a:cxnLst/>
              <a:rect l="l" t="t" r="r" b="b"/>
              <a:pathLst>
                <a:path w="741" h="135" extrusionOk="0">
                  <a:moveTo>
                    <a:pt x="371" y="135"/>
                  </a:moveTo>
                  <a:lnTo>
                    <a:pt x="685" y="135"/>
                  </a:lnTo>
                  <a:cubicBezTo>
                    <a:pt x="716" y="135"/>
                    <a:pt x="741" y="109"/>
                    <a:pt x="741" y="78"/>
                  </a:cubicBezTo>
                  <a:lnTo>
                    <a:pt x="741" y="57"/>
                  </a:lnTo>
                  <a:cubicBezTo>
                    <a:pt x="741" y="25"/>
                    <a:pt x="716" y="0"/>
                    <a:pt x="685" y="0"/>
                  </a:cubicBez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8"/>
                  </a:lnTo>
                  <a:cubicBezTo>
                    <a:pt x="0" y="109"/>
                    <a:pt x="26" y="135"/>
                    <a:pt x="57" y="135"/>
                  </a:cubicBezTo>
                  <a:lnTo>
                    <a:pt x="371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1170255" y="1391063"/>
              <a:ext cx="1353785" cy="251442"/>
            </a:xfrm>
            <a:custGeom>
              <a:avLst/>
              <a:gdLst/>
              <a:ahLst/>
              <a:cxnLst/>
              <a:rect l="l" t="t" r="r" b="b"/>
              <a:pathLst>
                <a:path w="743" h="138" extrusionOk="0">
                  <a:moveTo>
                    <a:pt x="685" y="137"/>
                  </a:moveTo>
                  <a:cubicBezTo>
                    <a:pt x="685" y="137"/>
                    <a:pt x="687" y="136"/>
                    <a:pt x="690" y="136"/>
                  </a:cubicBezTo>
                  <a:cubicBezTo>
                    <a:pt x="693" y="136"/>
                    <a:pt x="697" y="135"/>
                    <a:pt x="702" y="134"/>
                  </a:cubicBezTo>
                  <a:cubicBezTo>
                    <a:pt x="707" y="132"/>
                    <a:pt x="713" y="129"/>
                    <a:pt x="720" y="124"/>
                  </a:cubicBezTo>
                  <a:cubicBezTo>
                    <a:pt x="726" y="120"/>
                    <a:pt x="732" y="113"/>
                    <a:pt x="737" y="103"/>
                  </a:cubicBezTo>
                  <a:cubicBezTo>
                    <a:pt x="739" y="98"/>
                    <a:pt x="741" y="93"/>
                    <a:pt x="741" y="87"/>
                  </a:cubicBezTo>
                  <a:cubicBezTo>
                    <a:pt x="742" y="82"/>
                    <a:pt x="742" y="76"/>
                    <a:pt x="742" y="69"/>
                  </a:cubicBezTo>
                  <a:cubicBezTo>
                    <a:pt x="742" y="63"/>
                    <a:pt x="742" y="56"/>
                    <a:pt x="741" y="49"/>
                  </a:cubicBezTo>
                  <a:cubicBezTo>
                    <a:pt x="740" y="43"/>
                    <a:pt x="737" y="36"/>
                    <a:pt x="733" y="30"/>
                  </a:cubicBezTo>
                  <a:cubicBezTo>
                    <a:pt x="726" y="17"/>
                    <a:pt x="712" y="7"/>
                    <a:pt x="696" y="4"/>
                  </a:cubicBezTo>
                  <a:cubicBezTo>
                    <a:pt x="688" y="2"/>
                    <a:pt x="679" y="3"/>
                    <a:pt x="670" y="3"/>
                  </a:cubicBezTo>
                  <a:cubicBezTo>
                    <a:pt x="661" y="3"/>
                    <a:pt x="652" y="3"/>
                    <a:pt x="643" y="3"/>
                  </a:cubicBezTo>
                  <a:cubicBezTo>
                    <a:pt x="493" y="3"/>
                    <a:pt x="286" y="3"/>
                    <a:pt x="58" y="3"/>
                  </a:cubicBezTo>
                  <a:cubicBezTo>
                    <a:pt x="44" y="3"/>
                    <a:pt x="30" y="9"/>
                    <a:pt x="20" y="18"/>
                  </a:cubicBezTo>
                  <a:cubicBezTo>
                    <a:pt x="10" y="27"/>
                    <a:pt x="4" y="40"/>
                    <a:pt x="3" y="54"/>
                  </a:cubicBezTo>
                  <a:cubicBezTo>
                    <a:pt x="2" y="61"/>
                    <a:pt x="3" y="68"/>
                    <a:pt x="3" y="75"/>
                  </a:cubicBezTo>
                  <a:cubicBezTo>
                    <a:pt x="2" y="82"/>
                    <a:pt x="3" y="88"/>
                    <a:pt x="5" y="95"/>
                  </a:cubicBezTo>
                  <a:cubicBezTo>
                    <a:pt x="8" y="108"/>
                    <a:pt x="17" y="119"/>
                    <a:pt x="28" y="126"/>
                  </a:cubicBezTo>
                  <a:cubicBezTo>
                    <a:pt x="33" y="130"/>
                    <a:pt x="39" y="132"/>
                    <a:pt x="46" y="134"/>
                  </a:cubicBezTo>
                  <a:cubicBezTo>
                    <a:pt x="52" y="135"/>
                    <a:pt x="58" y="135"/>
                    <a:pt x="65" y="135"/>
                  </a:cubicBezTo>
                  <a:cubicBezTo>
                    <a:pt x="78" y="135"/>
                    <a:pt x="91" y="135"/>
                    <a:pt x="104" y="135"/>
                  </a:cubicBezTo>
                  <a:cubicBezTo>
                    <a:pt x="130" y="135"/>
                    <a:pt x="156" y="135"/>
                    <a:pt x="180" y="135"/>
                  </a:cubicBezTo>
                  <a:cubicBezTo>
                    <a:pt x="279" y="135"/>
                    <a:pt x="368" y="135"/>
                    <a:pt x="443" y="136"/>
                  </a:cubicBezTo>
                  <a:cubicBezTo>
                    <a:pt x="518" y="136"/>
                    <a:pt x="579" y="136"/>
                    <a:pt x="620" y="136"/>
                  </a:cubicBezTo>
                  <a:cubicBezTo>
                    <a:pt x="641" y="136"/>
                    <a:pt x="658" y="136"/>
                    <a:pt x="669" y="136"/>
                  </a:cubicBezTo>
                  <a:cubicBezTo>
                    <a:pt x="674" y="136"/>
                    <a:pt x="678" y="136"/>
                    <a:pt x="681" y="136"/>
                  </a:cubicBezTo>
                  <a:cubicBezTo>
                    <a:pt x="684" y="136"/>
                    <a:pt x="685" y="137"/>
                    <a:pt x="685" y="137"/>
                  </a:cubicBezTo>
                  <a:cubicBezTo>
                    <a:pt x="685" y="137"/>
                    <a:pt x="684" y="137"/>
                    <a:pt x="681" y="137"/>
                  </a:cubicBezTo>
                  <a:cubicBezTo>
                    <a:pt x="678" y="137"/>
                    <a:pt x="674" y="137"/>
                    <a:pt x="669" y="137"/>
                  </a:cubicBezTo>
                  <a:cubicBezTo>
                    <a:pt x="657" y="137"/>
                    <a:pt x="641" y="137"/>
                    <a:pt x="620" y="137"/>
                  </a:cubicBezTo>
                  <a:cubicBezTo>
                    <a:pt x="579" y="137"/>
                    <a:pt x="518" y="137"/>
                    <a:pt x="443" y="137"/>
                  </a:cubicBezTo>
                  <a:cubicBezTo>
                    <a:pt x="368" y="138"/>
                    <a:pt x="279" y="138"/>
                    <a:pt x="180" y="138"/>
                  </a:cubicBezTo>
                  <a:cubicBezTo>
                    <a:pt x="156" y="138"/>
                    <a:pt x="130" y="138"/>
                    <a:pt x="104" y="138"/>
                  </a:cubicBezTo>
                  <a:cubicBezTo>
                    <a:pt x="91" y="138"/>
                    <a:pt x="78" y="138"/>
                    <a:pt x="65" y="138"/>
                  </a:cubicBezTo>
                  <a:cubicBezTo>
                    <a:pt x="59" y="138"/>
                    <a:pt x="52" y="138"/>
                    <a:pt x="45" y="136"/>
                  </a:cubicBezTo>
                  <a:cubicBezTo>
                    <a:pt x="38" y="135"/>
                    <a:pt x="32" y="132"/>
                    <a:pt x="26" y="128"/>
                  </a:cubicBezTo>
                  <a:cubicBezTo>
                    <a:pt x="15" y="121"/>
                    <a:pt x="6" y="109"/>
                    <a:pt x="2" y="95"/>
                  </a:cubicBezTo>
                  <a:cubicBezTo>
                    <a:pt x="0" y="89"/>
                    <a:pt x="0" y="81"/>
                    <a:pt x="0" y="75"/>
                  </a:cubicBezTo>
                  <a:cubicBezTo>
                    <a:pt x="0" y="68"/>
                    <a:pt x="0" y="61"/>
                    <a:pt x="0" y="54"/>
                  </a:cubicBezTo>
                  <a:cubicBezTo>
                    <a:pt x="1" y="39"/>
                    <a:pt x="8" y="26"/>
                    <a:pt x="19" y="16"/>
                  </a:cubicBezTo>
                  <a:cubicBezTo>
                    <a:pt x="29" y="6"/>
                    <a:pt x="44" y="0"/>
                    <a:pt x="58" y="0"/>
                  </a:cubicBezTo>
                  <a:cubicBezTo>
                    <a:pt x="286" y="0"/>
                    <a:pt x="493" y="1"/>
                    <a:pt x="643" y="1"/>
                  </a:cubicBezTo>
                  <a:cubicBezTo>
                    <a:pt x="652" y="1"/>
                    <a:pt x="661" y="1"/>
                    <a:pt x="670" y="1"/>
                  </a:cubicBezTo>
                  <a:cubicBezTo>
                    <a:pt x="679" y="1"/>
                    <a:pt x="688" y="0"/>
                    <a:pt x="696" y="2"/>
                  </a:cubicBezTo>
                  <a:cubicBezTo>
                    <a:pt x="713" y="5"/>
                    <a:pt x="727" y="16"/>
                    <a:pt x="735" y="29"/>
                  </a:cubicBezTo>
                  <a:cubicBezTo>
                    <a:pt x="739" y="35"/>
                    <a:pt x="741" y="42"/>
                    <a:pt x="742" y="49"/>
                  </a:cubicBezTo>
                  <a:cubicBezTo>
                    <a:pt x="743" y="56"/>
                    <a:pt x="743" y="63"/>
                    <a:pt x="743" y="69"/>
                  </a:cubicBezTo>
                  <a:cubicBezTo>
                    <a:pt x="743" y="75"/>
                    <a:pt x="743" y="81"/>
                    <a:pt x="742" y="87"/>
                  </a:cubicBezTo>
                  <a:cubicBezTo>
                    <a:pt x="742" y="93"/>
                    <a:pt x="740" y="98"/>
                    <a:pt x="738" y="103"/>
                  </a:cubicBezTo>
                  <a:cubicBezTo>
                    <a:pt x="733" y="113"/>
                    <a:pt x="727" y="120"/>
                    <a:pt x="720" y="125"/>
                  </a:cubicBezTo>
                  <a:cubicBezTo>
                    <a:pt x="714" y="130"/>
                    <a:pt x="708" y="133"/>
                    <a:pt x="702" y="134"/>
                  </a:cubicBezTo>
                  <a:cubicBezTo>
                    <a:pt x="697" y="136"/>
                    <a:pt x="693" y="136"/>
                    <a:pt x="690" y="136"/>
                  </a:cubicBezTo>
                  <a:cubicBezTo>
                    <a:pt x="687" y="136"/>
                    <a:pt x="686" y="136"/>
                    <a:pt x="686" y="136"/>
                  </a:cubicBezTo>
                  <a:lnTo>
                    <a:pt x="685" y="1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349122" y="1465767"/>
              <a:ext cx="91103" cy="9110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25"/>
                  </a:moveTo>
                  <a:cubicBezTo>
                    <a:pt x="50" y="25"/>
                    <a:pt x="50" y="23"/>
                    <a:pt x="49" y="19"/>
                  </a:cubicBezTo>
                  <a:cubicBezTo>
                    <a:pt x="48" y="16"/>
                    <a:pt x="45" y="10"/>
                    <a:pt x="40" y="6"/>
                  </a:cubicBezTo>
                  <a:cubicBezTo>
                    <a:pt x="34" y="2"/>
                    <a:pt x="26" y="0"/>
                    <a:pt x="18" y="3"/>
                  </a:cubicBezTo>
                  <a:cubicBezTo>
                    <a:pt x="9" y="6"/>
                    <a:pt x="2" y="15"/>
                    <a:pt x="3" y="25"/>
                  </a:cubicBezTo>
                  <a:cubicBezTo>
                    <a:pt x="2" y="35"/>
                    <a:pt x="10" y="44"/>
                    <a:pt x="18" y="47"/>
                  </a:cubicBezTo>
                  <a:cubicBezTo>
                    <a:pt x="26" y="50"/>
                    <a:pt x="34" y="48"/>
                    <a:pt x="40" y="44"/>
                  </a:cubicBezTo>
                  <a:cubicBezTo>
                    <a:pt x="45" y="40"/>
                    <a:pt x="48" y="34"/>
                    <a:pt x="49" y="31"/>
                  </a:cubicBezTo>
                  <a:cubicBezTo>
                    <a:pt x="50" y="27"/>
                    <a:pt x="50" y="25"/>
                    <a:pt x="50" y="25"/>
                  </a:cubicBezTo>
                  <a:cubicBezTo>
                    <a:pt x="50" y="25"/>
                    <a:pt x="50" y="26"/>
                    <a:pt x="50" y="27"/>
                  </a:cubicBezTo>
                  <a:cubicBezTo>
                    <a:pt x="50" y="28"/>
                    <a:pt x="50" y="29"/>
                    <a:pt x="50" y="31"/>
                  </a:cubicBezTo>
                  <a:cubicBezTo>
                    <a:pt x="49" y="35"/>
                    <a:pt x="47" y="41"/>
                    <a:pt x="41" y="45"/>
                  </a:cubicBezTo>
                  <a:cubicBezTo>
                    <a:pt x="35" y="50"/>
                    <a:pt x="26" y="52"/>
                    <a:pt x="17" y="49"/>
                  </a:cubicBezTo>
                  <a:cubicBezTo>
                    <a:pt x="8" y="46"/>
                    <a:pt x="0" y="36"/>
                    <a:pt x="0" y="25"/>
                  </a:cubicBezTo>
                  <a:cubicBezTo>
                    <a:pt x="0" y="14"/>
                    <a:pt x="8" y="4"/>
                    <a:pt x="17" y="1"/>
                  </a:cubicBezTo>
                  <a:cubicBezTo>
                    <a:pt x="26" y="-2"/>
                    <a:pt x="35" y="0"/>
                    <a:pt x="41" y="5"/>
                  </a:cubicBezTo>
                  <a:cubicBezTo>
                    <a:pt x="47" y="9"/>
                    <a:pt x="49" y="15"/>
                    <a:pt x="50" y="19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4"/>
                    <a:pt x="50" y="25"/>
                    <a:pt x="5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425648" y="1544115"/>
              <a:ext cx="38263" cy="43729"/>
            </a:xfrm>
            <a:custGeom>
              <a:avLst/>
              <a:gdLst/>
              <a:ahLst/>
              <a:cxnLst/>
              <a:rect l="l" t="t" r="r" b="b"/>
              <a:pathLst>
                <a:path w="21" h="24" extrusionOk="0">
                  <a:moveTo>
                    <a:pt x="21" y="24"/>
                  </a:moveTo>
                  <a:cubicBezTo>
                    <a:pt x="21" y="25"/>
                    <a:pt x="15" y="20"/>
                    <a:pt x="9" y="13"/>
                  </a:cubicBezTo>
                  <a:cubicBezTo>
                    <a:pt x="3" y="7"/>
                    <a:pt x="-1" y="1"/>
                    <a:pt x="0" y="0"/>
                  </a:cubicBezTo>
                  <a:cubicBezTo>
                    <a:pt x="0" y="0"/>
                    <a:pt x="5" y="5"/>
                    <a:pt x="11" y="11"/>
                  </a:cubicBezTo>
                  <a:cubicBezTo>
                    <a:pt x="18" y="18"/>
                    <a:pt x="22" y="24"/>
                    <a:pt x="2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330596" y="1485810"/>
              <a:ext cx="56484" cy="69238"/>
            </a:xfrm>
            <a:custGeom>
              <a:avLst/>
              <a:gdLst/>
              <a:ahLst/>
              <a:cxnLst/>
              <a:rect l="l" t="t" r="r" b="b"/>
              <a:pathLst>
                <a:path w="31" h="38" extrusionOk="0">
                  <a:moveTo>
                    <a:pt x="13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4"/>
                  </a:lnTo>
                  <a:lnTo>
                    <a:pt x="17" y="4"/>
                  </a:lnTo>
                  <a:lnTo>
                    <a:pt x="17" y="38"/>
                  </a:lnTo>
                  <a:lnTo>
                    <a:pt x="13" y="38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1385257" y="1502208"/>
              <a:ext cx="51017" cy="52839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28" y="16"/>
                  </a:moveTo>
                  <a:lnTo>
                    <a:pt x="4" y="16"/>
                  </a:lnTo>
                  <a:cubicBezTo>
                    <a:pt x="5" y="22"/>
                    <a:pt x="9" y="26"/>
                    <a:pt x="15" y="26"/>
                  </a:cubicBezTo>
                  <a:cubicBezTo>
                    <a:pt x="19" y="26"/>
                    <a:pt x="22" y="25"/>
                    <a:pt x="24" y="22"/>
                  </a:cubicBezTo>
                  <a:lnTo>
                    <a:pt x="26" y="25"/>
                  </a:lnTo>
                  <a:cubicBezTo>
                    <a:pt x="23" y="28"/>
                    <a:pt x="20" y="29"/>
                    <a:pt x="15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5"/>
                  </a:cubicBezTo>
                  <a:lnTo>
                    <a:pt x="28" y="16"/>
                  </a:lnTo>
                  <a:moveTo>
                    <a:pt x="4" y="13"/>
                  </a:moveTo>
                  <a:lnTo>
                    <a:pt x="24" y="13"/>
                  </a:lnTo>
                  <a:cubicBezTo>
                    <a:pt x="24" y="8"/>
                    <a:pt x="19" y="4"/>
                    <a:pt x="14" y="4"/>
                  </a:cubicBezTo>
                  <a:cubicBezTo>
                    <a:pt x="8" y="4"/>
                    <a:pt x="5" y="8"/>
                    <a:pt x="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1439919" y="1504030"/>
              <a:ext cx="49195" cy="51017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3" y="28"/>
                  </a:moveTo>
                  <a:lnTo>
                    <a:pt x="14" y="16"/>
                  </a:lnTo>
                  <a:lnTo>
                    <a:pt x="5" y="28"/>
                  </a:lnTo>
                  <a:lnTo>
                    <a:pt x="0" y="28"/>
                  </a:lnTo>
                  <a:lnTo>
                    <a:pt x="12" y="13"/>
                  </a:lnTo>
                  <a:lnTo>
                    <a:pt x="1" y="0"/>
                  </a:lnTo>
                  <a:lnTo>
                    <a:pt x="5" y="0"/>
                  </a:lnTo>
                  <a:lnTo>
                    <a:pt x="14" y="1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6" y="13"/>
                  </a:lnTo>
                  <a:lnTo>
                    <a:pt x="27" y="28"/>
                  </a:lnTo>
                  <a:lnTo>
                    <a:pt x="23" y="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1492758" y="1491276"/>
              <a:ext cx="34619" cy="63772"/>
            </a:xfrm>
            <a:custGeom>
              <a:avLst/>
              <a:gdLst/>
              <a:ahLst/>
              <a:cxnLst/>
              <a:rect l="l" t="t" r="r" b="b"/>
              <a:pathLst>
                <a:path w="19" h="35" extrusionOk="0">
                  <a:moveTo>
                    <a:pt x="19" y="33"/>
                  </a:moveTo>
                  <a:cubicBezTo>
                    <a:pt x="18" y="35"/>
                    <a:pt x="16" y="35"/>
                    <a:pt x="13" y="35"/>
                  </a:cubicBezTo>
                  <a:cubicBezTo>
                    <a:pt x="8" y="35"/>
                    <a:pt x="5" y="32"/>
                    <a:pt x="5" y="27"/>
                  </a:cubicBezTo>
                  <a:lnTo>
                    <a:pt x="5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5" y="7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9" y="10"/>
                  </a:lnTo>
                  <a:lnTo>
                    <a:pt x="9" y="27"/>
                  </a:lnTo>
                  <a:cubicBezTo>
                    <a:pt x="9" y="30"/>
                    <a:pt x="11" y="32"/>
                    <a:pt x="14" y="32"/>
                  </a:cubicBezTo>
                  <a:cubicBezTo>
                    <a:pt x="15" y="32"/>
                    <a:pt x="17" y="32"/>
                    <a:pt x="18" y="31"/>
                  </a:cubicBezTo>
                  <a:lnTo>
                    <a:pt x="19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651277" y="187208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653099" y="1961364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3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1653099" y="202695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1653099" y="208890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1651277" y="2364037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653099" y="2455139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653099" y="2518911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1653099" y="2580860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1651277" y="2855989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2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2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2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1653099" y="2947092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1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1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653099" y="3012685"/>
              <a:ext cx="783483" cy="3644"/>
            </a:xfrm>
            <a:custGeom>
              <a:avLst/>
              <a:gdLst/>
              <a:ahLst/>
              <a:cxnLst/>
              <a:rect l="l" t="t" r="r" b="b"/>
              <a:pathLst>
                <a:path w="430" h="2" extrusionOk="0">
                  <a:moveTo>
                    <a:pt x="430" y="1"/>
                  </a:moveTo>
                  <a:cubicBezTo>
                    <a:pt x="430" y="2"/>
                    <a:pt x="334" y="2"/>
                    <a:pt x="215" y="2"/>
                  </a:cubicBezTo>
                  <a:cubicBezTo>
                    <a:pt x="96" y="2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653099" y="3072813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2"/>
                  </a:moveTo>
                  <a:cubicBezTo>
                    <a:pt x="254" y="3"/>
                    <a:pt x="197" y="3"/>
                    <a:pt x="127" y="3"/>
                  </a:cubicBezTo>
                  <a:cubicBezTo>
                    <a:pt x="56" y="3"/>
                    <a:pt x="0" y="2"/>
                    <a:pt x="0" y="2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651277" y="334976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653099" y="3439045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653099" y="350463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653099" y="3566588"/>
              <a:ext cx="462801" cy="3644"/>
            </a:xfrm>
            <a:custGeom>
              <a:avLst/>
              <a:gdLst/>
              <a:ahLst/>
              <a:cxnLst/>
              <a:rect l="l" t="t" r="r" b="b"/>
              <a:pathLst>
                <a:path w="254" h="2" extrusionOk="0">
                  <a:moveTo>
                    <a:pt x="254" y="1"/>
                  </a:moveTo>
                  <a:cubicBezTo>
                    <a:pt x="254" y="2"/>
                    <a:pt x="197" y="2"/>
                    <a:pt x="127" y="2"/>
                  </a:cubicBezTo>
                  <a:cubicBezTo>
                    <a:pt x="56" y="2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1651277" y="3838073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1653099" y="3929175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1653099" y="3992947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1653099" y="405489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1177544" y="1870262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1177544" y="2356748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1177544" y="2843235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1177544" y="3329722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1177544" y="3812564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9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26"/>
            <p:cNvGrpSpPr/>
            <p:nvPr/>
          </p:nvGrpSpPr>
          <p:grpSpPr>
            <a:xfrm>
              <a:off x="488808" y="2271112"/>
              <a:ext cx="521107" cy="335256"/>
              <a:chOff x="488808" y="2271112"/>
              <a:chExt cx="521107" cy="335256"/>
            </a:xfrm>
          </p:grpSpPr>
          <p:sp>
            <p:nvSpPr>
              <p:cNvPr id="867" name="Google Shape;867;p26"/>
              <p:cNvSpPr/>
              <p:nvPr/>
            </p:nvSpPr>
            <p:spPr>
              <a:xfrm>
                <a:off x="488808" y="22711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>
                <a:off x="519783" y="22984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9" name="Google Shape;869;p26"/>
            <p:cNvSpPr/>
            <p:nvPr/>
          </p:nvSpPr>
          <p:spPr>
            <a:xfrm>
              <a:off x="3265614" y="4040320"/>
              <a:ext cx="455513" cy="455511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3409905" y="4177323"/>
              <a:ext cx="160341" cy="176738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1" name="Google Shape;871;p26"/>
            <p:cNvGrpSpPr/>
            <p:nvPr/>
          </p:nvGrpSpPr>
          <p:grpSpPr>
            <a:xfrm>
              <a:off x="2445691" y="4222525"/>
              <a:ext cx="747041" cy="300637"/>
              <a:chOff x="2445691" y="4222525"/>
              <a:chExt cx="747041" cy="300637"/>
            </a:xfrm>
          </p:grpSpPr>
          <p:sp>
            <p:nvSpPr>
              <p:cNvPr id="872" name="Google Shape;872;p26"/>
              <p:cNvSpPr/>
              <p:nvPr/>
            </p:nvSpPr>
            <p:spPr>
              <a:xfrm>
                <a:off x="3128960" y="4222525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6"/>
              <p:cNvSpPr/>
              <p:nvPr/>
            </p:nvSpPr>
            <p:spPr>
              <a:xfrm>
                <a:off x="2445691" y="4251678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6"/>
            <p:cNvSpPr/>
            <p:nvPr/>
          </p:nvSpPr>
          <p:spPr>
            <a:xfrm>
              <a:off x="927923" y="2178188"/>
              <a:ext cx="245977" cy="377163"/>
            </a:xfrm>
            <a:custGeom>
              <a:avLst/>
              <a:gdLst/>
              <a:ahLst/>
              <a:cxnLst/>
              <a:rect l="l" t="t" r="r" b="b"/>
              <a:pathLst>
                <a:path w="135" h="207" extrusionOk="0">
                  <a:moveTo>
                    <a:pt x="116" y="129"/>
                  </a:moveTo>
                  <a:lnTo>
                    <a:pt x="120" y="114"/>
                  </a:lnTo>
                  <a:cubicBezTo>
                    <a:pt x="122" y="104"/>
                    <a:pt x="122" y="93"/>
                    <a:pt x="119" y="83"/>
                  </a:cubicBezTo>
                  <a:lnTo>
                    <a:pt x="103" y="30"/>
                  </a:lnTo>
                  <a:cubicBezTo>
                    <a:pt x="102" y="25"/>
                    <a:pt x="98" y="21"/>
                    <a:pt x="94" y="18"/>
                  </a:cubicBezTo>
                  <a:cubicBezTo>
                    <a:pt x="82" y="11"/>
                    <a:pt x="58" y="-2"/>
                    <a:pt x="56" y="0"/>
                  </a:cubicBezTo>
                  <a:cubicBezTo>
                    <a:pt x="41" y="12"/>
                    <a:pt x="74" y="33"/>
                    <a:pt x="74" y="33"/>
                  </a:cubicBezTo>
                  <a:cubicBezTo>
                    <a:pt x="74" y="33"/>
                    <a:pt x="87" y="47"/>
                    <a:pt x="77" y="58"/>
                  </a:cubicBezTo>
                  <a:cubicBezTo>
                    <a:pt x="65" y="70"/>
                    <a:pt x="44" y="44"/>
                    <a:pt x="44" y="44"/>
                  </a:cubicBezTo>
                  <a:cubicBezTo>
                    <a:pt x="44" y="44"/>
                    <a:pt x="45" y="41"/>
                    <a:pt x="46" y="41"/>
                  </a:cubicBezTo>
                  <a:cubicBezTo>
                    <a:pt x="46" y="42"/>
                    <a:pt x="57" y="50"/>
                    <a:pt x="66" y="50"/>
                  </a:cubicBezTo>
                  <a:lnTo>
                    <a:pt x="66" y="33"/>
                  </a:lnTo>
                  <a:lnTo>
                    <a:pt x="47" y="21"/>
                  </a:lnTo>
                  <a:cubicBezTo>
                    <a:pt x="43" y="18"/>
                    <a:pt x="38" y="17"/>
                    <a:pt x="33" y="18"/>
                  </a:cubicBezTo>
                  <a:lnTo>
                    <a:pt x="26" y="20"/>
                  </a:lnTo>
                  <a:cubicBezTo>
                    <a:pt x="22" y="21"/>
                    <a:pt x="18" y="23"/>
                    <a:pt x="15" y="27"/>
                  </a:cubicBezTo>
                  <a:lnTo>
                    <a:pt x="9" y="37"/>
                  </a:lnTo>
                  <a:lnTo>
                    <a:pt x="6" y="40"/>
                  </a:lnTo>
                  <a:cubicBezTo>
                    <a:pt x="4" y="44"/>
                    <a:pt x="3" y="48"/>
                    <a:pt x="5" y="52"/>
                  </a:cubicBezTo>
                  <a:lnTo>
                    <a:pt x="8" y="59"/>
                  </a:lnTo>
                  <a:lnTo>
                    <a:pt x="4" y="65"/>
                  </a:lnTo>
                  <a:cubicBezTo>
                    <a:pt x="0" y="70"/>
                    <a:pt x="-1" y="77"/>
                    <a:pt x="2" y="82"/>
                  </a:cubicBezTo>
                  <a:lnTo>
                    <a:pt x="34" y="127"/>
                  </a:lnTo>
                  <a:lnTo>
                    <a:pt x="83" y="207"/>
                  </a:lnTo>
                  <a:lnTo>
                    <a:pt x="135" y="150"/>
                  </a:lnTo>
                  <a:lnTo>
                    <a:pt x="116" y="129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29500" rIns="90000" bIns="29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940677" y="2280222"/>
              <a:ext cx="12754" cy="47373"/>
            </a:xfrm>
            <a:custGeom>
              <a:avLst/>
              <a:gdLst/>
              <a:ahLst/>
              <a:cxnLst/>
              <a:rect l="l" t="t" r="r" b="b"/>
              <a:pathLst>
                <a:path w="7" h="26" extrusionOk="0">
                  <a:moveTo>
                    <a:pt x="7" y="26"/>
                  </a:moveTo>
                  <a:cubicBezTo>
                    <a:pt x="7" y="26"/>
                    <a:pt x="6" y="25"/>
                    <a:pt x="5" y="23"/>
                  </a:cubicBezTo>
                  <a:cubicBezTo>
                    <a:pt x="5" y="21"/>
                    <a:pt x="5" y="17"/>
                    <a:pt x="7" y="14"/>
                  </a:cubicBez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cubicBezTo>
                    <a:pt x="3" y="5"/>
                    <a:pt x="0" y="0"/>
                    <a:pt x="0" y="0"/>
                  </a:cubicBezTo>
                  <a:cubicBezTo>
                    <a:pt x="-1" y="0"/>
                    <a:pt x="2" y="6"/>
                    <a:pt x="5" y="13"/>
                  </a:cubicBezTo>
                  <a:lnTo>
                    <a:pt x="6" y="14"/>
                  </a:lnTo>
                  <a:lnTo>
                    <a:pt x="6" y="14"/>
                  </a:lnTo>
                  <a:cubicBezTo>
                    <a:pt x="4" y="17"/>
                    <a:pt x="4" y="21"/>
                    <a:pt x="5" y="23"/>
                  </a:cubicBezTo>
                  <a:cubicBezTo>
                    <a:pt x="6" y="25"/>
                    <a:pt x="7" y="26"/>
                    <a:pt x="7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957075" y="2220095"/>
              <a:ext cx="38263" cy="107501"/>
            </a:xfrm>
            <a:custGeom>
              <a:avLst/>
              <a:gdLst/>
              <a:ahLst/>
              <a:cxnLst/>
              <a:rect l="l" t="t" r="r" b="b"/>
              <a:pathLst>
                <a:path w="21" h="59" extrusionOk="0">
                  <a:moveTo>
                    <a:pt x="2" y="0"/>
                  </a:moveTo>
                  <a:cubicBezTo>
                    <a:pt x="2" y="0"/>
                    <a:pt x="0" y="4"/>
                    <a:pt x="1" y="9"/>
                  </a:cubicBezTo>
                  <a:cubicBezTo>
                    <a:pt x="2" y="15"/>
                    <a:pt x="5" y="23"/>
                    <a:pt x="10" y="30"/>
                  </a:cubicBezTo>
                  <a:cubicBezTo>
                    <a:pt x="11" y="32"/>
                    <a:pt x="12" y="34"/>
                    <a:pt x="13" y="36"/>
                  </a:cubicBezTo>
                  <a:cubicBezTo>
                    <a:pt x="14" y="39"/>
                    <a:pt x="14" y="41"/>
                    <a:pt x="13" y="43"/>
                  </a:cubicBezTo>
                  <a:cubicBezTo>
                    <a:pt x="13" y="47"/>
                    <a:pt x="13" y="50"/>
                    <a:pt x="15" y="53"/>
                  </a:cubicBezTo>
                  <a:cubicBezTo>
                    <a:pt x="17" y="58"/>
                    <a:pt x="21" y="59"/>
                    <a:pt x="21" y="59"/>
                  </a:cubicBezTo>
                  <a:cubicBezTo>
                    <a:pt x="21" y="59"/>
                    <a:pt x="17" y="59"/>
                    <a:pt x="13" y="53"/>
                  </a:cubicBezTo>
                  <a:cubicBezTo>
                    <a:pt x="12" y="51"/>
                    <a:pt x="11" y="46"/>
                    <a:pt x="12" y="43"/>
                  </a:cubicBezTo>
                  <a:cubicBezTo>
                    <a:pt x="12" y="41"/>
                    <a:pt x="11" y="39"/>
                    <a:pt x="11" y="37"/>
                  </a:cubicBezTo>
                  <a:cubicBezTo>
                    <a:pt x="10" y="35"/>
                    <a:pt x="9" y="33"/>
                    <a:pt x="8" y="31"/>
                  </a:cubicBezTo>
                  <a:cubicBezTo>
                    <a:pt x="4" y="23"/>
                    <a:pt x="1" y="16"/>
                    <a:pt x="0" y="10"/>
                  </a:cubicBezTo>
                  <a:cubicBezTo>
                    <a:pt x="-1" y="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997160" y="2231027"/>
              <a:ext cx="12754" cy="25509"/>
            </a:xfrm>
            <a:custGeom>
              <a:avLst/>
              <a:gdLst/>
              <a:ahLst/>
              <a:cxnLst/>
              <a:rect l="l" t="t" r="r" b="b"/>
              <a:pathLst>
                <a:path w="7" h="14" extrusionOk="0">
                  <a:moveTo>
                    <a:pt x="6" y="14"/>
                  </a:moveTo>
                  <a:cubicBezTo>
                    <a:pt x="6" y="14"/>
                    <a:pt x="6" y="10"/>
                    <a:pt x="4" y="7"/>
                  </a:cubicBezTo>
                  <a:cubicBezTo>
                    <a:pt x="2" y="3"/>
                    <a:pt x="-1" y="0"/>
                    <a:pt x="0" y="0"/>
                  </a:cubicBezTo>
                  <a:cubicBezTo>
                    <a:pt x="0" y="-1"/>
                    <a:pt x="3" y="2"/>
                    <a:pt x="5" y="6"/>
                  </a:cubicBezTo>
                  <a:cubicBezTo>
                    <a:pt x="8" y="10"/>
                    <a:pt x="7" y="14"/>
                    <a:pt x="6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1026313" y="2398656"/>
              <a:ext cx="371699" cy="553902"/>
            </a:xfrm>
            <a:custGeom>
              <a:avLst/>
              <a:gdLst/>
              <a:ahLst/>
              <a:cxnLst/>
              <a:rect l="l" t="t" r="r" b="b"/>
              <a:pathLst>
                <a:path w="204" h="304" extrusionOk="0">
                  <a:moveTo>
                    <a:pt x="80" y="279"/>
                  </a:moveTo>
                  <a:lnTo>
                    <a:pt x="100" y="304"/>
                  </a:lnTo>
                  <a:lnTo>
                    <a:pt x="204" y="179"/>
                  </a:lnTo>
                  <a:lnTo>
                    <a:pt x="68" y="0"/>
                  </a:lnTo>
                  <a:lnTo>
                    <a:pt x="0" y="53"/>
                  </a:lnTo>
                  <a:lnTo>
                    <a:pt x="8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2013865" y="5100752"/>
              <a:ext cx="215002" cy="375341"/>
            </a:xfrm>
            <a:custGeom>
              <a:avLst/>
              <a:gdLst/>
              <a:ahLst/>
              <a:cxnLst/>
              <a:rect l="l" t="t" r="r" b="b"/>
              <a:pathLst>
                <a:path w="118" h="206" extrusionOk="0">
                  <a:moveTo>
                    <a:pt x="0" y="3"/>
                  </a:moveTo>
                  <a:lnTo>
                    <a:pt x="8" y="206"/>
                  </a:lnTo>
                  <a:lnTo>
                    <a:pt x="118" y="203"/>
                  </a:lnTo>
                  <a:lnTo>
                    <a:pt x="11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9150" rIns="90000" bIns="29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2104968" y="5098930"/>
              <a:ext cx="21865" cy="360765"/>
            </a:xfrm>
            <a:custGeom>
              <a:avLst/>
              <a:gdLst/>
              <a:ahLst/>
              <a:cxnLst/>
              <a:rect l="l" t="t" r="r" b="b"/>
              <a:pathLst>
                <a:path w="12" h="198" extrusionOk="0">
                  <a:moveTo>
                    <a:pt x="12" y="198"/>
                  </a:moveTo>
                  <a:cubicBezTo>
                    <a:pt x="13" y="198"/>
                    <a:pt x="11" y="153"/>
                    <a:pt x="8" y="99"/>
                  </a:cubicBezTo>
                  <a:cubicBezTo>
                    <a:pt x="5" y="44"/>
                    <a:pt x="2" y="0"/>
                    <a:pt x="1" y="0"/>
                  </a:cubicBezTo>
                  <a:cubicBezTo>
                    <a:pt x="0" y="0"/>
                    <a:pt x="2" y="44"/>
                    <a:pt x="5" y="99"/>
                  </a:cubicBezTo>
                  <a:cubicBezTo>
                    <a:pt x="8" y="154"/>
                    <a:pt x="11" y="198"/>
                    <a:pt x="12" y="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2028441" y="5445119"/>
              <a:ext cx="200426" cy="30975"/>
            </a:xfrm>
            <a:custGeom>
              <a:avLst/>
              <a:gdLst/>
              <a:ahLst/>
              <a:cxnLst/>
              <a:rect l="l" t="t" r="r" b="b"/>
              <a:pathLst>
                <a:path w="110" h="17" extrusionOk="0">
                  <a:moveTo>
                    <a:pt x="0" y="3"/>
                  </a:moveTo>
                  <a:lnTo>
                    <a:pt x="109" y="0"/>
                  </a:lnTo>
                  <a:lnTo>
                    <a:pt x="110" y="14"/>
                  </a:lnTo>
                  <a:lnTo>
                    <a:pt x="0" y="1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2026619" y="5297533"/>
              <a:ext cx="196782" cy="69238"/>
            </a:xfrm>
            <a:custGeom>
              <a:avLst/>
              <a:gdLst/>
              <a:ahLst/>
              <a:cxnLst/>
              <a:rect l="l" t="t" r="r" b="b"/>
              <a:pathLst>
                <a:path w="108" h="38" extrusionOk="0">
                  <a:moveTo>
                    <a:pt x="108" y="30"/>
                  </a:moveTo>
                  <a:cubicBezTo>
                    <a:pt x="108" y="30"/>
                    <a:pt x="107" y="29"/>
                    <a:pt x="105" y="26"/>
                  </a:cubicBezTo>
                  <a:cubicBezTo>
                    <a:pt x="103" y="23"/>
                    <a:pt x="100" y="20"/>
                    <a:pt x="95" y="16"/>
                  </a:cubicBezTo>
                  <a:cubicBezTo>
                    <a:pt x="90" y="12"/>
                    <a:pt x="84" y="8"/>
                    <a:pt x="77" y="5"/>
                  </a:cubicBezTo>
                  <a:cubicBezTo>
                    <a:pt x="69" y="2"/>
                    <a:pt x="60" y="0"/>
                    <a:pt x="51" y="0"/>
                  </a:cubicBezTo>
                  <a:cubicBezTo>
                    <a:pt x="32" y="1"/>
                    <a:pt x="17" y="11"/>
                    <a:pt x="9" y="21"/>
                  </a:cubicBezTo>
                  <a:cubicBezTo>
                    <a:pt x="5" y="25"/>
                    <a:pt x="3" y="30"/>
                    <a:pt x="2" y="33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1" y="38"/>
                    <a:pt x="3" y="31"/>
                    <a:pt x="11" y="22"/>
                  </a:cubicBezTo>
                  <a:cubicBezTo>
                    <a:pt x="19" y="13"/>
                    <a:pt x="33" y="4"/>
                    <a:pt x="51" y="4"/>
                  </a:cubicBezTo>
                  <a:cubicBezTo>
                    <a:pt x="69" y="3"/>
                    <a:pt x="84" y="11"/>
                    <a:pt x="94" y="18"/>
                  </a:cubicBezTo>
                  <a:cubicBezTo>
                    <a:pt x="103" y="25"/>
                    <a:pt x="108" y="31"/>
                    <a:pt x="108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2017509" y="5206430"/>
              <a:ext cx="202248" cy="43729"/>
            </a:xfrm>
            <a:custGeom>
              <a:avLst/>
              <a:gdLst/>
              <a:ahLst/>
              <a:cxnLst/>
              <a:rect l="l" t="t" r="r" b="b"/>
              <a:pathLst>
                <a:path w="111" h="24" extrusionOk="0">
                  <a:moveTo>
                    <a:pt x="110" y="0"/>
                  </a:moveTo>
                  <a:lnTo>
                    <a:pt x="111" y="22"/>
                  </a:lnTo>
                  <a:lnTo>
                    <a:pt x="1" y="24"/>
                  </a:lnTo>
                  <a:lnTo>
                    <a:pt x="0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1326952" y="5126260"/>
              <a:ext cx="435471" cy="353477"/>
            </a:xfrm>
            <a:custGeom>
              <a:avLst/>
              <a:gdLst/>
              <a:ahLst/>
              <a:cxnLst/>
              <a:rect l="l" t="t" r="r" b="b"/>
              <a:pathLst>
                <a:path w="239" h="194" extrusionOk="0">
                  <a:moveTo>
                    <a:pt x="119" y="1"/>
                  </a:moveTo>
                  <a:lnTo>
                    <a:pt x="124" y="124"/>
                  </a:lnTo>
                  <a:cubicBezTo>
                    <a:pt x="124" y="124"/>
                    <a:pt x="1" y="171"/>
                    <a:pt x="0" y="194"/>
                  </a:cubicBezTo>
                  <a:lnTo>
                    <a:pt x="239" y="192"/>
                  </a:lnTo>
                  <a:lnTo>
                    <a:pt x="239" y="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1662209" y="5332152"/>
              <a:ext cx="36441" cy="34619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13" y="1"/>
                  </a:moveTo>
                  <a:cubicBezTo>
                    <a:pt x="18" y="2"/>
                    <a:pt x="21" y="7"/>
                    <a:pt x="20" y="12"/>
                  </a:cubicBezTo>
                  <a:cubicBezTo>
                    <a:pt x="19" y="17"/>
                    <a:pt x="13" y="20"/>
                    <a:pt x="9" y="19"/>
                  </a:cubicBezTo>
                  <a:cubicBezTo>
                    <a:pt x="4" y="18"/>
                    <a:pt x="-1" y="11"/>
                    <a:pt x="1" y="7"/>
                  </a:cubicBezTo>
                  <a:cubicBezTo>
                    <a:pt x="2" y="2"/>
                    <a:pt x="10" y="-1"/>
                    <a:pt x="14" y="1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1323308" y="5441475"/>
              <a:ext cx="439115" cy="38263"/>
            </a:xfrm>
            <a:custGeom>
              <a:avLst/>
              <a:gdLst/>
              <a:ahLst/>
              <a:cxnLst/>
              <a:rect l="l" t="t" r="r" b="b"/>
              <a:pathLst>
                <a:path w="241" h="21" extrusionOk="0">
                  <a:moveTo>
                    <a:pt x="241" y="19"/>
                  </a:moveTo>
                  <a:lnTo>
                    <a:pt x="241" y="0"/>
                  </a:lnTo>
                  <a:lnTo>
                    <a:pt x="9" y="9"/>
                  </a:lnTo>
                  <a:cubicBezTo>
                    <a:pt x="9" y="9"/>
                    <a:pt x="-1" y="14"/>
                    <a:pt x="0" y="21"/>
                  </a:cubicBezTo>
                  <a:lnTo>
                    <a:pt x="241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1549242" y="5352194"/>
              <a:ext cx="40085" cy="27331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cubicBezTo>
                    <a:pt x="0" y="2"/>
                    <a:pt x="6" y="3"/>
                    <a:pt x="12" y="7"/>
                  </a:cubicBezTo>
                  <a:cubicBezTo>
                    <a:pt x="18" y="10"/>
                    <a:pt x="21" y="15"/>
                    <a:pt x="22" y="15"/>
                  </a:cubicBezTo>
                  <a:cubicBezTo>
                    <a:pt x="23" y="15"/>
                    <a:pt x="21" y="8"/>
                    <a:pt x="14" y="3"/>
                  </a:cubicBezTo>
                  <a:cubicBezTo>
                    <a:pt x="7" y="-1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1503691" y="5372237"/>
              <a:ext cx="29153" cy="34619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0" y="1"/>
                  </a:moveTo>
                  <a:cubicBezTo>
                    <a:pt x="0" y="2"/>
                    <a:pt x="5" y="4"/>
                    <a:pt x="9" y="9"/>
                  </a:cubicBezTo>
                  <a:cubicBezTo>
                    <a:pt x="13" y="14"/>
                    <a:pt x="14" y="19"/>
                    <a:pt x="15" y="19"/>
                  </a:cubicBezTo>
                  <a:cubicBezTo>
                    <a:pt x="16" y="19"/>
                    <a:pt x="17" y="12"/>
                    <a:pt x="12" y="6"/>
                  </a:cubicBezTo>
                  <a:cubicBezTo>
                    <a:pt x="7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1459961" y="5392279"/>
              <a:ext cx="20043" cy="36441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0" y="20"/>
                  </a:moveTo>
                  <a:cubicBezTo>
                    <a:pt x="11" y="21"/>
                    <a:pt x="12" y="14"/>
                    <a:pt x="9" y="8"/>
                  </a:cubicBezTo>
                  <a:cubicBezTo>
                    <a:pt x="5" y="1"/>
                    <a:pt x="1" y="-1"/>
                    <a:pt x="0" y="0"/>
                  </a:cubicBezTo>
                  <a:cubicBezTo>
                    <a:pt x="0" y="1"/>
                    <a:pt x="3" y="5"/>
                    <a:pt x="6" y="10"/>
                  </a:cubicBezTo>
                  <a:cubicBezTo>
                    <a:pt x="8" y="15"/>
                    <a:pt x="9" y="20"/>
                    <a:pt x="10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1552886" y="5293889"/>
              <a:ext cx="45551" cy="10932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0" y="5"/>
                  </a:moveTo>
                  <a:cubicBezTo>
                    <a:pt x="1" y="6"/>
                    <a:pt x="6" y="4"/>
                    <a:pt x="13" y="5"/>
                  </a:cubicBezTo>
                  <a:cubicBezTo>
                    <a:pt x="19" y="5"/>
                    <a:pt x="25" y="7"/>
                    <a:pt x="25" y="6"/>
                  </a:cubicBezTo>
                  <a:cubicBezTo>
                    <a:pt x="26" y="5"/>
                    <a:pt x="21" y="1"/>
                    <a:pt x="13" y="0"/>
                  </a:cubicBezTo>
                  <a:cubicBezTo>
                    <a:pt x="5" y="0"/>
                    <a:pt x="0" y="4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1545598" y="5219185"/>
              <a:ext cx="65594" cy="36441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0" y="19"/>
                  </a:moveTo>
                  <a:cubicBezTo>
                    <a:pt x="0" y="20"/>
                    <a:pt x="4" y="20"/>
                    <a:pt x="12" y="19"/>
                  </a:cubicBezTo>
                  <a:cubicBezTo>
                    <a:pt x="15" y="18"/>
                    <a:pt x="20" y="17"/>
                    <a:pt x="24" y="15"/>
                  </a:cubicBezTo>
                  <a:cubicBezTo>
                    <a:pt x="27" y="14"/>
                    <a:pt x="29" y="13"/>
                    <a:pt x="31" y="11"/>
                  </a:cubicBezTo>
                  <a:cubicBezTo>
                    <a:pt x="32" y="11"/>
                    <a:pt x="34" y="10"/>
                    <a:pt x="35" y="9"/>
                  </a:cubicBezTo>
                  <a:cubicBezTo>
                    <a:pt x="36" y="7"/>
                    <a:pt x="37" y="4"/>
                    <a:pt x="35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3" y="1"/>
                    <a:pt x="21" y="2"/>
                    <a:pt x="18" y="3"/>
                  </a:cubicBezTo>
                  <a:cubicBezTo>
                    <a:pt x="14" y="5"/>
                    <a:pt x="10" y="8"/>
                    <a:pt x="7" y="10"/>
                  </a:cubicBezTo>
                  <a:cubicBezTo>
                    <a:pt x="2" y="16"/>
                    <a:pt x="0" y="20"/>
                    <a:pt x="0" y="20"/>
                  </a:cubicBezTo>
                  <a:cubicBezTo>
                    <a:pt x="1" y="21"/>
                    <a:pt x="3" y="17"/>
                    <a:pt x="9" y="13"/>
                  </a:cubicBezTo>
                  <a:cubicBezTo>
                    <a:pt x="12" y="10"/>
                    <a:pt x="16" y="8"/>
                    <a:pt x="20" y="6"/>
                  </a:cubicBezTo>
                  <a:cubicBezTo>
                    <a:pt x="22" y="6"/>
                    <a:pt x="24" y="5"/>
                    <a:pt x="27" y="4"/>
                  </a:cubicBezTo>
                  <a:cubicBezTo>
                    <a:pt x="29" y="4"/>
                    <a:pt x="31" y="4"/>
                    <a:pt x="32" y="5"/>
                  </a:cubicBezTo>
                  <a:lnTo>
                    <a:pt x="32" y="6"/>
                  </a:lnTo>
                  <a:cubicBezTo>
                    <a:pt x="31" y="7"/>
                    <a:pt x="30" y="7"/>
                    <a:pt x="29" y="8"/>
                  </a:cubicBezTo>
                  <a:cubicBezTo>
                    <a:pt x="27" y="9"/>
                    <a:pt x="25" y="11"/>
                    <a:pt x="23" y="12"/>
                  </a:cubicBezTo>
                  <a:cubicBezTo>
                    <a:pt x="19" y="14"/>
                    <a:pt x="15" y="15"/>
                    <a:pt x="11" y="16"/>
                  </a:cubicBezTo>
                  <a:cubicBezTo>
                    <a:pt x="4" y="18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1518267" y="5188210"/>
              <a:ext cx="34619" cy="69238"/>
            </a:xfrm>
            <a:custGeom>
              <a:avLst/>
              <a:gdLst/>
              <a:ahLst/>
              <a:cxnLst/>
              <a:rect l="l" t="t" r="r" b="b"/>
              <a:pathLst>
                <a:path w="19" h="38" extrusionOk="0">
                  <a:moveTo>
                    <a:pt x="16" y="38"/>
                  </a:moveTo>
                  <a:cubicBezTo>
                    <a:pt x="17" y="38"/>
                    <a:pt x="19" y="34"/>
                    <a:pt x="19" y="26"/>
                  </a:cubicBezTo>
                  <a:cubicBezTo>
                    <a:pt x="20" y="22"/>
                    <a:pt x="19" y="18"/>
                    <a:pt x="18" y="13"/>
                  </a:cubicBezTo>
                  <a:cubicBezTo>
                    <a:pt x="17" y="11"/>
                    <a:pt x="16" y="8"/>
                    <a:pt x="14" y="6"/>
                  </a:cubicBezTo>
                  <a:cubicBezTo>
                    <a:pt x="13" y="3"/>
                    <a:pt x="11" y="0"/>
                    <a:pt x="7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1" y="5"/>
                    <a:pt x="1" y="6"/>
                    <a:pt x="0" y="8"/>
                  </a:cubicBezTo>
                  <a:cubicBezTo>
                    <a:pt x="0" y="10"/>
                    <a:pt x="0" y="13"/>
                    <a:pt x="0" y="16"/>
                  </a:cubicBezTo>
                  <a:cubicBezTo>
                    <a:pt x="1" y="21"/>
                    <a:pt x="3" y="25"/>
                    <a:pt x="6" y="28"/>
                  </a:cubicBezTo>
                  <a:cubicBezTo>
                    <a:pt x="10" y="34"/>
                    <a:pt x="15" y="36"/>
                    <a:pt x="15" y="35"/>
                  </a:cubicBezTo>
                  <a:cubicBezTo>
                    <a:pt x="16" y="35"/>
                    <a:pt x="12" y="32"/>
                    <a:pt x="8" y="27"/>
                  </a:cubicBezTo>
                  <a:cubicBezTo>
                    <a:pt x="6" y="24"/>
                    <a:pt x="5" y="20"/>
                    <a:pt x="4" y="15"/>
                  </a:cubicBezTo>
                  <a:cubicBezTo>
                    <a:pt x="4" y="13"/>
                    <a:pt x="4" y="11"/>
                    <a:pt x="4" y="8"/>
                  </a:cubicBezTo>
                  <a:cubicBezTo>
                    <a:pt x="5" y="6"/>
                    <a:pt x="6" y="4"/>
                    <a:pt x="7" y="4"/>
                  </a:cubicBezTo>
                  <a:cubicBezTo>
                    <a:pt x="8" y="4"/>
                    <a:pt x="10" y="6"/>
                    <a:pt x="11" y="8"/>
                  </a:cubicBezTo>
                  <a:cubicBezTo>
                    <a:pt x="12" y="10"/>
                    <a:pt x="13" y="12"/>
                    <a:pt x="14" y="14"/>
                  </a:cubicBezTo>
                  <a:cubicBezTo>
                    <a:pt x="16" y="19"/>
                    <a:pt x="16" y="23"/>
                    <a:pt x="16" y="26"/>
                  </a:cubicBezTo>
                  <a:cubicBezTo>
                    <a:pt x="17" y="33"/>
                    <a:pt x="16" y="38"/>
                    <a:pt x="16" y="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1551064" y="5261092"/>
              <a:ext cx="211358" cy="49195"/>
            </a:xfrm>
            <a:custGeom>
              <a:avLst/>
              <a:gdLst/>
              <a:ahLst/>
              <a:cxnLst/>
              <a:rect l="l" t="t" r="r" b="b"/>
              <a:pathLst>
                <a:path w="116" h="27" extrusionOk="0">
                  <a:moveTo>
                    <a:pt x="116" y="0"/>
                  </a:moveTo>
                  <a:lnTo>
                    <a:pt x="116" y="27"/>
                  </a:lnTo>
                  <a:lnTo>
                    <a:pt x="0" y="27"/>
                  </a:lnTo>
                  <a:lnTo>
                    <a:pt x="0" y="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2401962" y="1483988"/>
              <a:ext cx="273308" cy="428181"/>
            </a:xfrm>
            <a:custGeom>
              <a:avLst/>
              <a:gdLst/>
              <a:ahLst/>
              <a:cxnLst/>
              <a:rect l="l" t="t" r="r" b="b"/>
              <a:pathLst>
                <a:path w="150" h="235" extrusionOk="0">
                  <a:moveTo>
                    <a:pt x="36" y="20"/>
                  </a:moveTo>
                  <a:lnTo>
                    <a:pt x="54" y="86"/>
                  </a:lnTo>
                  <a:cubicBezTo>
                    <a:pt x="54" y="86"/>
                    <a:pt x="60" y="123"/>
                    <a:pt x="43" y="123"/>
                  </a:cubicBezTo>
                  <a:cubicBezTo>
                    <a:pt x="28" y="123"/>
                    <a:pt x="26" y="103"/>
                    <a:pt x="26" y="103"/>
                  </a:cubicBezTo>
                  <a:cubicBezTo>
                    <a:pt x="26" y="103"/>
                    <a:pt x="34" y="63"/>
                    <a:pt x="14" y="65"/>
                  </a:cubicBezTo>
                  <a:cubicBezTo>
                    <a:pt x="11" y="65"/>
                    <a:pt x="4" y="93"/>
                    <a:pt x="1" y="107"/>
                  </a:cubicBezTo>
                  <a:cubicBezTo>
                    <a:pt x="-1" y="112"/>
                    <a:pt x="0" y="118"/>
                    <a:pt x="3" y="122"/>
                  </a:cubicBezTo>
                  <a:lnTo>
                    <a:pt x="31" y="173"/>
                  </a:lnTo>
                  <a:cubicBezTo>
                    <a:pt x="36" y="182"/>
                    <a:pt x="44" y="190"/>
                    <a:pt x="54" y="195"/>
                  </a:cubicBezTo>
                  <a:lnTo>
                    <a:pt x="68" y="204"/>
                  </a:lnTo>
                  <a:lnTo>
                    <a:pt x="70" y="234"/>
                  </a:lnTo>
                  <a:lnTo>
                    <a:pt x="150" y="235"/>
                  </a:lnTo>
                  <a:lnTo>
                    <a:pt x="125" y="141"/>
                  </a:lnTo>
                  <a:lnTo>
                    <a:pt x="115" y="84"/>
                  </a:lnTo>
                  <a:cubicBezTo>
                    <a:pt x="112" y="78"/>
                    <a:pt x="107" y="74"/>
                    <a:pt x="101" y="73"/>
                  </a:cubicBezTo>
                  <a:lnTo>
                    <a:pt x="93" y="72"/>
                  </a:lnTo>
                  <a:lnTo>
                    <a:pt x="91" y="65"/>
                  </a:lnTo>
                  <a:cubicBezTo>
                    <a:pt x="89" y="61"/>
                    <a:pt x="85" y="58"/>
                    <a:pt x="80" y="57"/>
                  </a:cubicBezTo>
                  <a:lnTo>
                    <a:pt x="76" y="57"/>
                  </a:lnTo>
                  <a:lnTo>
                    <a:pt x="69" y="40"/>
                  </a:lnTo>
                  <a:cubicBezTo>
                    <a:pt x="67" y="35"/>
                    <a:pt x="51" y="0"/>
                    <a:pt x="45" y="0"/>
                  </a:cubicBezTo>
                  <a:cubicBezTo>
                    <a:pt x="45" y="0"/>
                    <a:pt x="32" y="3"/>
                    <a:pt x="37" y="20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2536794" y="1582378"/>
              <a:ext cx="36441" cy="83814"/>
            </a:xfrm>
            <a:custGeom>
              <a:avLst/>
              <a:gdLst/>
              <a:ahLst/>
              <a:cxnLst/>
              <a:rect l="l" t="t" r="r" b="b"/>
              <a:pathLst>
                <a:path w="20" h="46" extrusionOk="0">
                  <a:moveTo>
                    <a:pt x="20" y="46"/>
                  </a:moveTo>
                  <a:cubicBezTo>
                    <a:pt x="20" y="46"/>
                    <a:pt x="20" y="43"/>
                    <a:pt x="18" y="39"/>
                  </a:cubicBezTo>
                  <a:cubicBezTo>
                    <a:pt x="17" y="34"/>
                    <a:pt x="13" y="29"/>
                    <a:pt x="7" y="25"/>
                  </a:cubicBezTo>
                  <a:cubicBezTo>
                    <a:pt x="4" y="18"/>
                    <a:pt x="2" y="12"/>
                    <a:pt x="1" y="7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1" y="3"/>
                    <a:pt x="2" y="7"/>
                  </a:cubicBezTo>
                  <a:cubicBezTo>
                    <a:pt x="3" y="12"/>
                    <a:pt x="5" y="18"/>
                    <a:pt x="8" y="24"/>
                  </a:cubicBezTo>
                  <a:cubicBezTo>
                    <a:pt x="10" y="25"/>
                    <a:pt x="11" y="26"/>
                    <a:pt x="12" y="27"/>
                  </a:cubicBezTo>
                  <a:cubicBezTo>
                    <a:pt x="14" y="28"/>
                    <a:pt x="15" y="30"/>
                    <a:pt x="16" y="31"/>
                  </a:cubicBezTo>
                  <a:cubicBezTo>
                    <a:pt x="17" y="34"/>
                    <a:pt x="18" y="35"/>
                    <a:pt x="19" y="38"/>
                  </a:cubicBezTo>
                  <a:cubicBezTo>
                    <a:pt x="19" y="40"/>
                    <a:pt x="20" y="43"/>
                    <a:pt x="20" y="44"/>
                  </a:cubicBezTo>
                  <a:cubicBezTo>
                    <a:pt x="20" y="45"/>
                    <a:pt x="20" y="46"/>
                    <a:pt x="20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2567768" y="1609709"/>
              <a:ext cx="27331" cy="43729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5" y="24"/>
                  </a:moveTo>
                  <a:cubicBezTo>
                    <a:pt x="15" y="24"/>
                    <a:pt x="15" y="23"/>
                    <a:pt x="14" y="21"/>
                  </a:cubicBezTo>
                  <a:cubicBezTo>
                    <a:pt x="13" y="19"/>
                    <a:pt x="10" y="16"/>
                    <a:pt x="6" y="16"/>
                  </a:cubicBezTo>
                  <a:lnTo>
                    <a:pt x="6" y="16"/>
                  </a:lnTo>
                  <a:lnTo>
                    <a:pt x="6" y="15"/>
                  </a:lnTo>
                  <a:lnTo>
                    <a:pt x="5" y="14"/>
                  </a:lnTo>
                  <a:cubicBezTo>
                    <a:pt x="3" y="6"/>
                    <a:pt x="0" y="0"/>
                    <a:pt x="1" y="0"/>
                  </a:cubicBezTo>
                  <a:cubicBezTo>
                    <a:pt x="1" y="-1"/>
                    <a:pt x="4" y="6"/>
                    <a:pt x="7" y="14"/>
                  </a:cubicBezTo>
                  <a:lnTo>
                    <a:pt x="7" y="15"/>
                  </a:lnTo>
                  <a:lnTo>
                    <a:pt x="6" y="14"/>
                  </a:lnTo>
                  <a:cubicBezTo>
                    <a:pt x="11" y="15"/>
                    <a:pt x="14" y="18"/>
                    <a:pt x="15" y="20"/>
                  </a:cubicBezTo>
                  <a:cubicBezTo>
                    <a:pt x="16" y="23"/>
                    <a:pt x="15" y="24"/>
                    <a:pt x="15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1636700" y="1616997"/>
              <a:ext cx="362588" cy="623139"/>
            </a:xfrm>
            <a:custGeom>
              <a:avLst/>
              <a:gdLst/>
              <a:ahLst/>
              <a:cxnLst/>
              <a:rect l="l" t="t" r="r" b="b"/>
              <a:pathLst>
                <a:path w="199" h="342" extrusionOk="0">
                  <a:moveTo>
                    <a:pt x="54" y="342"/>
                  </a:moveTo>
                  <a:lnTo>
                    <a:pt x="199" y="340"/>
                  </a:lnTo>
                  <a:lnTo>
                    <a:pt x="183" y="216"/>
                  </a:lnTo>
                  <a:cubicBezTo>
                    <a:pt x="183" y="216"/>
                    <a:pt x="192" y="214"/>
                    <a:pt x="193" y="160"/>
                  </a:cubicBezTo>
                  <a:cubicBezTo>
                    <a:pt x="193" y="106"/>
                    <a:pt x="197" y="15"/>
                    <a:pt x="197" y="15"/>
                  </a:cubicBezTo>
                  <a:lnTo>
                    <a:pt x="197" y="15"/>
                  </a:lnTo>
                  <a:cubicBezTo>
                    <a:pt x="134" y="-12"/>
                    <a:pt x="62" y="-3"/>
                    <a:pt x="8" y="38"/>
                  </a:cubicBezTo>
                  <a:lnTo>
                    <a:pt x="0" y="44"/>
                  </a:lnTo>
                  <a:lnTo>
                    <a:pt x="54" y="342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1602081" y="1815600"/>
              <a:ext cx="69238" cy="102035"/>
            </a:xfrm>
            <a:custGeom>
              <a:avLst/>
              <a:gdLst/>
              <a:ahLst/>
              <a:cxnLst/>
              <a:rect l="l" t="t" r="r" b="b"/>
              <a:pathLst>
                <a:path w="38" h="56" extrusionOk="0">
                  <a:moveTo>
                    <a:pt x="36" y="2"/>
                  </a:moveTo>
                  <a:cubicBezTo>
                    <a:pt x="35" y="1"/>
                    <a:pt x="-2" y="-9"/>
                    <a:pt x="0" y="28"/>
                  </a:cubicBezTo>
                  <a:cubicBezTo>
                    <a:pt x="1" y="64"/>
                    <a:pt x="38" y="56"/>
                    <a:pt x="38" y="55"/>
                  </a:cubicBezTo>
                  <a:cubicBezTo>
                    <a:pt x="38" y="54"/>
                    <a:pt x="36" y="2"/>
                    <a:pt x="36" y="2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1973780" y="1802846"/>
              <a:ext cx="69238" cy="103857"/>
            </a:xfrm>
            <a:custGeom>
              <a:avLst/>
              <a:gdLst/>
              <a:ahLst/>
              <a:cxnLst/>
              <a:rect l="l" t="t" r="r" b="b"/>
              <a:pathLst>
                <a:path w="38" h="57" extrusionOk="0">
                  <a:moveTo>
                    <a:pt x="5" y="1"/>
                  </a:moveTo>
                  <a:cubicBezTo>
                    <a:pt x="6" y="1"/>
                    <a:pt x="39" y="-8"/>
                    <a:pt x="38" y="29"/>
                  </a:cubicBezTo>
                  <a:cubicBezTo>
                    <a:pt x="37" y="65"/>
                    <a:pt x="0" y="57"/>
                    <a:pt x="0" y="56"/>
                  </a:cubicBezTo>
                  <a:cubicBezTo>
                    <a:pt x="0" y="5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1645811" y="1607887"/>
              <a:ext cx="362588" cy="481020"/>
            </a:xfrm>
            <a:custGeom>
              <a:avLst/>
              <a:gdLst/>
              <a:ahLst/>
              <a:cxnLst/>
              <a:rect l="l" t="t" r="r" b="b"/>
              <a:pathLst>
                <a:path w="199" h="264" extrusionOk="0">
                  <a:moveTo>
                    <a:pt x="0" y="112"/>
                  </a:moveTo>
                  <a:cubicBezTo>
                    <a:pt x="6" y="143"/>
                    <a:pt x="5" y="159"/>
                    <a:pt x="10" y="179"/>
                  </a:cubicBezTo>
                  <a:cubicBezTo>
                    <a:pt x="18" y="212"/>
                    <a:pt x="34" y="236"/>
                    <a:pt x="64" y="253"/>
                  </a:cubicBezTo>
                  <a:cubicBezTo>
                    <a:pt x="93" y="269"/>
                    <a:pt x="133" y="269"/>
                    <a:pt x="158" y="247"/>
                  </a:cubicBezTo>
                  <a:cubicBezTo>
                    <a:pt x="175" y="232"/>
                    <a:pt x="187" y="214"/>
                    <a:pt x="190" y="191"/>
                  </a:cubicBezTo>
                  <a:cubicBezTo>
                    <a:pt x="192" y="168"/>
                    <a:pt x="196" y="127"/>
                    <a:pt x="196" y="104"/>
                  </a:cubicBezTo>
                  <a:cubicBezTo>
                    <a:pt x="196" y="61"/>
                    <a:pt x="199" y="21"/>
                    <a:pt x="199" y="21"/>
                  </a:cubicBezTo>
                  <a:lnTo>
                    <a:pt x="79" y="0"/>
                  </a:lnTo>
                  <a:lnTo>
                    <a:pt x="10" y="4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1797041" y="2094374"/>
              <a:ext cx="74704" cy="12754"/>
            </a:xfrm>
            <a:custGeom>
              <a:avLst/>
              <a:gdLst/>
              <a:ahLst/>
              <a:cxnLst/>
              <a:rect l="l" t="t" r="r" b="b"/>
              <a:pathLst>
                <a:path w="41" h="7" extrusionOk="0">
                  <a:moveTo>
                    <a:pt x="41" y="5"/>
                  </a:moveTo>
                  <a:cubicBezTo>
                    <a:pt x="42" y="6"/>
                    <a:pt x="32" y="8"/>
                    <a:pt x="20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-1"/>
                    <a:pt x="9" y="2"/>
                    <a:pt x="21" y="3"/>
                  </a:cubicBezTo>
                  <a:cubicBezTo>
                    <a:pt x="32" y="5"/>
                    <a:pt x="41" y="4"/>
                    <a:pt x="4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1627590" y="1514963"/>
              <a:ext cx="413606" cy="391740"/>
            </a:xfrm>
            <a:custGeom>
              <a:avLst/>
              <a:gdLst/>
              <a:ahLst/>
              <a:cxnLst/>
              <a:rect l="l" t="t" r="r" b="b"/>
              <a:pathLst>
                <a:path w="227" h="215" extrusionOk="0">
                  <a:moveTo>
                    <a:pt x="16" y="215"/>
                  </a:moveTo>
                  <a:cubicBezTo>
                    <a:pt x="13" y="183"/>
                    <a:pt x="10" y="147"/>
                    <a:pt x="5" y="114"/>
                  </a:cubicBezTo>
                  <a:cubicBezTo>
                    <a:pt x="4" y="101"/>
                    <a:pt x="-1" y="83"/>
                    <a:pt x="0" y="71"/>
                  </a:cubicBezTo>
                  <a:cubicBezTo>
                    <a:pt x="1" y="58"/>
                    <a:pt x="3" y="45"/>
                    <a:pt x="8" y="34"/>
                  </a:cubicBezTo>
                  <a:cubicBezTo>
                    <a:pt x="15" y="19"/>
                    <a:pt x="29" y="9"/>
                    <a:pt x="45" y="5"/>
                  </a:cubicBezTo>
                  <a:cubicBezTo>
                    <a:pt x="60" y="2"/>
                    <a:pt x="77" y="7"/>
                    <a:pt x="89" y="17"/>
                  </a:cubicBezTo>
                  <a:cubicBezTo>
                    <a:pt x="98" y="4"/>
                    <a:pt x="115" y="-3"/>
                    <a:pt x="131" y="1"/>
                  </a:cubicBezTo>
                  <a:cubicBezTo>
                    <a:pt x="146" y="5"/>
                    <a:pt x="158" y="18"/>
                    <a:pt x="160" y="34"/>
                  </a:cubicBezTo>
                  <a:cubicBezTo>
                    <a:pt x="169" y="26"/>
                    <a:pt x="183" y="24"/>
                    <a:pt x="193" y="30"/>
                  </a:cubicBezTo>
                  <a:cubicBezTo>
                    <a:pt x="203" y="36"/>
                    <a:pt x="208" y="50"/>
                    <a:pt x="205" y="61"/>
                  </a:cubicBezTo>
                  <a:cubicBezTo>
                    <a:pt x="214" y="62"/>
                    <a:pt x="222" y="68"/>
                    <a:pt x="225" y="76"/>
                  </a:cubicBezTo>
                  <a:cubicBezTo>
                    <a:pt x="229" y="84"/>
                    <a:pt x="228" y="94"/>
                    <a:pt x="223" y="101"/>
                  </a:cubicBezTo>
                  <a:cubicBezTo>
                    <a:pt x="217" y="110"/>
                    <a:pt x="207" y="115"/>
                    <a:pt x="201" y="123"/>
                  </a:cubicBezTo>
                  <a:cubicBezTo>
                    <a:pt x="194" y="132"/>
                    <a:pt x="194" y="146"/>
                    <a:pt x="199" y="156"/>
                  </a:cubicBezTo>
                  <a:lnTo>
                    <a:pt x="16" y="2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32400" rIns="90000" bIns="32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1676786" y="1675303"/>
              <a:ext cx="284240" cy="72882"/>
            </a:xfrm>
            <a:custGeom>
              <a:avLst/>
              <a:gdLst/>
              <a:ahLst/>
              <a:cxnLst/>
              <a:rect l="l" t="t" r="r" b="b"/>
              <a:pathLst>
                <a:path w="156" h="40" extrusionOk="0">
                  <a:moveTo>
                    <a:pt x="156" y="13"/>
                  </a:moveTo>
                  <a:cubicBezTo>
                    <a:pt x="156" y="13"/>
                    <a:pt x="156" y="14"/>
                    <a:pt x="155" y="16"/>
                  </a:cubicBezTo>
                  <a:cubicBezTo>
                    <a:pt x="154" y="18"/>
                    <a:pt x="151" y="21"/>
                    <a:pt x="148" y="24"/>
                  </a:cubicBezTo>
                  <a:cubicBezTo>
                    <a:pt x="144" y="27"/>
                    <a:pt x="139" y="29"/>
                    <a:pt x="132" y="29"/>
                  </a:cubicBezTo>
                  <a:cubicBezTo>
                    <a:pt x="126" y="29"/>
                    <a:pt x="118" y="26"/>
                    <a:pt x="113" y="20"/>
                  </a:cubicBezTo>
                  <a:lnTo>
                    <a:pt x="115" y="19"/>
                  </a:lnTo>
                  <a:cubicBezTo>
                    <a:pt x="114" y="27"/>
                    <a:pt x="108" y="34"/>
                    <a:pt x="99" y="38"/>
                  </a:cubicBezTo>
                  <a:cubicBezTo>
                    <a:pt x="91" y="41"/>
                    <a:pt x="80" y="40"/>
                    <a:pt x="72" y="34"/>
                  </a:cubicBezTo>
                  <a:cubicBezTo>
                    <a:pt x="65" y="29"/>
                    <a:pt x="60" y="22"/>
                    <a:pt x="57" y="14"/>
                  </a:cubicBezTo>
                  <a:lnTo>
                    <a:pt x="60" y="15"/>
                  </a:lnTo>
                  <a:cubicBezTo>
                    <a:pt x="53" y="24"/>
                    <a:pt x="42" y="29"/>
                    <a:pt x="33" y="30"/>
                  </a:cubicBezTo>
                  <a:cubicBezTo>
                    <a:pt x="23" y="30"/>
                    <a:pt x="15" y="25"/>
                    <a:pt x="10" y="20"/>
                  </a:cubicBezTo>
                  <a:cubicBezTo>
                    <a:pt x="5" y="15"/>
                    <a:pt x="2" y="10"/>
                    <a:pt x="1" y="6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1" y="2"/>
                    <a:pt x="2" y="6"/>
                  </a:cubicBezTo>
                  <a:cubicBezTo>
                    <a:pt x="4" y="9"/>
                    <a:pt x="6" y="14"/>
                    <a:pt x="11" y="19"/>
                  </a:cubicBezTo>
                  <a:cubicBezTo>
                    <a:pt x="16" y="23"/>
                    <a:pt x="23" y="27"/>
                    <a:pt x="32" y="27"/>
                  </a:cubicBezTo>
                  <a:cubicBezTo>
                    <a:pt x="41" y="26"/>
                    <a:pt x="51" y="22"/>
                    <a:pt x="57" y="13"/>
                  </a:cubicBezTo>
                  <a:lnTo>
                    <a:pt x="59" y="10"/>
                  </a:lnTo>
                  <a:lnTo>
                    <a:pt x="60" y="13"/>
                  </a:lnTo>
                  <a:cubicBezTo>
                    <a:pt x="63" y="20"/>
                    <a:pt x="67" y="27"/>
                    <a:pt x="74" y="31"/>
                  </a:cubicBezTo>
                  <a:cubicBezTo>
                    <a:pt x="81" y="37"/>
                    <a:pt x="91" y="38"/>
                    <a:pt x="98" y="35"/>
                  </a:cubicBezTo>
                  <a:cubicBezTo>
                    <a:pt x="106" y="32"/>
                    <a:pt x="111" y="26"/>
                    <a:pt x="113" y="19"/>
                  </a:cubicBezTo>
                  <a:lnTo>
                    <a:pt x="113" y="16"/>
                  </a:lnTo>
                  <a:lnTo>
                    <a:pt x="115" y="18"/>
                  </a:lnTo>
                  <a:cubicBezTo>
                    <a:pt x="120" y="24"/>
                    <a:pt x="126" y="26"/>
                    <a:pt x="132" y="27"/>
                  </a:cubicBezTo>
                  <a:cubicBezTo>
                    <a:pt x="138" y="27"/>
                    <a:pt x="143" y="25"/>
                    <a:pt x="147" y="23"/>
                  </a:cubicBezTo>
                  <a:cubicBezTo>
                    <a:pt x="154" y="18"/>
                    <a:pt x="156" y="12"/>
                    <a:pt x="156" y="1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1798863" y="1575090"/>
              <a:ext cx="162163" cy="96568"/>
            </a:xfrm>
            <a:custGeom>
              <a:avLst/>
              <a:gdLst/>
              <a:ahLst/>
              <a:cxnLst/>
              <a:rect l="l" t="t" r="r" b="b"/>
              <a:pathLst>
                <a:path w="89" h="53" extrusionOk="0">
                  <a:moveTo>
                    <a:pt x="89" y="53"/>
                  </a:moveTo>
                  <a:cubicBezTo>
                    <a:pt x="88" y="53"/>
                    <a:pt x="89" y="47"/>
                    <a:pt x="84" y="40"/>
                  </a:cubicBezTo>
                  <a:cubicBezTo>
                    <a:pt x="81" y="36"/>
                    <a:pt x="77" y="33"/>
                    <a:pt x="71" y="31"/>
                  </a:cubicBezTo>
                  <a:cubicBezTo>
                    <a:pt x="65" y="30"/>
                    <a:pt x="58" y="31"/>
                    <a:pt x="53" y="35"/>
                  </a:cubicBezTo>
                  <a:lnTo>
                    <a:pt x="50" y="37"/>
                  </a:lnTo>
                  <a:lnTo>
                    <a:pt x="50" y="33"/>
                  </a:lnTo>
                  <a:cubicBezTo>
                    <a:pt x="50" y="30"/>
                    <a:pt x="50" y="26"/>
                    <a:pt x="49" y="23"/>
                  </a:cubicBezTo>
                  <a:cubicBezTo>
                    <a:pt x="46" y="15"/>
                    <a:pt x="41" y="8"/>
                    <a:pt x="34" y="5"/>
                  </a:cubicBezTo>
                  <a:cubicBezTo>
                    <a:pt x="28" y="2"/>
                    <a:pt x="21" y="2"/>
                    <a:pt x="15" y="4"/>
                  </a:cubicBezTo>
                  <a:cubicBezTo>
                    <a:pt x="4" y="7"/>
                    <a:pt x="0" y="13"/>
                    <a:pt x="0" y="13"/>
                  </a:cubicBezTo>
                  <a:cubicBezTo>
                    <a:pt x="0" y="12"/>
                    <a:pt x="0" y="11"/>
                    <a:pt x="3" y="8"/>
                  </a:cubicBezTo>
                  <a:cubicBezTo>
                    <a:pt x="5" y="6"/>
                    <a:pt x="9" y="3"/>
                    <a:pt x="15" y="1"/>
                  </a:cubicBezTo>
                  <a:cubicBezTo>
                    <a:pt x="20" y="0"/>
                    <a:pt x="28" y="-1"/>
                    <a:pt x="35" y="3"/>
                  </a:cubicBezTo>
                  <a:cubicBezTo>
                    <a:pt x="43" y="6"/>
                    <a:pt x="49" y="13"/>
                    <a:pt x="52" y="22"/>
                  </a:cubicBezTo>
                  <a:cubicBezTo>
                    <a:pt x="53" y="26"/>
                    <a:pt x="54" y="30"/>
                    <a:pt x="53" y="34"/>
                  </a:cubicBezTo>
                  <a:lnTo>
                    <a:pt x="51" y="32"/>
                  </a:lnTo>
                  <a:cubicBezTo>
                    <a:pt x="57" y="27"/>
                    <a:pt x="65" y="27"/>
                    <a:pt x="72" y="28"/>
                  </a:cubicBezTo>
                  <a:cubicBezTo>
                    <a:pt x="78" y="30"/>
                    <a:pt x="83" y="34"/>
                    <a:pt x="85" y="39"/>
                  </a:cubicBezTo>
                  <a:cubicBezTo>
                    <a:pt x="88" y="43"/>
                    <a:pt x="89" y="47"/>
                    <a:pt x="89" y="49"/>
                  </a:cubicBezTo>
                  <a:cubicBezTo>
                    <a:pt x="89" y="52"/>
                    <a:pt x="89" y="53"/>
                    <a:pt x="89" y="5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1793397" y="1622463"/>
              <a:ext cx="30975" cy="51017"/>
            </a:xfrm>
            <a:custGeom>
              <a:avLst/>
              <a:gdLst/>
              <a:ahLst/>
              <a:cxnLst/>
              <a:rect l="l" t="t" r="r" b="b"/>
              <a:pathLst>
                <a:path w="17" h="28" extrusionOk="0">
                  <a:moveTo>
                    <a:pt x="15" y="28"/>
                  </a:moveTo>
                  <a:cubicBezTo>
                    <a:pt x="15" y="28"/>
                    <a:pt x="15" y="26"/>
                    <a:pt x="15" y="23"/>
                  </a:cubicBezTo>
                  <a:cubicBezTo>
                    <a:pt x="15" y="20"/>
                    <a:pt x="14" y="16"/>
                    <a:pt x="11" y="12"/>
                  </a:cubicBezTo>
                  <a:cubicBezTo>
                    <a:pt x="9" y="8"/>
                    <a:pt x="6" y="5"/>
                    <a:pt x="4" y="3"/>
                  </a:cubicBezTo>
                  <a:cubicBezTo>
                    <a:pt x="3" y="1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4" y="-1"/>
                    <a:pt x="6" y="1"/>
                  </a:cubicBezTo>
                  <a:cubicBezTo>
                    <a:pt x="8" y="2"/>
                    <a:pt x="9" y="3"/>
                    <a:pt x="10" y="5"/>
                  </a:cubicBezTo>
                  <a:cubicBezTo>
                    <a:pt x="11" y="6"/>
                    <a:pt x="13" y="8"/>
                    <a:pt x="14" y="11"/>
                  </a:cubicBezTo>
                  <a:cubicBezTo>
                    <a:pt x="17" y="15"/>
                    <a:pt x="18" y="20"/>
                    <a:pt x="17" y="23"/>
                  </a:cubicBezTo>
                  <a:cubicBezTo>
                    <a:pt x="17" y="27"/>
                    <a:pt x="16" y="28"/>
                    <a:pt x="15" y="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1691362" y="1562336"/>
              <a:ext cx="65594" cy="27331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cubicBezTo>
                    <a:pt x="0" y="15"/>
                    <a:pt x="0" y="12"/>
                    <a:pt x="2" y="8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10" y="1"/>
                    <a:pt x="14" y="0"/>
                    <a:pt x="17" y="0"/>
                  </a:cubicBezTo>
                  <a:cubicBezTo>
                    <a:pt x="25" y="1"/>
                    <a:pt x="29" y="6"/>
                    <a:pt x="32" y="9"/>
                  </a:cubicBezTo>
                  <a:cubicBezTo>
                    <a:pt x="35" y="13"/>
                    <a:pt x="36" y="15"/>
                    <a:pt x="36" y="15"/>
                  </a:cubicBezTo>
                  <a:cubicBezTo>
                    <a:pt x="35" y="16"/>
                    <a:pt x="33" y="14"/>
                    <a:pt x="30" y="11"/>
                  </a:cubicBezTo>
                  <a:cubicBezTo>
                    <a:pt x="27" y="8"/>
                    <a:pt x="23" y="4"/>
                    <a:pt x="17" y="4"/>
                  </a:cubicBezTo>
                  <a:cubicBezTo>
                    <a:pt x="11" y="3"/>
                    <a:pt x="7" y="6"/>
                    <a:pt x="4" y="9"/>
                  </a:cubicBezTo>
                  <a:cubicBezTo>
                    <a:pt x="2" y="1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1693184" y="1782804"/>
              <a:ext cx="32797" cy="91102"/>
            </a:xfrm>
            <a:custGeom>
              <a:avLst/>
              <a:gdLst/>
              <a:ahLst/>
              <a:cxnLst/>
              <a:rect l="l" t="t" r="r" b="b"/>
              <a:pathLst>
                <a:path w="18" h="50" extrusionOk="0">
                  <a:moveTo>
                    <a:pt x="18" y="50"/>
                  </a:moveTo>
                  <a:cubicBezTo>
                    <a:pt x="17" y="51"/>
                    <a:pt x="10" y="41"/>
                    <a:pt x="5" y="27"/>
                  </a:cubicBezTo>
                  <a:cubicBezTo>
                    <a:pt x="0" y="12"/>
                    <a:pt x="0" y="0"/>
                    <a:pt x="0" y="0"/>
                  </a:cubicBezTo>
                  <a:cubicBezTo>
                    <a:pt x="1" y="0"/>
                    <a:pt x="3" y="12"/>
                    <a:pt x="8" y="25"/>
                  </a:cubicBezTo>
                  <a:cubicBezTo>
                    <a:pt x="13" y="39"/>
                    <a:pt x="18" y="50"/>
                    <a:pt x="18" y="5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1729625" y="1826533"/>
              <a:ext cx="25509" cy="63772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35"/>
                  </a:moveTo>
                  <a:cubicBezTo>
                    <a:pt x="13" y="35"/>
                    <a:pt x="9" y="28"/>
                    <a:pt x="5" y="18"/>
                  </a:cubicBezTo>
                  <a:cubicBezTo>
                    <a:pt x="1" y="8"/>
                    <a:pt x="0" y="0"/>
                    <a:pt x="0" y="0"/>
                  </a:cubicBezTo>
                  <a:cubicBezTo>
                    <a:pt x="1" y="-1"/>
                    <a:pt x="4" y="7"/>
                    <a:pt x="8" y="17"/>
                  </a:cubicBezTo>
                  <a:cubicBezTo>
                    <a:pt x="12" y="27"/>
                    <a:pt x="15" y="35"/>
                    <a:pt x="14" y="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1899076" y="1893948"/>
              <a:ext cx="40085" cy="109323"/>
            </a:xfrm>
            <a:custGeom>
              <a:avLst/>
              <a:gdLst/>
              <a:ahLst/>
              <a:cxnLst/>
              <a:rect l="l" t="t" r="r" b="b"/>
              <a:pathLst>
                <a:path w="22" h="60" extrusionOk="0">
                  <a:moveTo>
                    <a:pt x="22" y="1"/>
                  </a:moveTo>
                  <a:cubicBezTo>
                    <a:pt x="23" y="0"/>
                    <a:pt x="24" y="16"/>
                    <a:pt x="18" y="33"/>
                  </a:cubicBezTo>
                  <a:cubicBezTo>
                    <a:pt x="11" y="50"/>
                    <a:pt x="0" y="61"/>
                    <a:pt x="0" y="60"/>
                  </a:cubicBezTo>
                  <a:cubicBezTo>
                    <a:pt x="-1" y="59"/>
                    <a:pt x="9" y="48"/>
                    <a:pt x="15" y="32"/>
                  </a:cubicBezTo>
                  <a:cubicBezTo>
                    <a:pt x="21" y="15"/>
                    <a:pt x="21" y="0"/>
                    <a:pt x="22" y="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1950093" y="1846575"/>
              <a:ext cx="25509" cy="100212"/>
            </a:xfrm>
            <a:custGeom>
              <a:avLst/>
              <a:gdLst/>
              <a:ahLst/>
              <a:cxnLst/>
              <a:rect l="l" t="t" r="r" b="b"/>
              <a:pathLst>
                <a:path w="14" h="55" extrusionOk="0">
                  <a:moveTo>
                    <a:pt x="10" y="0"/>
                  </a:moveTo>
                  <a:cubicBezTo>
                    <a:pt x="11" y="-1"/>
                    <a:pt x="16" y="12"/>
                    <a:pt x="13" y="29"/>
                  </a:cubicBezTo>
                  <a:cubicBezTo>
                    <a:pt x="10" y="45"/>
                    <a:pt x="1" y="56"/>
                    <a:pt x="0" y="55"/>
                  </a:cubicBezTo>
                  <a:cubicBezTo>
                    <a:pt x="-1" y="55"/>
                    <a:pt x="6" y="44"/>
                    <a:pt x="9" y="28"/>
                  </a:cubicBezTo>
                  <a:cubicBezTo>
                    <a:pt x="12" y="13"/>
                    <a:pt x="9" y="0"/>
                    <a:pt x="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1394368" y="3262306"/>
              <a:ext cx="854543" cy="2011538"/>
            </a:xfrm>
            <a:custGeom>
              <a:avLst/>
              <a:gdLst/>
              <a:ahLst/>
              <a:cxnLst/>
              <a:rect l="l" t="t" r="r" b="b"/>
              <a:pathLst>
                <a:path w="469" h="1104" extrusionOk="0">
                  <a:moveTo>
                    <a:pt x="269" y="239"/>
                  </a:moveTo>
                  <a:lnTo>
                    <a:pt x="304" y="580"/>
                  </a:lnTo>
                  <a:lnTo>
                    <a:pt x="329" y="1094"/>
                  </a:lnTo>
                  <a:lnTo>
                    <a:pt x="465" y="1094"/>
                  </a:lnTo>
                  <a:lnTo>
                    <a:pt x="469" y="0"/>
                  </a:lnTo>
                  <a:lnTo>
                    <a:pt x="80" y="28"/>
                  </a:lnTo>
                  <a:lnTo>
                    <a:pt x="0" y="602"/>
                  </a:lnTo>
                  <a:lnTo>
                    <a:pt x="70" y="1104"/>
                  </a:lnTo>
                  <a:lnTo>
                    <a:pt x="218" y="1104"/>
                  </a:lnTo>
                  <a:lnTo>
                    <a:pt x="184" y="626"/>
                  </a:lnTo>
                  <a:lnTo>
                    <a:pt x="269" y="2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1784287" y="3697775"/>
              <a:ext cx="100213" cy="89280"/>
            </a:xfrm>
            <a:custGeom>
              <a:avLst/>
              <a:gdLst/>
              <a:ahLst/>
              <a:cxnLst/>
              <a:rect l="l" t="t" r="r" b="b"/>
              <a:pathLst>
                <a:path w="55" h="49" extrusionOk="0">
                  <a:moveTo>
                    <a:pt x="55" y="0"/>
                  </a:moveTo>
                  <a:cubicBezTo>
                    <a:pt x="55" y="0"/>
                    <a:pt x="43" y="12"/>
                    <a:pt x="28" y="26"/>
                  </a:cubicBezTo>
                  <a:cubicBezTo>
                    <a:pt x="13" y="39"/>
                    <a:pt x="0" y="50"/>
                    <a:pt x="0" y="49"/>
                  </a:cubicBezTo>
                  <a:cubicBezTo>
                    <a:pt x="-1" y="49"/>
                    <a:pt x="10" y="37"/>
                    <a:pt x="26" y="23"/>
                  </a:cubicBezTo>
                  <a:cubicBezTo>
                    <a:pt x="40" y="10"/>
                    <a:pt x="54" y="-1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1880855" y="3524681"/>
              <a:ext cx="9110" cy="160340"/>
            </a:xfrm>
            <a:custGeom>
              <a:avLst/>
              <a:gdLst/>
              <a:ahLst/>
              <a:cxnLst/>
              <a:rect l="l" t="t" r="r" b="b"/>
              <a:pathLst>
                <a:path w="5" h="88" extrusionOk="0">
                  <a:moveTo>
                    <a:pt x="1" y="88"/>
                  </a:moveTo>
                  <a:cubicBezTo>
                    <a:pt x="0" y="88"/>
                    <a:pt x="1" y="68"/>
                    <a:pt x="2" y="44"/>
                  </a:cubicBezTo>
                  <a:cubicBezTo>
                    <a:pt x="3" y="20"/>
                    <a:pt x="4" y="0"/>
                    <a:pt x="4" y="0"/>
                  </a:cubicBezTo>
                  <a:cubicBezTo>
                    <a:pt x="5" y="0"/>
                    <a:pt x="6" y="20"/>
                    <a:pt x="5" y="44"/>
                  </a:cubicBezTo>
                  <a:cubicBezTo>
                    <a:pt x="4" y="68"/>
                    <a:pt x="2" y="88"/>
                    <a:pt x="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1964670" y="3442689"/>
              <a:ext cx="233223" cy="225934"/>
            </a:xfrm>
            <a:custGeom>
              <a:avLst/>
              <a:gdLst/>
              <a:ahLst/>
              <a:cxnLst/>
              <a:rect l="l" t="t" r="r" b="b"/>
              <a:pathLst>
                <a:path w="128" h="124" extrusionOk="0">
                  <a:moveTo>
                    <a:pt x="0" y="6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4" y="5"/>
                    <a:pt x="6" y="5"/>
                    <a:pt x="9" y="5"/>
                  </a:cubicBezTo>
                  <a:cubicBezTo>
                    <a:pt x="15" y="5"/>
                    <a:pt x="24" y="4"/>
                    <a:pt x="35" y="4"/>
                  </a:cubicBezTo>
                  <a:cubicBezTo>
                    <a:pt x="57" y="3"/>
                    <a:pt x="89" y="1"/>
                    <a:pt x="127" y="0"/>
                  </a:cubicBezTo>
                  <a:lnTo>
                    <a:pt x="128" y="0"/>
                  </a:lnTo>
                  <a:lnTo>
                    <a:pt x="128" y="1"/>
                  </a:lnTo>
                  <a:cubicBezTo>
                    <a:pt x="128" y="30"/>
                    <a:pt x="128" y="63"/>
                    <a:pt x="128" y="97"/>
                  </a:cubicBezTo>
                  <a:lnTo>
                    <a:pt x="128" y="100"/>
                  </a:lnTo>
                  <a:lnTo>
                    <a:pt x="127" y="100"/>
                  </a:lnTo>
                  <a:cubicBezTo>
                    <a:pt x="107" y="109"/>
                    <a:pt x="86" y="117"/>
                    <a:pt x="68" y="124"/>
                  </a:cubicBezTo>
                  <a:lnTo>
                    <a:pt x="67" y="124"/>
                  </a:lnTo>
                  <a:lnTo>
                    <a:pt x="66" y="124"/>
                  </a:lnTo>
                  <a:cubicBezTo>
                    <a:pt x="47" y="118"/>
                    <a:pt x="30" y="111"/>
                    <a:pt x="13" y="106"/>
                  </a:cubicBezTo>
                  <a:lnTo>
                    <a:pt x="13" y="106"/>
                  </a:lnTo>
                  <a:lnTo>
                    <a:pt x="13" y="105"/>
                  </a:lnTo>
                  <a:cubicBezTo>
                    <a:pt x="9" y="75"/>
                    <a:pt x="5" y="50"/>
                    <a:pt x="3" y="32"/>
                  </a:cubicBezTo>
                  <a:cubicBezTo>
                    <a:pt x="2" y="24"/>
                    <a:pt x="1" y="17"/>
                    <a:pt x="1" y="12"/>
                  </a:cubicBezTo>
                  <a:cubicBezTo>
                    <a:pt x="0" y="8"/>
                    <a:pt x="0" y="5"/>
                    <a:pt x="0" y="6"/>
                  </a:cubicBezTo>
                  <a:lnTo>
                    <a:pt x="0" y="8"/>
                  </a:lnTo>
                  <a:cubicBezTo>
                    <a:pt x="1" y="9"/>
                    <a:pt x="1" y="11"/>
                    <a:pt x="1" y="13"/>
                  </a:cubicBezTo>
                  <a:cubicBezTo>
                    <a:pt x="2" y="18"/>
                    <a:pt x="3" y="25"/>
                    <a:pt x="5" y="33"/>
                  </a:cubicBezTo>
                  <a:cubicBezTo>
                    <a:pt x="7" y="51"/>
                    <a:pt x="11" y="75"/>
                    <a:pt x="15" y="104"/>
                  </a:cubicBezTo>
                  <a:lnTo>
                    <a:pt x="14" y="103"/>
                  </a:lnTo>
                  <a:cubicBezTo>
                    <a:pt x="31" y="109"/>
                    <a:pt x="48" y="115"/>
                    <a:pt x="67" y="121"/>
                  </a:cubicBezTo>
                  <a:lnTo>
                    <a:pt x="66" y="121"/>
                  </a:lnTo>
                  <a:cubicBezTo>
                    <a:pt x="85" y="114"/>
                    <a:pt x="105" y="105"/>
                    <a:pt x="126" y="97"/>
                  </a:cubicBezTo>
                  <a:lnTo>
                    <a:pt x="125" y="99"/>
                  </a:lnTo>
                  <a:lnTo>
                    <a:pt x="125" y="97"/>
                  </a:lnTo>
                  <a:cubicBezTo>
                    <a:pt x="125" y="63"/>
                    <a:pt x="125" y="30"/>
                    <a:pt x="125" y="1"/>
                  </a:cubicBezTo>
                  <a:lnTo>
                    <a:pt x="127" y="3"/>
                  </a:lnTo>
                  <a:cubicBezTo>
                    <a:pt x="90" y="4"/>
                    <a:pt x="58" y="5"/>
                    <a:pt x="36" y="5"/>
                  </a:cubicBezTo>
                  <a:cubicBezTo>
                    <a:pt x="25" y="5"/>
                    <a:pt x="16" y="5"/>
                    <a:pt x="10" y="6"/>
                  </a:cubicBezTo>
                  <a:cubicBezTo>
                    <a:pt x="7" y="6"/>
                    <a:pt x="5" y="6"/>
                    <a:pt x="3" y="6"/>
                  </a:cubicBezTo>
                  <a:cubicBezTo>
                    <a:pt x="1" y="6"/>
                    <a:pt x="0" y="6"/>
                    <a:pt x="0" y="5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1602081" y="3449977"/>
              <a:ext cx="218646" cy="251442"/>
            </a:xfrm>
            <a:custGeom>
              <a:avLst/>
              <a:gdLst/>
              <a:ahLst/>
              <a:cxnLst/>
              <a:rect l="l" t="t" r="r" b="b"/>
              <a:pathLst>
                <a:path w="120" h="138" extrusionOk="0">
                  <a:moveTo>
                    <a:pt x="3" y="3"/>
                  </a:moveTo>
                  <a:cubicBezTo>
                    <a:pt x="3" y="3"/>
                    <a:pt x="4" y="3"/>
                    <a:pt x="5" y="3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7" y="3"/>
                    <a:pt x="25" y="2"/>
                    <a:pt x="35" y="2"/>
                  </a:cubicBezTo>
                  <a:cubicBezTo>
                    <a:pt x="55" y="2"/>
                    <a:pt x="84" y="1"/>
                    <a:pt x="118" y="0"/>
                  </a:cubicBezTo>
                  <a:lnTo>
                    <a:pt x="120" y="0"/>
                  </a:lnTo>
                  <a:lnTo>
                    <a:pt x="120" y="2"/>
                  </a:lnTo>
                  <a:cubicBezTo>
                    <a:pt x="119" y="30"/>
                    <a:pt x="118" y="63"/>
                    <a:pt x="117" y="97"/>
                  </a:cubicBezTo>
                  <a:lnTo>
                    <a:pt x="117" y="98"/>
                  </a:lnTo>
                  <a:lnTo>
                    <a:pt x="116" y="99"/>
                  </a:lnTo>
                  <a:cubicBezTo>
                    <a:pt x="113" y="101"/>
                    <a:pt x="110" y="103"/>
                    <a:pt x="106" y="105"/>
                  </a:cubicBezTo>
                  <a:cubicBezTo>
                    <a:pt x="89" y="116"/>
                    <a:pt x="73" y="127"/>
                    <a:pt x="57" y="137"/>
                  </a:cubicBezTo>
                  <a:lnTo>
                    <a:pt x="56" y="138"/>
                  </a:lnTo>
                  <a:lnTo>
                    <a:pt x="56" y="137"/>
                  </a:lnTo>
                  <a:cubicBezTo>
                    <a:pt x="36" y="125"/>
                    <a:pt x="17" y="114"/>
                    <a:pt x="0" y="103"/>
                  </a:cubicBezTo>
                  <a:lnTo>
                    <a:pt x="0" y="103"/>
                  </a:lnTo>
                  <a:lnTo>
                    <a:pt x="0" y="102"/>
                  </a:lnTo>
                  <a:cubicBezTo>
                    <a:pt x="1" y="72"/>
                    <a:pt x="1" y="48"/>
                    <a:pt x="2" y="30"/>
                  </a:cubicBezTo>
                  <a:cubicBezTo>
                    <a:pt x="2" y="22"/>
                    <a:pt x="3" y="15"/>
                    <a:pt x="3" y="10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7"/>
                    <a:pt x="4" y="8"/>
                    <a:pt x="4" y="11"/>
                  </a:cubicBezTo>
                  <a:cubicBezTo>
                    <a:pt x="4" y="16"/>
                    <a:pt x="4" y="22"/>
                    <a:pt x="3" y="31"/>
                  </a:cubicBezTo>
                  <a:cubicBezTo>
                    <a:pt x="3" y="48"/>
                    <a:pt x="3" y="73"/>
                    <a:pt x="2" y="102"/>
                  </a:cubicBezTo>
                  <a:lnTo>
                    <a:pt x="2" y="101"/>
                  </a:lnTo>
                  <a:cubicBezTo>
                    <a:pt x="19" y="111"/>
                    <a:pt x="37" y="122"/>
                    <a:pt x="57" y="134"/>
                  </a:cubicBezTo>
                  <a:lnTo>
                    <a:pt x="56" y="134"/>
                  </a:lnTo>
                  <a:cubicBezTo>
                    <a:pt x="71" y="124"/>
                    <a:pt x="88" y="113"/>
                    <a:pt x="105" y="102"/>
                  </a:cubicBezTo>
                  <a:lnTo>
                    <a:pt x="114" y="96"/>
                  </a:lnTo>
                  <a:lnTo>
                    <a:pt x="114" y="97"/>
                  </a:lnTo>
                  <a:cubicBezTo>
                    <a:pt x="115" y="62"/>
                    <a:pt x="116" y="30"/>
                    <a:pt x="117" y="1"/>
                  </a:cubicBezTo>
                  <a:lnTo>
                    <a:pt x="119" y="3"/>
                  </a:lnTo>
                  <a:cubicBezTo>
                    <a:pt x="85" y="3"/>
                    <a:pt x="56" y="3"/>
                    <a:pt x="36" y="4"/>
                  </a:cubicBezTo>
                  <a:cubicBezTo>
                    <a:pt x="26" y="4"/>
                    <a:pt x="18" y="4"/>
                    <a:pt x="12" y="4"/>
                  </a:cubicBezTo>
                  <a:cubicBezTo>
                    <a:pt x="9" y="4"/>
                    <a:pt x="7" y="4"/>
                    <a:pt x="6" y="3"/>
                  </a:cubicBezTo>
                  <a:cubicBezTo>
                    <a:pt x="4" y="3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1946449" y="3706885"/>
              <a:ext cx="225935" cy="30975"/>
            </a:xfrm>
            <a:custGeom>
              <a:avLst/>
              <a:gdLst/>
              <a:ahLst/>
              <a:cxnLst/>
              <a:rect l="l" t="t" r="r" b="b"/>
              <a:pathLst>
                <a:path w="124" h="17" extrusionOk="0">
                  <a:moveTo>
                    <a:pt x="124" y="17"/>
                  </a:moveTo>
                  <a:cubicBezTo>
                    <a:pt x="124" y="17"/>
                    <a:pt x="116" y="17"/>
                    <a:pt x="105" y="16"/>
                  </a:cubicBezTo>
                  <a:cubicBezTo>
                    <a:pt x="93" y="15"/>
                    <a:pt x="79" y="14"/>
                    <a:pt x="61" y="12"/>
                  </a:cubicBezTo>
                  <a:cubicBezTo>
                    <a:pt x="44" y="9"/>
                    <a:pt x="29" y="7"/>
                    <a:pt x="18" y="5"/>
                  </a:cubicBezTo>
                  <a:cubicBezTo>
                    <a:pt x="6" y="3"/>
                    <a:pt x="0" y="1"/>
                    <a:pt x="0" y="1"/>
                  </a:cubicBezTo>
                  <a:cubicBezTo>
                    <a:pt x="0" y="0"/>
                    <a:pt x="7" y="1"/>
                    <a:pt x="18" y="2"/>
                  </a:cubicBezTo>
                  <a:cubicBezTo>
                    <a:pt x="30" y="4"/>
                    <a:pt x="45" y="6"/>
                    <a:pt x="62" y="8"/>
                  </a:cubicBezTo>
                  <a:cubicBezTo>
                    <a:pt x="78" y="10"/>
                    <a:pt x="93" y="12"/>
                    <a:pt x="106" y="14"/>
                  </a:cubicBezTo>
                  <a:cubicBezTo>
                    <a:pt x="117" y="15"/>
                    <a:pt x="124" y="16"/>
                    <a:pt x="12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1997466" y="4295407"/>
              <a:ext cx="169451" cy="151230"/>
            </a:xfrm>
            <a:custGeom>
              <a:avLst/>
              <a:gdLst/>
              <a:ahLst/>
              <a:cxnLst/>
              <a:rect l="l" t="t" r="r" b="b"/>
              <a:pathLst>
                <a:path w="93" h="83" extrusionOk="0">
                  <a:moveTo>
                    <a:pt x="93" y="74"/>
                  </a:moveTo>
                  <a:cubicBezTo>
                    <a:pt x="93" y="74"/>
                    <a:pt x="92" y="76"/>
                    <a:pt x="89" y="78"/>
                  </a:cubicBezTo>
                  <a:cubicBezTo>
                    <a:pt x="87" y="81"/>
                    <a:pt x="82" y="83"/>
                    <a:pt x="76" y="83"/>
                  </a:cubicBezTo>
                  <a:cubicBezTo>
                    <a:pt x="69" y="83"/>
                    <a:pt x="62" y="80"/>
                    <a:pt x="55" y="75"/>
                  </a:cubicBezTo>
                  <a:cubicBezTo>
                    <a:pt x="49" y="70"/>
                    <a:pt x="43" y="64"/>
                    <a:pt x="37" y="57"/>
                  </a:cubicBezTo>
                  <a:cubicBezTo>
                    <a:pt x="25" y="43"/>
                    <a:pt x="15" y="29"/>
                    <a:pt x="9" y="18"/>
                  </a:cubicBezTo>
                  <a:cubicBezTo>
                    <a:pt x="3" y="8"/>
                    <a:pt x="0" y="1"/>
                    <a:pt x="1" y="0"/>
                  </a:cubicBezTo>
                  <a:cubicBezTo>
                    <a:pt x="1" y="0"/>
                    <a:pt x="4" y="7"/>
                    <a:pt x="11" y="17"/>
                  </a:cubicBezTo>
                  <a:cubicBezTo>
                    <a:pt x="17" y="27"/>
                    <a:pt x="27" y="41"/>
                    <a:pt x="39" y="55"/>
                  </a:cubicBezTo>
                  <a:cubicBezTo>
                    <a:pt x="45" y="62"/>
                    <a:pt x="51" y="68"/>
                    <a:pt x="57" y="73"/>
                  </a:cubicBezTo>
                  <a:cubicBezTo>
                    <a:pt x="63" y="78"/>
                    <a:pt x="70" y="81"/>
                    <a:pt x="76" y="81"/>
                  </a:cubicBezTo>
                  <a:cubicBezTo>
                    <a:pt x="81" y="81"/>
                    <a:pt x="86" y="79"/>
                    <a:pt x="89" y="77"/>
                  </a:cubicBezTo>
                  <a:cubicBezTo>
                    <a:pt x="91" y="76"/>
                    <a:pt x="92" y="74"/>
                    <a:pt x="9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1521911" y="4384687"/>
              <a:ext cx="156697" cy="100212"/>
            </a:xfrm>
            <a:custGeom>
              <a:avLst/>
              <a:gdLst/>
              <a:ahLst/>
              <a:cxnLst/>
              <a:rect l="l" t="t" r="r" b="b"/>
              <a:pathLst>
                <a:path w="86" h="55" extrusionOk="0">
                  <a:moveTo>
                    <a:pt x="86" y="37"/>
                  </a:moveTo>
                  <a:cubicBezTo>
                    <a:pt x="86" y="37"/>
                    <a:pt x="86" y="39"/>
                    <a:pt x="84" y="41"/>
                  </a:cubicBezTo>
                  <a:cubicBezTo>
                    <a:pt x="82" y="44"/>
                    <a:pt x="79" y="47"/>
                    <a:pt x="75" y="50"/>
                  </a:cubicBezTo>
                  <a:cubicBezTo>
                    <a:pt x="70" y="53"/>
                    <a:pt x="63" y="55"/>
                    <a:pt x="56" y="55"/>
                  </a:cubicBezTo>
                  <a:cubicBezTo>
                    <a:pt x="49" y="55"/>
                    <a:pt x="41" y="53"/>
                    <a:pt x="34" y="48"/>
                  </a:cubicBezTo>
                  <a:cubicBezTo>
                    <a:pt x="19" y="39"/>
                    <a:pt x="12" y="25"/>
                    <a:pt x="7" y="16"/>
                  </a:cubicBezTo>
                  <a:cubicBezTo>
                    <a:pt x="2" y="6"/>
                    <a:pt x="0" y="0"/>
                    <a:pt x="0" y="0"/>
                  </a:cubicBezTo>
                  <a:cubicBezTo>
                    <a:pt x="0" y="0"/>
                    <a:pt x="3" y="6"/>
                    <a:pt x="9" y="15"/>
                  </a:cubicBezTo>
                  <a:cubicBezTo>
                    <a:pt x="14" y="24"/>
                    <a:pt x="22" y="37"/>
                    <a:pt x="35" y="45"/>
                  </a:cubicBezTo>
                  <a:cubicBezTo>
                    <a:pt x="42" y="50"/>
                    <a:pt x="49" y="52"/>
                    <a:pt x="56" y="52"/>
                  </a:cubicBezTo>
                  <a:cubicBezTo>
                    <a:pt x="63" y="52"/>
                    <a:pt x="69" y="51"/>
                    <a:pt x="73" y="48"/>
                  </a:cubicBezTo>
                  <a:cubicBezTo>
                    <a:pt x="83" y="43"/>
                    <a:pt x="85" y="37"/>
                    <a:pt x="86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1541954" y="4359178"/>
              <a:ext cx="153052" cy="23687"/>
            </a:xfrm>
            <a:custGeom>
              <a:avLst/>
              <a:gdLst/>
              <a:ahLst/>
              <a:cxnLst/>
              <a:rect l="l" t="t" r="r" b="b"/>
              <a:pathLst>
                <a:path w="84" h="13" extrusionOk="0">
                  <a:moveTo>
                    <a:pt x="84" y="0"/>
                  </a:moveTo>
                  <a:cubicBezTo>
                    <a:pt x="84" y="0"/>
                    <a:pt x="80" y="3"/>
                    <a:pt x="72" y="6"/>
                  </a:cubicBezTo>
                  <a:cubicBezTo>
                    <a:pt x="65" y="9"/>
                    <a:pt x="54" y="12"/>
                    <a:pt x="42" y="13"/>
                  </a:cubicBezTo>
                  <a:cubicBezTo>
                    <a:pt x="30" y="13"/>
                    <a:pt x="19" y="11"/>
                    <a:pt x="11" y="9"/>
                  </a:cubicBezTo>
                  <a:cubicBezTo>
                    <a:pt x="4" y="6"/>
                    <a:pt x="-1" y="3"/>
                    <a:pt x="0" y="3"/>
                  </a:cubicBezTo>
                  <a:cubicBezTo>
                    <a:pt x="0" y="2"/>
                    <a:pt x="18" y="11"/>
                    <a:pt x="42" y="9"/>
                  </a:cubicBezTo>
                  <a:cubicBezTo>
                    <a:pt x="66" y="9"/>
                    <a:pt x="83" y="-1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021153" y="1855685"/>
              <a:ext cx="734287" cy="712420"/>
            </a:xfrm>
            <a:custGeom>
              <a:avLst/>
              <a:gdLst/>
              <a:ahLst/>
              <a:cxnLst/>
              <a:rect l="l" t="t" r="r" b="b"/>
              <a:pathLst>
                <a:path w="403" h="391" extrusionOk="0">
                  <a:moveTo>
                    <a:pt x="262" y="169"/>
                  </a:moveTo>
                  <a:lnTo>
                    <a:pt x="64" y="169"/>
                  </a:lnTo>
                  <a:cubicBezTo>
                    <a:pt x="64" y="169"/>
                    <a:pt x="37" y="154"/>
                    <a:pt x="24" y="157"/>
                  </a:cubicBezTo>
                  <a:cubicBezTo>
                    <a:pt x="11" y="159"/>
                    <a:pt x="0" y="173"/>
                    <a:pt x="0" y="173"/>
                  </a:cubicBezTo>
                  <a:lnTo>
                    <a:pt x="26" y="391"/>
                  </a:lnTo>
                  <a:lnTo>
                    <a:pt x="90" y="343"/>
                  </a:lnTo>
                  <a:lnTo>
                    <a:pt x="328" y="319"/>
                  </a:lnTo>
                  <a:cubicBezTo>
                    <a:pt x="349" y="318"/>
                    <a:pt x="369" y="310"/>
                    <a:pt x="383" y="295"/>
                  </a:cubicBezTo>
                  <a:lnTo>
                    <a:pt x="383" y="295"/>
                  </a:lnTo>
                  <a:cubicBezTo>
                    <a:pt x="398" y="278"/>
                    <a:pt x="406" y="256"/>
                    <a:pt x="403" y="234"/>
                  </a:cubicBezTo>
                  <a:lnTo>
                    <a:pt x="359" y="0"/>
                  </a:lnTo>
                  <a:lnTo>
                    <a:pt x="268" y="2"/>
                  </a:lnTo>
                  <a:lnTo>
                    <a:pt x="265" y="62"/>
                  </a:lnTo>
                  <a:lnTo>
                    <a:pt x="262" y="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1162967" y="2263824"/>
              <a:ext cx="368055" cy="714242"/>
            </a:xfrm>
            <a:custGeom>
              <a:avLst/>
              <a:gdLst/>
              <a:ahLst/>
              <a:cxnLst/>
              <a:rect l="l" t="t" r="r" b="b"/>
              <a:pathLst>
                <a:path w="202" h="392" extrusionOk="0">
                  <a:moveTo>
                    <a:pt x="189" y="0"/>
                  </a:moveTo>
                  <a:cubicBezTo>
                    <a:pt x="189" y="0"/>
                    <a:pt x="157" y="18"/>
                    <a:pt x="141" y="56"/>
                  </a:cubicBezTo>
                  <a:cubicBezTo>
                    <a:pt x="129" y="83"/>
                    <a:pt x="51" y="222"/>
                    <a:pt x="9" y="294"/>
                  </a:cubicBezTo>
                  <a:cubicBezTo>
                    <a:pt x="-6" y="320"/>
                    <a:pt x="-2" y="353"/>
                    <a:pt x="19" y="375"/>
                  </a:cubicBezTo>
                  <a:lnTo>
                    <a:pt x="19" y="375"/>
                  </a:lnTo>
                  <a:cubicBezTo>
                    <a:pt x="44" y="402"/>
                    <a:pt x="74" y="391"/>
                    <a:pt x="111" y="379"/>
                  </a:cubicBezTo>
                  <a:cubicBezTo>
                    <a:pt x="128" y="374"/>
                    <a:pt x="202" y="260"/>
                    <a:pt x="202" y="26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1487292" y="2156323"/>
              <a:ext cx="767084" cy="1202550"/>
            </a:xfrm>
            <a:custGeom>
              <a:avLst/>
              <a:gdLst/>
              <a:ahLst/>
              <a:cxnLst/>
              <a:rect l="l" t="t" r="r" b="b"/>
              <a:pathLst>
                <a:path w="421" h="660" extrusionOk="0">
                  <a:moveTo>
                    <a:pt x="45" y="553"/>
                  </a:moveTo>
                  <a:lnTo>
                    <a:pt x="0" y="163"/>
                  </a:lnTo>
                  <a:lnTo>
                    <a:pt x="11" y="59"/>
                  </a:lnTo>
                  <a:lnTo>
                    <a:pt x="126" y="10"/>
                  </a:lnTo>
                  <a:lnTo>
                    <a:pt x="275" y="0"/>
                  </a:lnTo>
                  <a:lnTo>
                    <a:pt x="418" y="16"/>
                  </a:lnTo>
                  <a:lnTo>
                    <a:pt x="384" y="416"/>
                  </a:lnTo>
                  <a:lnTo>
                    <a:pt x="421" y="642"/>
                  </a:lnTo>
                  <a:lnTo>
                    <a:pt x="22" y="660"/>
                  </a:lnTo>
                  <a:lnTo>
                    <a:pt x="45" y="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1487292" y="2453317"/>
              <a:ext cx="81992" cy="708776"/>
            </a:xfrm>
            <a:custGeom>
              <a:avLst/>
              <a:gdLst/>
              <a:ahLst/>
              <a:cxnLst/>
              <a:rect l="l" t="t" r="r" b="b"/>
              <a:pathLst>
                <a:path w="45" h="389" extrusionOk="0">
                  <a:moveTo>
                    <a:pt x="45" y="389"/>
                  </a:moveTo>
                  <a:cubicBezTo>
                    <a:pt x="44" y="389"/>
                    <a:pt x="33" y="302"/>
                    <a:pt x="21" y="195"/>
                  </a:cubicBezTo>
                  <a:cubicBezTo>
                    <a:pt x="8" y="87"/>
                    <a:pt x="-1" y="0"/>
                    <a:pt x="0" y="0"/>
                  </a:cubicBezTo>
                  <a:cubicBezTo>
                    <a:pt x="1" y="0"/>
                    <a:pt x="11" y="87"/>
                    <a:pt x="24" y="194"/>
                  </a:cubicBezTo>
                  <a:cubicBezTo>
                    <a:pt x="36" y="301"/>
                    <a:pt x="46" y="389"/>
                    <a:pt x="45" y="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2185138" y="2345816"/>
              <a:ext cx="58306" cy="624961"/>
            </a:xfrm>
            <a:custGeom>
              <a:avLst/>
              <a:gdLst/>
              <a:ahLst/>
              <a:cxnLst/>
              <a:rect l="l" t="t" r="r" b="b"/>
              <a:pathLst>
                <a:path w="32" h="343" extrusionOk="0">
                  <a:moveTo>
                    <a:pt x="32" y="0"/>
                  </a:moveTo>
                  <a:cubicBezTo>
                    <a:pt x="32" y="0"/>
                    <a:pt x="32" y="1"/>
                    <a:pt x="32" y="3"/>
                  </a:cubicBezTo>
                  <a:cubicBezTo>
                    <a:pt x="31" y="6"/>
                    <a:pt x="31" y="9"/>
                    <a:pt x="31" y="13"/>
                  </a:cubicBezTo>
                  <a:cubicBezTo>
                    <a:pt x="30" y="22"/>
                    <a:pt x="29" y="35"/>
                    <a:pt x="27" y="50"/>
                  </a:cubicBezTo>
                  <a:cubicBezTo>
                    <a:pt x="24" y="81"/>
                    <a:pt x="20" y="124"/>
                    <a:pt x="15" y="171"/>
                  </a:cubicBezTo>
                  <a:cubicBezTo>
                    <a:pt x="10" y="219"/>
                    <a:pt x="7" y="262"/>
                    <a:pt x="4" y="293"/>
                  </a:cubicBezTo>
                  <a:cubicBezTo>
                    <a:pt x="3" y="308"/>
                    <a:pt x="2" y="320"/>
                    <a:pt x="2" y="330"/>
                  </a:cubicBezTo>
                  <a:cubicBezTo>
                    <a:pt x="1" y="334"/>
                    <a:pt x="1" y="337"/>
                    <a:pt x="1" y="340"/>
                  </a:cubicBezTo>
                  <a:cubicBezTo>
                    <a:pt x="1" y="342"/>
                    <a:pt x="1" y="343"/>
                    <a:pt x="0" y="343"/>
                  </a:cubicBezTo>
                  <a:cubicBezTo>
                    <a:pt x="0" y="343"/>
                    <a:pt x="0" y="342"/>
                    <a:pt x="0" y="340"/>
                  </a:cubicBezTo>
                  <a:cubicBezTo>
                    <a:pt x="0" y="337"/>
                    <a:pt x="0" y="334"/>
                    <a:pt x="0" y="329"/>
                  </a:cubicBezTo>
                  <a:cubicBezTo>
                    <a:pt x="1" y="321"/>
                    <a:pt x="1" y="308"/>
                    <a:pt x="2" y="293"/>
                  </a:cubicBezTo>
                  <a:cubicBezTo>
                    <a:pt x="4" y="261"/>
                    <a:pt x="7" y="218"/>
                    <a:pt x="12" y="171"/>
                  </a:cubicBezTo>
                  <a:cubicBezTo>
                    <a:pt x="16" y="124"/>
                    <a:pt x="21" y="81"/>
                    <a:pt x="25" y="50"/>
                  </a:cubicBezTo>
                  <a:cubicBezTo>
                    <a:pt x="27" y="34"/>
                    <a:pt x="28" y="22"/>
                    <a:pt x="29" y="13"/>
                  </a:cubicBezTo>
                  <a:cubicBezTo>
                    <a:pt x="30" y="9"/>
                    <a:pt x="31" y="6"/>
                    <a:pt x="31" y="3"/>
                  </a:cubicBezTo>
                  <a:cubicBezTo>
                    <a:pt x="31" y="1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1698650" y="3052771"/>
              <a:ext cx="419072" cy="142120"/>
            </a:xfrm>
            <a:custGeom>
              <a:avLst/>
              <a:gdLst/>
              <a:ahLst/>
              <a:cxnLst/>
              <a:rect l="l" t="t" r="r" b="b"/>
              <a:pathLst>
                <a:path w="230" h="78" extrusionOk="0">
                  <a:moveTo>
                    <a:pt x="230" y="0"/>
                  </a:moveTo>
                  <a:cubicBezTo>
                    <a:pt x="230" y="0"/>
                    <a:pt x="228" y="3"/>
                    <a:pt x="224" y="8"/>
                  </a:cubicBezTo>
                  <a:cubicBezTo>
                    <a:pt x="222" y="10"/>
                    <a:pt x="219" y="13"/>
                    <a:pt x="216" y="16"/>
                  </a:cubicBezTo>
                  <a:cubicBezTo>
                    <a:pt x="212" y="19"/>
                    <a:pt x="209" y="23"/>
                    <a:pt x="204" y="26"/>
                  </a:cubicBezTo>
                  <a:cubicBezTo>
                    <a:pt x="200" y="30"/>
                    <a:pt x="195" y="34"/>
                    <a:pt x="189" y="38"/>
                  </a:cubicBezTo>
                  <a:cubicBezTo>
                    <a:pt x="184" y="42"/>
                    <a:pt x="177" y="45"/>
                    <a:pt x="171" y="49"/>
                  </a:cubicBezTo>
                  <a:cubicBezTo>
                    <a:pt x="158" y="56"/>
                    <a:pt x="142" y="63"/>
                    <a:pt x="125" y="68"/>
                  </a:cubicBezTo>
                  <a:cubicBezTo>
                    <a:pt x="108" y="73"/>
                    <a:pt x="92" y="76"/>
                    <a:pt x="77" y="77"/>
                  </a:cubicBezTo>
                  <a:cubicBezTo>
                    <a:pt x="69" y="78"/>
                    <a:pt x="62" y="78"/>
                    <a:pt x="55" y="78"/>
                  </a:cubicBezTo>
                  <a:cubicBezTo>
                    <a:pt x="48" y="78"/>
                    <a:pt x="42" y="77"/>
                    <a:pt x="36" y="77"/>
                  </a:cubicBezTo>
                  <a:cubicBezTo>
                    <a:pt x="31" y="76"/>
                    <a:pt x="25" y="75"/>
                    <a:pt x="21" y="74"/>
                  </a:cubicBezTo>
                  <a:cubicBezTo>
                    <a:pt x="16" y="73"/>
                    <a:pt x="13" y="72"/>
                    <a:pt x="10" y="71"/>
                  </a:cubicBezTo>
                  <a:cubicBezTo>
                    <a:pt x="3" y="70"/>
                    <a:pt x="0" y="69"/>
                    <a:pt x="0" y="68"/>
                  </a:cubicBezTo>
                  <a:cubicBezTo>
                    <a:pt x="0" y="68"/>
                    <a:pt x="14" y="72"/>
                    <a:pt x="37" y="74"/>
                  </a:cubicBezTo>
                  <a:cubicBezTo>
                    <a:pt x="42" y="75"/>
                    <a:pt x="48" y="75"/>
                    <a:pt x="55" y="75"/>
                  </a:cubicBezTo>
                  <a:cubicBezTo>
                    <a:pt x="62" y="75"/>
                    <a:pt x="69" y="75"/>
                    <a:pt x="76" y="74"/>
                  </a:cubicBezTo>
                  <a:cubicBezTo>
                    <a:pt x="91" y="73"/>
                    <a:pt x="108" y="70"/>
                    <a:pt x="124" y="65"/>
                  </a:cubicBezTo>
                  <a:cubicBezTo>
                    <a:pt x="141" y="60"/>
                    <a:pt x="156" y="54"/>
                    <a:pt x="170" y="47"/>
                  </a:cubicBezTo>
                  <a:cubicBezTo>
                    <a:pt x="176" y="43"/>
                    <a:pt x="182" y="39"/>
                    <a:pt x="188" y="36"/>
                  </a:cubicBezTo>
                  <a:cubicBezTo>
                    <a:pt x="193" y="32"/>
                    <a:pt x="198" y="28"/>
                    <a:pt x="203" y="25"/>
                  </a:cubicBezTo>
                  <a:cubicBezTo>
                    <a:pt x="221" y="10"/>
                    <a:pt x="230" y="-1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163273" y="2178188"/>
              <a:ext cx="67416" cy="94746"/>
            </a:xfrm>
            <a:custGeom>
              <a:avLst/>
              <a:gdLst/>
              <a:ahLst/>
              <a:cxnLst/>
              <a:rect l="l" t="t" r="r" b="b"/>
              <a:pathLst>
                <a:path w="37" h="52" extrusionOk="0">
                  <a:moveTo>
                    <a:pt x="0" y="0"/>
                  </a:moveTo>
                  <a:cubicBezTo>
                    <a:pt x="0" y="0"/>
                    <a:pt x="15" y="6"/>
                    <a:pt x="26" y="21"/>
                  </a:cubicBezTo>
                  <a:cubicBezTo>
                    <a:pt x="37" y="36"/>
                    <a:pt x="38" y="52"/>
                    <a:pt x="37" y="52"/>
                  </a:cubicBezTo>
                  <a:cubicBezTo>
                    <a:pt x="36" y="52"/>
                    <a:pt x="34" y="37"/>
                    <a:pt x="23" y="23"/>
                  </a:cubicBezTo>
                  <a:cubicBezTo>
                    <a:pt x="13" y="8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1483648" y="2163611"/>
              <a:ext cx="654117" cy="160340"/>
            </a:xfrm>
            <a:custGeom>
              <a:avLst/>
              <a:gdLst/>
              <a:ahLst/>
              <a:cxnLst/>
              <a:rect l="l" t="t" r="r" b="b"/>
              <a:pathLst>
                <a:path w="359" h="88" extrusionOk="0">
                  <a:moveTo>
                    <a:pt x="359" y="4"/>
                  </a:moveTo>
                  <a:cubicBezTo>
                    <a:pt x="359" y="4"/>
                    <a:pt x="358" y="3"/>
                    <a:pt x="356" y="2"/>
                  </a:cubicBezTo>
                  <a:cubicBezTo>
                    <a:pt x="354" y="1"/>
                    <a:pt x="350" y="0"/>
                    <a:pt x="345" y="1"/>
                  </a:cubicBezTo>
                  <a:cubicBezTo>
                    <a:pt x="341" y="2"/>
                    <a:pt x="335" y="5"/>
                    <a:pt x="331" y="10"/>
                  </a:cubicBezTo>
                  <a:cubicBezTo>
                    <a:pt x="326" y="15"/>
                    <a:pt x="321" y="21"/>
                    <a:pt x="314" y="27"/>
                  </a:cubicBezTo>
                  <a:cubicBezTo>
                    <a:pt x="307" y="32"/>
                    <a:pt x="298" y="34"/>
                    <a:pt x="288" y="35"/>
                  </a:cubicBezTo>
                  <a:cubicBezTo>
                    <a:pt x="277" y="35"/>
                    <a:pt x="267" y="34"/>
                    <a:pt x="255" y="34"/>
                  </a:cubicBezTo>
                  <a:cubicBezTo>
                    <a:pt x="233" y="33"/>
                    <a:pt x="208" y="34"/>
                    <a:pt x="181" y="36"/>
                  </a:cubicBezTo>
                  <a:cubicBezTo>
                    <a:pt x="129" y="40"/>
                    <a:pt x="83" y="52"/>
                    <a:pt x="51" y="64"/>
                  </a:cubicBezTo>
                  <a:cubicBezTo>
                    <a:pt x="35" y="71"/>
                    <a:pt x="22" y="77"/>
                    <a:pt x="14" y="81"/>
                  </a:cubicBezTo>
                  <a:cubicBezTo>
                    <a:pt x="10" y="83"/>
                    <a:pt x="6" y="85"/>
                    <a:pt x="4" y="86"/>
                  </a:cubicBezTo>
                  <a:cubicBezTo>
                    <a:pt x="2" y="87"/>
                    <a:pt x="0" y="88"/>
                    <a:pt x="0" y="88"/>
                  </a:cubicBezTo>
                  <a:cubicBezTo>
                    <a:pt x="0" y="88"/>
                    <a:pt x="1" y="87"/>
                    <a:pt x="4" y="86"/>
                  </a:cubicBezTo>
                  <a:cubicBezTo>
                    <a:pt x="6" y="85"/>
                    <a:pt x="9" y="83"/>
                    <a:pt x="13" y="81"/>
                  </a:cubicBezTo>
                  <a:cubicBezTo>
                    <a:pt x="22" y="76"/>
                    <a:pt x="34" y="70"/>
                    <a:pt x="50" y="64"/>
                  </a:cubicBezTo>
                  <a:cubicBezTo>
                    <a:pt x="82" y="51"/>
                    <a:pt x="129" y="39"/>
                    <a:pt x="181" y="34"/>
                  </a:cubicBezTo>
                  <a:cubicBezTo>
                    <a:pt x="207" y="32"/>
                    <a:pt x="233" y="32"/>
                    <a:pt x="255" y="33"/>
                  </a:cubicBezTo>
                  <a:cubicBezTo>
                    <a:pt x="267" y="33"/>
                    <a:pt x="277" y="34"/>
                    <a:pt x="287" y="34"/>
                  </a:cubicBezTo>
                  <a:cubicBezTo>
                    <a:pt x="297" y="33"/>
                    <a:pt x="307" y="31"/>
                    <a:pt x="314" y="26"/>
                  </a:cubicBezTo>
                  <a:cubicBezTo>
                    <a:pt x="321" y="21"/>
                    <a:pt x="325" y="14"/>
                    <a:pt x="330" y="10"/>
                  </a:cubicBezTo>
                  <a:cubicBezTo>
                    <a:pt x="335" y="5"/>
                    <a:pt x="340" y="2"/>
                    <a:pt x="345" y="1"/>
                  </a:cubicBezTo>
                  <a:cubicBezTo>
                    <a:pt x="350" y="0"/>
                    <a:pt x="354" y="1"/>
                    <a:pt x="356" y="2"/>
                  </a:cubicBezTo>
                  <a:cubicBezTo>
                    <a:pt x="358" y="3"/>
                    <a:pt x="359" y="4"/>
                    <a:pt x="359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1498225" y="2313019"/>
              <a:ext cx="721533" cy="118433"/>
            </a:xfrm>
            <a:custGeom>
              <a:avLst/>
              <a:gdLst/>
              <a:ahLst/>
              <a:cxnLst/>
              <a:rect l="l" t="t" r="r" b="b"/>
              <a:pathLst>
                <a:path w="396" h="65" extrusionOk="0">
                  <a:moveTo>
                    <a:pt x="396" y="2"/>
                  </a:moveTo>
                  <a:cubicBezTo>
                    <a:pt x="396" y="2"/>
                    <a:pt x="395" y="1"/>
                    <a:pt x="392" y="1"/>
                  </a:cubicBezTo>
                  <a:cubicBezTo>
                    <a:pt x="389" y="1"/>
                    <a:pt x="386" y="0"/>
                    <a:pt x="380" y="1"/>
                  </a:cubicBezTo>
                  <a:cubicBezTo>
                    <a:pt x="375" y="1"/>
                    <a:pt x="369" y="3"/>
                    <a:pt x="363" y="5"/>
                  </a:cubicBezTo>
                  <a:cubicBezTo>
                    <a:pt x="356" y="8"/>
                    <a:pt x="349" y="12"/>
                    <a:pt x="341" y="17"/>
                  </a:cubicBezTo>
                  <a:cubicBezTo>
                    <a:pt x="333" y="21"/>
                    <a:pt x="324" y="26"/>
                    <a:pt x="313" y="28"/>
                  </a:cubicBezTo>
                  <a:cubicBezTo>
                    <a:pt x="303" y="31"/>
                    <a:pt x="291" y="33"/>
                    <a:pt x="279" y="34"/>
                  </a:cubicBezTo>
                  <a:cubicBezTo>
                    <a:pt x="255" y="35"/>
                    <a:pt x="228" y="36"/>
                    <a:pt x="201" y="38"/>
                  </a:cubicBezTo>
                  <a:cubicBezTo>
                    <a:pt x="145" y="42"/>
                    <a:pt x="95" y="49"/>
                    <a:pt x="59" y="54"/>
                  </a:cubicBezTo>
                  <a:cubicBezTo>
                    <a:pt x="41" y="57"/>
                    <a:pt x="26" y="60"/>
                    <a:pt x="16" y="62"/>
                  </a:cubicBezTo>
                  <a:cubicBezTo>
                    <a:pt x="11" y="63"/>
                    <a:pt x="7" y="63"/>
                    <a:pt x="4" y="64"/>
                  </a:cubicBezTo>
                  <a:cubicBezTo>
                    <a:pt x="2" y="65"/>
                    <a:pt x="0" y="65"/>
                    <a:pt x="0" y="65"/>
                  </a:cubicBezTo>
                  <a:cubicBezTo>
                    <a:pt x="0" y="65"/>
                    <a:pt x="2" y="64"/>
                    <a:pt x="4" y="64"/>
                  </a:cubicBezTo>
                  <a:cubicBezTo>
                    <a:pt x="7" y="63"/>
                    <a:pt x="11" y="62"/>
                    <a:pt x="16" y="61"/>
                  </a:cubicBezTo>
                  <a:cubicBezTo>
                    <a:pt x="26" y="59"/>
                    <a:pt x="40" y="56"/>
                    <a:pt x="58" y="53"/>
                  </a:cubicBezTo>
                  <a:cubicBezTo>
                    <a:pt x="95" y="47"/>
                    <a:pt x="145" y="40"/>
                    <a:pt x="200" y="36"/>
                  </a:cubicBezTo>
                  <a:cubicBezTo>
                    <a:pt x="228" y="34"/>
                    <a:pt x="255" y="34"/>
                    <a:pt x="279" y="33"/>
                  </a:cubicBezTo>
                  <a:cubicBezTo>
                    <a:pt x="291" y="32"/>
                    <a:pt x="302" y="30"/>
                    <a:pt x="313" y="27"/>
                  </a:cubicBezTo>
                  <a:cubicBezTo>
                    <a:pt x="323" y="24"/>
                    <a:pt x="332" y="20"/>
                    <a:pt x="340" y="16"/>
                  </a:cubicBezTo>
                  <a:cubicBezTo>
                    <a:pt x="348" y="11"/>
                    <a:pt x="355" y="7"/>
                    <a:pt x="362" y="5"/>
                  </a:cubicBezTo>
                  <a:cubicBezTo>
                    <a:pt x="369" y="2"/>
                    <a:pt x="375" y="0"/>
                    <a:pt x="380" y="0"/>
                  </a:cubicBezTo>
                  <a:cubicBezTo>
                    <a:pt x="385" y="0"/>
                    <a:pt x="389" y="0"/>
                    <a:pt x="392" y="1"/>
                  </a:cubicBezTo>
                  <a:cubicBezTo>
                    <a:pt x="395" y="1"/>
                    <a:pt x="396" y="2"/>
                    <a:pt x="396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1510979" y="2517089"/>
              <a:ext cx="710600" cy="74704"/>
            </a:xfrm>
            <a:custGeom>
              <a:avLst/>
              <a:gdLst/>
              <a:ahLst/>
              <a:cxnLst/>
              <a:rect l="l" t="t" r="r" b="b"/>
              <a:pathLst>
                <a:path w="390" h="41" extrusionOk="0">
                  <a:moveTo>
                    <a:pt x="390" y="0"/>
                  </a:moveTo>
                  <a:cubicBezTo>
                    <a:pt x="390" y="0"/>
                    <a:pt x="385" y="2"/>
                    <a:pt x="376" y="6"/>
                  </a:cubicBezTo>
                  <a:cubicBezTo>
                    <a:pt x="366" y="10"/>
                    <a:pt x="353" y="14"/>
                    <a:pt x="336" y="19"/>
                  </a:cubicBezTo>
                  <a:cubicBezTo>
                    <a:pt x="301" y="29"/>
                    <a:pt x="252" y="38"/>
                    <a:pt x="198" y="40"/>
                  </a:cubicBezTo>
                  <a:cubicBezTo>
                    <a:pt x="143" y="42"/>
                    <a:pt x="93" y="39"/>
                    <a:pt x="58" y="37"/>
                  </a:cubicBezTo>
                  <a:cubicBezTo>
                    <a:pt x="40" y="35"/>
                    <a:pt x="26" y="34"/>
                    <a:pt x="16" y="33"/>
                  </a:cubicBezTo>
                  <a:cubicBezTo>
                    <a:pt x="11" y="33"/>
                    <a:pt x="7" y="32"/>
                    <a:pt x="4" y="32"/>
                  </a:cubicBezTo>
                  <a:cubicBezTo>
                    <a:pt x="1" y="32"/>
                    <a:pt x="0" y="32"/>
                    <a:pt x="0" y="32"/>
                  </a:cubicBezTo>
                  <a:cubicBezTo>
                    <a:pt x="0" y="32"/>
                    <a:pt x="1" y="32"/>
                    <a:pt x="4" y="32"/>
                  </a:cubicBezTo>
                  <a:cubicBezTo>
                    <a:pt x="7" y="32"/>
                    <a:pt x="11" y="32"/>
                    <a:pt x="16" y="33"/>
                  </a:cubicBezTo>
                  <a:cubicBezTo>
                    <a:pt x="26" y="33"/>
                    <a:pt x="40" y="34"/>
                    <a:pt x="58" y="36"/>
                  </a:cubicBezTo>
                  <a:cubicBezTo>
                    <a:pt x="94" y="38"/>
                    <a:pt x="143" y="41"/>
                    <a:pt x="197" y="39"/>
                  </a:cubicBezTo>
                  <a:cubicBezTo>
                    <a:pt x="252" y="36"/>
                    <a:pt x="301" y="28"/>
                    <a:pt x="335" y="18"/>
                  </a:cubicBezTo>
                  <a:cubicBezTo>
                    <a:pt x="352" y="14"/>
                    <a:pt x="366" y="9"/>
                    <a:pt x="376" y="5"/>
                  </a:cubicBezTo>
                  <a:cubicBezTo>
                    <a:pt x="380" y="4"/>
                    <a:pt x="384" y="2"/>
                    <a:pt x="386" y="1"/>
                  </a:cubicBezTo>
                  <a:cubicBezTo>
                    <a:pt x="389" y="0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1534666" y="2748489"/>
              <a:ext cx="659583" cy="36441"/>
            </a:xfrm>
            <a:custGeom>
              <a:avLst/>
              <a:gdLst/>
              <a:ahLst/>
              <a:cxnLst/>
              <a:rect l="l" t="t" r="r" b="b"/>
              <a:pathLst>
                <a:path w="362" h="20" extrusionOk="0">
                  <a:moveTo>
                    <a:pt x="362" y="0"/>
                  </a:moveTo>
                  <a:cubicBezTo>
                    <a:pt x="362" y="0"/>
                    <a:pt x="357" y="2"/>
                    <a:pt x="349" y="5"/>
                  </a:cubicBezTo>
                  <a:cubicBezTo>
                    <a:pt x="340" y="8"/>
                    <a:pt x="327" y="11"/>
                    <a:pt x="311" y="15"/>
                  </a:cubicBezTo>
                  <a:cubicBezTo>
                    <a:pt x="294" y="18"/>
                    <a:pt x="275" y="20"/>
                    <a:pt x="253" y="20"/>
                  </a:cubicBezTo>
                  <a:cubicBezTo>
                    <a:pt x="231" y="21"/>
                    <a:pt x="207" y="20"/>
                    <a:pt x="182" y="19"/>
                  </a:cubicBezTo>
                  <a:cubicBezTo>
                    <a:pt x="132" y="16"/>
                    <a:pt x="86" y="12"/>
                    <a:pt x="53" y="13"/>
                  </a:cubicBezTo>
                  <a:cubicBezTo>
                    <a:pt x="37" y="14"/>
                    <a:pt x="23" y="15"/>
                    <a:pt x="14" y="16"/>
                  </a:cubicBezTo>
                  <a:cubicBezTo>
                    <a:pt x="9" y="16"/>
                    <a:pt x="6" y="17"/>
                    <a:pt x="4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7"/>
                    <a:pt x="20" y="13"/>
                    <a:pt x="53" y="12"/>
                  </a:cubicBezTo>
                  <a:cubicBezTo>
                    <a:pt x="86" y="11"/>
                    <a:pt x="132" y="14"/>
                    <a:pt x="182" y="18"/>
                  </a:cubicBezTo>
                  <a:cubicBezTo>
                    <a:pt x="207" y="19"/>
                    <a:pt x="231" y="20"/>
                    <a:pt x="253" y="19"/>
                  </a:cubicBezTo>
                  <a:cubicBezTo>
                    <a:pt x="275" y="18"/>
                    <a:pt x="294" y="16"/>
                    <a:pt x="311" y="13"/>
                  </a:cubicBezTo>
                  <a:cubicBezTo>
                    <a:pt x="327" y="11"/>
                    <a:pt x="340" y="7"/>
                    <a:pt x="348" y="4"/>
                  </a:cubicBezTo>
                  <a:cubicBezTo>
                    <a:pt x="353" y="3"/>
                    <a:pt x="356" y="2"/>
                    <a:pt x="359" y="1"/>
                  </a:cubicBezTo>
                  <a:cubicBezTo>
                    <a:pt x="361" y="0"/>
                    <a:pt x="36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1554708" y="2927049"/>
              <a:ext cx="617676" cy="56483"/>
            </a:xfrm>
            <a:custGeom>
              <a:avLst/>
              <a:gdLst/>
              <a:ahLst/>
              <a:cxnLst/>
              <a:rect l="l" t="t" r="r" b="b"/>
              <a:pathLst>
                <a:path w="339" h="31" extrusionOk="0">
                  <a:moveTo>
                    <a:pt x="339" y="0"/>
                  </a:moveTo>
                  <a:cubicBezTo>
                    <a:pt x="339" y="0"/>
                    <a:pt x="320" y="6"/>
                    <a:pt x="290" y="13"/>
                  </a:cubicBezTo>
                  <a:cubicBezTo>
                    <a:pt x="275" y="16"/>
                    <a:pt x="257" y="20"/>
                    <a:pt x="237" y="23"/>
                  </a:cubicBezTo>
                  <a:cubicBezTo>
                    <a:pt x="216" y="26"/>
                    <a:pt x="194" y="29"/>
                    <a:pt x="170" y="30"/>
                  </a:cubicBezTo>
                  <a:cubicBezTo>
                    <a:pt x="147" y="31"/>
                    <a:pt x="124" y="32"/>
                    <a:pt x="104" y="31"/>
                  </a:cubicBezTo>
                  <a:cubicBezTo>
                    <a:pt x="83" y="30"/>
                    <a:pt x="65" y="29"/>
                    <a:pt x="49" y="27"/>
                  </a:cubicBezTo>
                  <a:cubicBezTo>
                    <a:pt x="18" y="24"/>
                    <a:pt x="0" y="20"/>
                    <a:pt x="0" y="20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6" y="21"/>
                    <a:pt x="9" y="22"/>
                    <a:pt x="13" y="22"/>
                  </a:cubicBezTo>
                  <a:cubicBezTo>
                    <a:pt x="21" y="23"/>
                    <a:pt x="34" y="25"/>
                    <a:pt x="49" y="26"/>
                  </a:cubicBezTo>
                  <a:cubicBezTo>
                    <a:pt x="65" y="28"/>
                    <a:pt x="83" y="29"/>
                    <a:pt x="104" y="30"/>
                  </a:cubicBezTo>
                  <a:cubicBezTo>
                    <a:pt x="124" y="30"/>
                    <a:pt x="147" y="30"/>
                    <a:pt x="170" y="29"/>
                  </a:cubicBezTo>
                  <a:cubicBezTo>
                    <a:pt x="194" y="27"/>
                    <a:pt x="216" y="25"/>
                    <a:pt x="237" y="22"/>
                  </a:cubicBezTo>
                  <a:cubicBezTo>
                    <a:pt x="257" y="19"/>
                    <a:pt x="275" y="15"/>
                    <a:pt x="290" y="12"/>
                  </a:cubicBezTo>
                  <a:cubicBezTo>
                    <a:pt x="305" y="8"/>
                    <a:pt x="317" y="6"/>
                    <a:pt x="326" y="3"/>
                  </a:cubicBezTo>
                  <a:cubicBezTo>
                    <a:pt x="330" y="2"/>
                    <a:pt x="333" y="1"/>
                    <a:pt x="335" y="1"/>
                  </a:cubicBezTo>
                  <a:cubicBezTo>
                    <a:pt x="338" y="0"/>
                    <a:pt x="33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1571107" y="2992643"/>
              <a:ext cx="624964" cy="127543"/>
            </a:xfrm>
            <a:custGeom>
              <a:avLst/>
              <a:gdLst/>
              <a:ahLst/>
              <a:cxnLst/>
              <a:rect l="l" t="t" r="r" b="b"/>
              <a:pathLst>
                <a:path w="343" h="70" extrusionOk="0">
                  <a:moveTo>
                    <a:pt x="343" y="0"/>
                  </a:moveTo>
                  <a:cubicBezTo>
                    <a:pt x="343" y="0"/>
                    <a:pt x="342" y="0"/>
                    <a:pt x="340" y="1"/>
                  </a:cubicBezTo>
                  <a:cubicBezTo>
                    <a:pt x="337" y="2"/>
                    <a:pt x="334" y="3"/>
                    <a:pt x="330" y="5"/>
                  </a:cubicBezTo>
                  <a:cubicBezTo>
                    <a:pt x="322" y="8"/>
                    <a:pt x="310" y="13"/>
                    <a:pt x="295" y="19"/>
                  </a:cubicBezTo>
                  <a:cubicBezTo>
                    <a:pt x="280" y="26"/>
                    <a:pt x="263" y="34"/>
                    <a:pt x="243" y="42"/>
                  </a:cubicBezTo>
                  <a:cubicBezTo>
                    <a:pt x="224" y="50"/>
                    <a:pt x="201" y="58"/>
                    <a:pt x="177" y="62"/>
                  </a:cubicBezTo>
                  <a:cubicBezTo>
                    <a:pt x="129" y="71"/>
                    <a:pt x="84" y="70"/>
                    <a:pt x="52" y="69"/>
                  </a:cubicBezTo>
                  <a:cubicBezTo>
                    <a:pt x="36" y="68"/>
                    <a:pt x="23" y="67"/>
                    <a:pt x="14" y="67"/>
                  </a:cubicBezTo>
                  <a:cubicBezTo>
                    <a:pt x="10" y="67"/>
                    <a:pt x="6" y="66"/>
                    <a:pt x="4" y="66"/>
                  </a:cubicBezTo>
                  <a:cubicBezTo>
                    <a:pt x="1" y="66"/>
                    <a:pt x="0" y="66"/>
                    <a:pt x="0" y="66"/>
                  </a:cubicBezTo>
                  <a:cubicBezTo>
                    <a:pt x="0" y="66"/>
                    <a:pt x="1" y="66"/>
                    <a:pt x="4" y="66"/>
                  </a:cubicBezTo>
                  <a:cubicBezTo>
                    <a:pt x="6" y="66"/>
                    <a:pt x="10" y="66"/>
                    <a:pt x="14" y="66"/>
                  </a:cubicBezTo>
                  <a:cubicBezTo>
                    <a:pt x="23" y="67"/>
                    <a:pt x="36" y="67"/>
                    <a:pt x="52" y="68"/>
                  </a:cubicBezTo>
                  <a:cubicBezTo>
                    <a:pt x="84" y="69"/>
                    <a:pt x="129" y="70"/>
                    <a:pt x="177" y="61"/>
                  </a:cubicBezTo>
                  <a:cubicBezTo>
                    <a:pt x="201" y="56"/>
                    <a:pt x="223" y="49"/>
                    <a:pt x="243" y="41"/>
                  </a:cubicBezTo>
                  <a:cubicBezTo>
                    <a:pt x="263" y="33"/>
                    <a:pt x="280" y="25"/>
                    <a:pt x="295" y="18"/>
                  </a:cubicBezTo>
                  <a:cubicBezTo>
                    <a:pt x="309" y="12"/>
                    <a:pt x="322" y="7"/>
                    <a:pt x="330" y="4"/>
                  </a:cubicBezTo>
                  <a:cubicBezTo>
                    <a:pt x="339" y="1"/>
                    <a:pt x="343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1551064" y="3187602"/>
              <a:ext cx="683270" cy="85636"/>
            </a:xfrm>
            <a:custGeom>
              <a:avLst/>
              <a:gdLst/>
              <a:ahLst/>
              <a:cxnLst/>
              <a:rect l="l" t="t" r="r" b="b"/>
              <a:pathLst>
                <a:path w="375" h="47" extrusionOk="0">
                  <a:moveTo>
                    <a:pt x="375" y="0"/>
                  </a:moveTo>
                  <a:cubicBezTo>
                    <a:pt x="375" y="0"/>
                    <a:pt x="370" y="3"/>
                    <a:pt x="362" y="8"/>
                  </a:cubicBezTo>
                  <a:cubicBezTo>
                    <a:pt x="353" y="13"/>
                    <a:pt x="341" y="19"/>
                    <a:pt x="324" y="25"/>
                  </a:cubicBezTo>
                  <a:cubicBezTo>
                    <a:pt x="292" y="37"/>
                    <a:pt x="244" y="46"/>
                    <a:pt x="191" y="47"/>
                  </a:cubicBezTo>
                  <a:cubicBezTo>
                    <a:pt x="138" y="48"/>
                    <a:pt x="90" y="44"/>
                    <a:pt x="56" y="43"/>
                  </a:cubicBezTo>
                  <a:cubicBezTo>
                    <a:pt x="39" y="42"/>
                    <a:pt x="25" y="41"/>
                    <a:pt x="15" y="41"/>
                  </a:cubicBezTo>
                  <a:cubicBezTo>
                    <a:pt x="10" y="41"/>
                    <a:pt x="7" y="41"/>
                    <a:pt x="4" y="41"/>
                  </a:cubicBezTo>
                  <a:cubicBezTo>
                    <a:pt x="1" y="41"/>
                    <a:pt x="0" y="41"/>
                    <a:pt x="0" y="41"/>
                  </a:cubicBezTo>
                  <a:cubicBezTo>
                    <a:pt x="0" y="41"/>
                    <a:pt x="1" y="41"/>
                    <a:pt x="4" y="41"/>
                  </a:cubicBezTo>
                  <a:cubicBezTo>
                    <a:pt x="7" y="41"/>
                    <a:pt x="10" y="41"/>
                    <a:pt x="15" y="41"/>
                  </a:cubicBezTo>
                  <a:cubicBezTo>
                    <a:pt x="25" y="41"/>
                    <a:pt x="39" y="41"/>
                    <a:pt x="56" y="42"/>
                  </a:cubicBezTo>
                  <a:cubicBezTo>
                    <a:pt x="91" y="43"/>
                    <a:pt x="138" y="47"/>
                    <a:pt x="191" y="46"/>
                  </a:cubicBezTo>
                  <a:cubicBezTo>
                    <a:pt x="244" y="45"/>
                    <a:pt x="292" y="36"/>
                    <a:pt x="324" y="24"/>
                  </a:cubicBezTo>
                  <a:cubicBezTo>
                    <a:pt x="340" y="18"/>
                    <a:pt x="353" y="12"/>
                    <a:pt x="362" y="7"/>
                  </a:cubicBezTo>
                  <a:cubicBezTo>
                    <a:pt x="366" y="5"/>
                    <a:pt x="369" y="3"/>
                    <a:pt x="371" y="2"/>
                  </a:cubicBezTo>
                  <a:cubicBezTo>
                    <a:pt x="373" y="1"/>
                    <a:pt x="375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2338190" y="2176366"/>
              <a:ext cx="27331" cy="291527"/>
            </a:xfrm>
            <a:custGeom>
              <a:avLst/>
              <a:gdLst/>
              <a:ahLst/>
              <a:cxnLst/>
              <a:rect l="l" t="t" r="r" b="b"/>
              <a:pathLst>
                <a:path w="15" h="160" extrusionOk="0">
                  <a:moveTo>
                    <a:pt x="3" y="160"/>
                  </a:moveTo>
                  <a:cubicBezTo>
                    <a:pt x="3" y="160"/>
                    <a:pt x="3" y="159"/>
                    <a:pt x="3" y="158"/>
                  </a:cubicBezTo>
                  <a:cubicBezTo>
                    <a:pt x="4" y="157"/>
                    <a:pt x="4" y="156"/>
                    <a:pt x="4" y="154"/>
                  </a:cubicBezTo>
                  <a:cubicBezTo>
                    <a:pt x="6" y="150"/>
                    <a:pt x="7" y="144"/>
                    <a:pt x="8" y="137"/>
                  </a:cubicBezTo>
                  <a:cubicBezTo>
                    <a:pt x="12" y="122"/>
                    <a:pt x="14" y="102"/>
                    <a:pt x="14" y="80"/>
                  </a:cubicBezTo>
                  <a:cubicBezTo>
                    <a:pt x="14" y="57"/>
                    <a:pt x="10" y="37"/>
                    <a:pt x="7" y="23"/>
                  </a:cubicBezTo>
                  <a:cubicBezTo>
                    <a:pt x="5" y="16"/>
                    <a:pt x="3" y="10"/>
                    <a:pt x="2" y="6"/>
                  </a:cubicBezTo>
                  <a:cubicBezTo>
                    <a:pt x="2" y="4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3"/>
                    <a:pt x="2" y="4"/>
                    <a:pt x="3" y="6"/>
                  </a:cubicBezTo>
                  <a:cubicBezTo>
                    <a:pt x="4" y="10"/>
                    <a:pt x="6" y="15"/>
                    <a:pt x="8" y="23"/>
                  </a:cubicBezTo>
                  <a:cubicBezTo>
                    <a:pt x="11" y="37"/>
                    <a:pt x="14" y="57"/>
                    <a:pt x="15" y="80"/>
                  </a:cubicBezTo>
                  <a:cubicBezTo>
                    <a:pt x="15" y="102"/>
                    <a:pt x="13" y="123"/>
                    <a:pt x="9" y="137"/>
                  </a:cubicBezTo>
                  <a:cubicBezTo>
                    <a:pt x="8" y="144"/>
                    <a:pt x="6" y="150"/>
                    <a:pt x="5" y="154"/>
                  </a:cubicBezTo>
                  <a:cubicBezTo>
                    <a:pt x="4" y="156"/>
                    <a:pt x="4" y="157"/>
                    <a:pt x="3" y="159"/>
                  </a:cubicBezTo>
                  <a:cubicBezTo>
                    <a:pt x="3" y="160"/>
                    <a:pt x="3" y="160"/>
                    <a:pt x="3" y="1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2460267" y="2172722"/>
              <a:ext cx="60128" cy="253264"/>
            </a:xfrm>
            <a:custGeom>
              <a:avLst/>
              <a:gdLst/>
              <a:ahLst/>
              <a:cxnLst/>
              <a:rect l="l" t="t" r="r" b="b"/>
              <a:pathLst>
                <a:path w="33" h="139" extrusionOk="0">
                  <a:moveTo>
                    <a:pt x="32" y="139"/>
                  </a:moveTo>
                  <a:cubicBezTo>
                    <a:pt x="32" y="139"/>
                    <a:pt x="32" y="138"/>
                    <a:pt x="32" y="137"/>
                  </a:cubicBezTo>
                  <a:cubicBezTo>
                    <a:pt x="32" y="136"/>
                    <a:pt x="32" y="135"/>
                    <a:pt x="32" y="133"/>
                  </a:cubicBezTo>
                  <a:cubicBezTo>
                    <a:pt x="32" y="129"/>
                    <a:pt x="32" y="124"/>
                    <a:pt x="32" y="118"/>
                  </a:cubicBezTo>
                  <a:cubicBezTo>
                    <a:pt x="32" y="104"/>
                    <a:pt x="30" y="86"/>
                    <a:pt x="26" y="67"/>
                  </a:cubicBezTo>
                  <a:cubicBezTo>
                    <a:pt x="21" y="47"/>
                    <a:pt x="15" y="30"/>
                    <a:pt x="9" y="18"/>
                  </a:cubicBezTo>
                  <a:cubicBezTo>
                    <a:pt x="7" y="13"/>
                    <a:pt x="4" y="8"/>
                    <a:pt x="3" y="5"/>
                  </a:cubicBezTo>
                  <a:cubicBezTo>
                    <a:pt x="2" y="3"/>
                    <a:pt x="1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lnTo>
                    <a:pt x="3" y="4"/>
                  </a:lnTo>
                  <a:cubicBezTo>
                    <a:pt x="5" y="8"/>
                    <a:pt x="7" y="12"/>
                    <a:pt x="10" y="18"/>
                  </a:cubicBezTo>
                  <a:cubicBezTo>
                    <a:pt x="16" y="30"/>
                    <a:pt x="22" y="46"/>
                    <a:pt x="27" y="66"/>
                  </a:cubicBezTo>
                  <a:cubicBezTo>
                    <a:pt x="31" y="85"/>
                    <a:pt x="33" y="104"/>
                    <a:pt x="33" y="118"/>
                  </a:cubicBezTo>
                  <a:cubicBezTo>
                    <a:pt x="33" y="124"/>
                    <a:pt x="33" y="129"/>
                    <a:pt x="32" y="133"/>
                  </a:cubicBezTo>
                  <a:lnTo>
                    <a:pt x="32" y="137"/>
                  </a:lnTo>
                  <a:cubicBezTo>
                    <a:pt x="32" y="138"/>
                    <a:pt x="32" y="139"/>
                    <a:pt x="32" y="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5025" rIns="90000" bIns="5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2498531" y="2161789"/>
              <a:ext cx="255087" cy="182204"/>
            </a:xfrm>
            <a:custGeom>
              <a:avLst/>
              <a:gdLst/>
              <a:ahLst/>
              <a:cxnLst/>
              <a:rect l="l" t="t" r="r" b="b"/>
              <a:pathLst>
                <a:path w="140" h="100" extrusionOk="0">
                  <a:moveTo>
                    <a:pt x="140" y="100"/>
                  </a:moveTo>
                  <a:cubicBezTo>
                    <a:pt x="140" y="100"/>
                    <a:pt x="140" y="99"/>
                    <a:pt x="139" y="98"/>
                  </a:cubicBezTo>
                  <a:cubicBezTo>
                    <a:pt x="138" y="97"/>
                    <a:pt x="137" y="96"/>
                    <a:pt x="135" y="95"/>
                  </a:cubicBezTo>
                  <a:cubicBezTo>
                    <a:pt x="133" y="91"/>
                    <a:pt x="128" y="86"/>
                    <a:pt x="123" y="81"/>
                  </a:cubicBezTo>
                  <a:cubicBezTo>
                    <a:pt x="112" y="69"/>
                    <a:pt x="97" y="54"/>
                    <a:pt x="77" y="40"/>
                  </a:cubicBezTo>
                  <a:cubicBezTo>
                    <a:pt x="57" y="26"/>
                    <a:pt x="38" y="16"/>
                    <a:pt x="24" y="10"/>
                  </a:cubicBezTo>
                  <a:cubicBezTo>
                    <a:pt x="17" y="6"/>
                    <a:pt x="11" y="4"/>
                    <a:pt x="7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1"/>
                    <a:pt x="5" y="1"/>
                    <a:pt x="7" y="2"/>
                  </a:cubicBezTo>
                  <a:cubicBezTo>
                    <a:pt x="11" y="3"/>
                    <a:pt x="17" y="6"/>
                    <a:pt x="24" y="9"/>
                  </a:cubicBezTo>
                  <a:cubicBezTo>
                    <a:pt x="39" y="15"/>
                    <a:pt x="58" y="25"/>
                    <a:pt x="78" y="39"/>
                  </a:cubicBezTo>
                  <a:cubicBezTo>
                    <a:pt x="97" y="53"/>
                    <a:pt x="113" y="68"/>
                    <a:pt x="124" y="80"/>
                  </a:cubicBezTo>
                  <a:cubicBezTo>
                    <a:pt x="129" y="86"/>
                    <a:pt x="133" y="91"/>
                    <a:pt x="136" y="94"/>
                  </a:cubicBezTo>
                  <a:cubicBezTo>
                    <a:pt x="137" y="96"/>
                    <a:pt x="138" y="97"/>
                    <a:pt x="139" y="98"/>
                  </a:cubicBezTo>
                  <a:cubicBezTo>
                    <a:pt x="140" y="99"/>
                    <a:pt x="140" y="100"/>
                    <a:pt x="14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2509463" y="2006915"/>
              <a:ext cx="191316" cy="5466"/>
            </a:xfrm>
            <a:custGeom>
              <a:avLst/>
              <a:gdLst/>
              <a:ahLst/>
              <a:cxnLst/>
              <a:rect l="l" t="t" r="r" b="b"/>
              <a:pathLst>
                <a:path w="105" h="3" extrusionOk="0">
                  <a:moveTo>
                    <a:pt x="105" y="2"/>
                  </a:moveTo>
                  <a:cubicBezTo>
                    <a:pt x="105" y="2"/>
                    <a:pt x="103" y="2"/>
                    <a:pt x="100" y="2"/>
                  </a:cubicBezTo>
                  <a:cubicBezTo>
                    <a:pt x="97" y="2"/>
                    <a:pt x="93" y="1"/>
                    <a:pt x="89" y="1"/>
                  </a:cubicBezTo>
                  <a:cubicBezTo>
                    <a:pt x="80" y="1"/>
                    <a:pt x="67" y="1"/>
                    <a:pt x="52" y="1"/>
                  </a:cubicBezTo>
                  <a:cubicBezTo>
                    <a:pt x="38" y="2"/>
                    <a:pt x="25" y="2"/>
                    <a:pt x="15" y="3"/>
                  </a:cubicBezTo>
                  <a:cubicBezTo>
                    <a:pt x="11" y="3"/>
                    <a:pt x="8" y="3"/>
                    <a:pt x="4" y="3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3"/>
                    <a:pt x="2" y="3"/>
                    <a:pt x="4" y="3"/>
                  </a:cubicBezTo>
                  <a:cubicBezTo>
                    <a:pt x="7" y="2"/>
                    <a:pt x="11" y="2"/>
                    <a:pt x="15" y="2"/>
                  </a:cubicBezTo>
                  <a:cubicBezTo>
                    <a:pt x="25" y="1"/>
                    <a:pt x="38" y="0"/>
                    <a:pt x="52" y="0"/>
                  </a:cubicBezTo>
                  <a:cubicBezTo>
                    <a:pt x="67" y="0"/>
                    <a:pt x="80" y="0"/>
                    <a:pt x="89" y="1"/>
                  </a:cubicBezTo>
                  <a:cubicBezTo>
                    <a:pt x="94" y="1"/>
                    <a:pt x="98" y="1"/>
                    <a:pt x="100" y="1"/>
                  </a:cubicBezTo>
                  <a:cubicBezTo>
                    <a:pt x="103" y="1"/>
                    <a:pt x="105" y="1"/>
                    <a:pt x="10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1365215" y="2477004"/>
              <a:ext cx="131188" cy="96568"/>
            </a:xfrm>
            <a:custGeom>
              <a:avLst/>
              <a:gdLst/>
              <a:ahLst/>
              <a:cxnLst/>
              <a:rect l="l" t="t" r="r" b="b"/>
              <a:pathLst>
                <a:path w="72" h="53" extrusionOk="0">
                  <a:moveTo>
                    <a:pt x="0" y="0"/>
                  </a:moveTo>
                  <a:cubicBezTo>
                    <a:pt x="0" y="0"/>
                    <a:pt x="1" y="1"/>
                    <a:pt x="3" y="3"/>
                  </a:cubicBezTo>
                  <a:cubicBezTo>
                    <a:pt x="4" y="5"/>
                    <a:pt x="6" y="7"/>
                    <a:pt x="9" y="10"/>
                  </a:cubicBezTo>
                  <a:cubicBezTo>
                    <a:pt x="15" y="15"/>
                    <a:pt x="23" y="23"/>
                    <a:pt x="33" y="30"/>
                  </a:cubicBezTo>
                  <a:cubicBezTo>
                    <a:pt x="44" y="37"/>
                    <a:pt x="53" y="42"/>
                    <a:pt x="60" y="46"/>
                  </a:cubicBezTo>
                  <a:cubicBezTo>
                    <a:pt x="63" y="48"/>
                    <a:pt x="66" y="49"/>
                    <a:pt x="69" y="51"/>
                  </a:cubicBezTo>
                  <a:cubicBezTo>
                    <a:pt x="71" y="52"/>
                    <a:pt x="72" y="53"/>
                    <a:pt x="72" y="53"/>
                  </a:cubicBezTo>
                  <a:cubicBezTo>
                    <a:pt x="72" y="53"/>
                    <a:pt x="71" y="52"/>
                    <a:pt x="69" y="51"/>
                  </a:cubicBezTo>
                  <a:cubicBezTo>
                    <a:pt x="67" y="50"/>
                    <a:pt x="64" y="49"/>
                    <a:pt x="60" y="47"/>
                  </a:cubicBezTo>
                  <a:cubicBezTo>
                    <a:pt x="53" y="43"/>
                    <a:pt x="43" y="38"/>
                    <a:pt x="33" y="31"/>
                  </a:cubicBezTo>
                  <a:cubicBezTo>
                    <a:pt x="22" y="24"/>
                    <a:pt x="14" y="16"/>
                    <a:pt x="8" y="10"/>
                  </a:cubicBezTo>
                  <a:cubicBezTo>
                    <a:pt x="6" y="7"/>
                    <a:pt x="4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1414410" y="2382257"/>
              <a:ext cx="69238" cy="51017"/>
            </a:xfrm>
            <a:custGeom>
              <a:avLst/>
              <a:gdLst/>
              <a:ahLst/>
              <a:cxnLst/>
              <a:rect l="l" t="t" r="r" b="b"/>
              <a:pathLst>
                <a:path w="38" h="28" extrusionOk="0">
                  <a:moveTo>
                    <a:pt x="0" y="0"/>
                  </a:moveTo>
                  <a:cubicBezTo>
                    <a:pt x="0" y="0"/>
                    <a:pt x="2" y="3"/>
                    <a:pt x="5" y="6"/>
                  </a:cubicBezTo>
                  <a:cubicBezTo>
                    <a:pt x="8" y="9"/>
                    <a:pt x="13" y="12"/>
                    <a:pt x="18" y="16"/>
                  </a:cubicBezTo>
                  <a:cubicBezTo>
                    <a:pt x="23" y="20"/>
                    <a:pt x="29" y="23"/>
                    <a:pt x="32" y="25"/>
                  </a:cubicBezTo>
                  <a:cubicBezTo>
                    <a:pt x="36" y="27"/>
                    <a:pt x="39" y="28"/>
                    <a:pt x="38" y="28"/>
                  </a:cubicBezTo>
                  <a:cubicBezTo>
                    <a:pt x="38" y="28"/>
                    <a:pt x="28" y="25"/>
                    <a:pt x="17" y="17"/>
                  </a:cubicBezTo>
                  <a:cubicBezTo>
                    <a:pt x="12" y="13"/>
                    <a:pt x="7" y="9"/>
                    <a:pt x="4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1301443" y="2595437"/>
              <a:ext cx="196782" cy="189493"/>
            </a:xfrm>
            <a:custGeom>
              <a:avLst/>
              <a:gdLst/>
              <a:ahLst/>
              <a:cxnLst/>
              <a:rect l="l" t="t" r="r" b="b"/>
              <a:pathLst>
                <a:path w="108" h="104" extrusionOk="0">
                  <a:moveTo>
                    <a:pt x="108" y="104"/>
                  </a:moveTo>
                  <a:lnTo>
                    <a:pt x="107" y="103"/>
                  </a:lnTo>
                  <a:cubicBezTo>
                    <a:pt x="106" y="103"/>
                    <a:pt x="104" y="102"/>
                    <a:pt x="103" y="101"/>
                  </a:cubicBezTo>
                  <a:cubicBezTo>
                    <a:pt x="100" y="100"/>
                    <a:pt x="95" y="97"/>
                    <a:pt x="89" y="93"/>
                  </a:cubicBezTo>
                  <a:cubicBezTo>
                    <a:pt x="77" y="86"/>
                    <a:pt x="62" y="74"/>
                    <a:pt x="47" y="60"/>
                  </a:cubicBezTo>
                  <a:cubicBezTo>
                    <a:pt x="32" y="45"/>
                    <a:pt x="20" y="30"/>
                    <a:pt x="12" y="19"/>
                  </a:cubicBezTo>
                  <a:cubicBezTo>
                    <a:pt x="8" y="13"/>
                    <a:pt x="5" y="8"/>
                    <a:pt x="3" y="5"/>
                  </a:cubicBezTo>
                  <a:cubicBezTo>
                    <a:pt x="2" y="4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2"/>
                    <a:pt x="3" y="3"/>
                    <a:pt x="4" y="5"/>
                  </a:cubicBezTo>
                  <a:cubicBezTo>
                    <a:pt x="6" y="8"/>
                    <a:pt x="9" y="13"/>
                    <a:pt x="13" y="18"/>
                  </a:cubicBezTo>
                  <a:cubicBezTo>
                    <a:pt x="21" y="30"/>
                    <a:pt x="33" y="44"/>
                    <a:pt x="48" y="59"/>
                  </a:cubicBezTo>
                  <a:cubicBezTo>
                    <a:pt x="63" y="73"/>
                    <a:pt x="78" y="85"/>
                    <a:pt x="90" y="92"/>
                  </a:cubicBezTo>
                  <a:cubicBezTo>
                    <a:pt x="95" y="96"/>
                    <a:pt x="100" y="99"/>
                    <a:pt x="103" y="101"/>
                  </a:cubicBezTo>
                  <a:cubicBezTo>
                    <a:pt x="105" y="102"/>
                    <a:pt x="106" y="102"/>
                    <a:pt x="107" y="103"/>
                  </a:cubicBezTo>
                  <a:cubicBezTo>
                    <a:pt x="108" y="104"/>
                    <a:pt x="108" y="104"/>
                    <a:pt x="108" y="1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1168433" y="2595437"/>
              <a:ext cx="133010" cy="311570"/>
            </a:xfrm>
            <a:custGeom>
              <a:avLst/>
              <a:gdLst/>
              <a:ahLst/>
              <a:cxnLst/>
              <a:rect l="l" t="t" r="r" b="b"/>
              <a:pathLst>
                <a:path w="73" h="171" extrusionOk="0">
                  <a:moveTo>
                    <a:pt x="2" y="171"/>
                  </a:moveTo>
                  <a:cubicBezTo>
                    <a:pt x="2" y="171"/>
                    <a:pt x="1" y="168"/>
                    <a:pt x="1" y="164"/>
                  </a:cubicBezTo>
                  <a:cubicBezTo>
                    <a:pt x="0" y="159"/>
                    <a:pt x="0" y="152"/>
                    <a:pt x="0" y="143"/>
                  </a:cubicBezTo>
                  <a:cubicBezTo>
                    <a:pt x="1" y="126"/>
                    <a:pt x="7" y="102"/>
                    <a:pt x="22" y="79"/>
                  </a:cubicBezTo>
                  <a:cubicBezTo>
                    <a:pt x="36" y="57"/>
                    <a:pt x="48" y="37"/>
                    <a:pt x="58" y="23"/>
                  </a:cubicBezTo>
                  <a:cubicBezTo>
                    <a:pt x="62" y="16"/>
                    <a:pt x="66" y="10"/>
                    <a:pt x="69" y="6"/>
                  </a:cubicBezTo>
                  <a:cubicBezTo>
                    <a:pt x="72" y="2"/>
                    <a:pt x="73" y="0"/>
                    <a:pt x="73" y="0"/>
                  </a:cubicBezTo>
                  <a:cubicBezTo>
                    <a:pt x="74" y="0"/>
                    <a:pt x="72" y="2"/>
                    <a:pt x="70" y="6"/>
                  </a:cubicBezTo>
                  <a:cubicBezTo>
                    <a:pt x="67" y="11"/>
                    <a:pt x="64" y="17"/>
                    <a:pt x="60" y="24"/>
                  </a:cubicBezTo>
                  <a:cubicBezTo>
                    <a:pt x="51" y="39"/>
                    <a:pt x="38" y="59"/>
                    <a:pt x="24" y="81"/>
                  </a:cubicBezTo>
                  <a:cubicBezTo>
                    <a:pt x="10" y="103"/>
                    <a:pt x="4" y="126"/>
                    <a:pt x="2" y="143"/>
                  </a:cubicBezTo>
                  <a:cubicBezTo>
                    <a:pt x="1" y="160"/>
                    <a:pt x="2" y="171"/>
                    <a:pt x="2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550" rIns="90000" bIns="16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1195764" y="2772175"/>
              <a:ext cx="182205" cy="182205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100" y="100"/>
                  </a:moveTo>
                  <a:cubicBezTo>
                    <a:pt x="100" y="100"/>
                    <a:pt x="91" y="100"/>
                    <a:pt x="78" y="97"/>
                  </a:cubicBezTo>
                  <a:cubicBezTo>
                    <a:pt x="64" y="93"/>
                    <a:pt x="46" y="85"/>
                    <a:pt x="31" y="70"/>
                  </a:cubicBezTo>
                  <a:cubicBezTo>
                    <a:pt x="15" y="54"/>
                    <a:pt x="7" y="36"/>
                    <a:pt x="4" y="23"/>
                  </a:cubicBezTo>
                  <a:cubicBezTo>
                    <a:pt x="0" y="9"/>
                    <a:pt x="0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3"/>
                    <a:pt x="1" y="4"/>
                    <a:pt x="1" y="6"/>
                  </a:cubicBezTo>
                  <a:cubicBezTo>
                    <a:pt x="2" y="10"/>
                    <a:pt x="3" y="16"/>
                    <a:pt x="5" y="22"/>
                  </a:cubicBezTo>
                  <a:cubicBezTo>
                    <a:pt x="8" y="36"/>
                    <a:pt x="17" y="54"/>
                    <a:pt x="32" y="69"/>
                  </a:cubicBezTo>
                  <a:cubicBezTo>
                    <a:pt x="47" y="84"/>
                    <a:pt x="65" y="92"/>
                    <a:pt x="78" y="96"/>
                  </a:cubicBezTo>
                  <a:cubicBezTo>
                    <a:pt x="85" y="98"/>
                    <a:pt x="90" y="99"/>
                    <a:pt x="94" y="99"/>
                  </a:cubicBezTo>
                  <a:cubicBezTo>
                    <a:pt x="96" y="100"/>
                    <a:pt x="97" y="100"/>
                    <a:pt x="98" y="100"/>
                  </a:cubicBezTo>
                  <a:cubicBezTo>
                    <a:pt x="100" y="100"/>
                    <a:pt x="100" y="100"/>
                    <a:pt x="10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1110128" y="2551707"/>
              <a:ext cx="149408" cy="187671"/>
            </a:xfrm>
            <a:custGeom>
              <a:avLst/>
              <a:gdLst/>
              <a:ahLst/>
              <a:cxnLst/>
              <a:rect l="l" t="t" r="r" b="b"/>
              <a:pathLst>
                <a:path w="82" h="103" extrusionOk="0">
                  <a:moveTo>
                    <a:pt x="82" y="0"/>
                  </a:moveTo>
                  <a:cubicBezTo>
                    <a:pt x="82" y="0"/>
                    <a:pt x="82" y="1"/>
                    <a:pt x="81" y="1"/>
                  </a:cubicBezTo>
                  <a:cubicBezTo>
                    <a:pt x="80" y="2"/>
                    <a:pt x="79" y="2"/>
                    <a:pt x="78" y="3"/>
                  </a:cubicBezTo>
                  <a:cubicBezTo>
                    <a:pt x="75" y="5"/>
                    <a:pt x="70" y="8"/>
                    <a:pt x="65" y="11"/>
                  </a:cubicBezTo>
                  <a:cubicBezTo>
                    <a:pt x="55" y="18"/>
                    <a:pt x="43" y="29"/>
                    <a:pt x="31" y="44"/>
                  </a:cubicBezTo>
                  <a:cubicBezTo>
                    <a:pt x="19" y="58"/>
                    <a:pt x="11" y="73"/>
                    <a:pt x="7" y="85"/>
                  </a:cubicBezTo>
                  <a:cubicBezTo>
                    <a:pt x="4" y="90"/>
                    <a:pt x="3" y="95"/>
                    <a:pt x="2" y="98"/>
                  </a:cubicBezTo>
                  <a:cubicBezTo>
                    <a:pt x="1" y="99"/>
                    <a:pt x="1" y="101"/>
                    <a:pt x="0" y="102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0" y="102"/>
                  </a:lnTo>
                  <a:cubicBezTo>
                    <a:pt x="1" y="101"/>
                    <a:pt x="1" y="99"/>
                    <a:pt x="1" y="98"/>
                  </a:cubicBezTo>
                  <a:cubicBezTo>
                    <a:pt x="2" y="95"/>
                    <a:pt x="4" y="90"/>
                    <a:pt x="6" y="84"/>
                  </a:cubicBezTo>
                  <a:cubicBezTo>
                    <a:pt x="10" y="73"/>
                    <a:pt x="18" y="58"/>
                    <a:pt x="30" y="43"/>
                  </a:cubicBezTo>
                  <a:cubicBezTo>
                    <a:pt x="42" y="28"/>
                    <a:pt x="55" y="17"/>
                    <a:pt x="65" y="10"/>
                  </a:cubicBezTo>
                  <a:cubicBezTo>
                    <a:pt x="70" y="7"/>
                    <a:pt x="74" y="4"/>
                    <a:pt x="77" y="3"/>
                  </a:cubicBezTo>
                  <a:cubicBezTo>
                    <a:pt x="79" y="2"/>
                    <a:pt x="80" y="1"/>
                    <a:pt x="81" y="1"/>
                  </a:cubicBezTo>
                  <a:cubicBezTo>
                    <a:pt x="82" y="0"/>
                    <a:pt x="82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1053644" y="2464249"/>
              <a:ext cx="140298" cy="109323"/>
            </a:xfrm>
            <a:custGeom>
              <a:avLst/>
              <a:gdLst/>
              <a:ahLst/>
              <a:cxnLst/>
              <a:rect l="l" t="t" r="r" b="b"/>
              <a:pathLst>
                <a:path w="77" h="60" extrusionOk="0">
                  <a:moveTo>
                    <a:pt x="77" y="0"/>
                  </a:moveTo>
                  <a:cubicBezTo>
                    <a:pt x="77" y="0"/>
                    <a:pt x="75" y="1"/>
                    <a:pt x="73" y="2"/>
                  </a:cubicBezTo>
                  <a:cubicBezTo>
                    <a:pt x="71" y="2"/>
                    <a:pt x="67" y="4"/>
                    <a:pt x="63" y="5"/>
                  </a:cubicBezTo>
                  <a:cubicBezTo>
                    <a:pt x="55" y="9"/>
                    <a:pt x="43" y="14"/>
                    <a:pt x="33" y="23"/>
                  </a:cubicBezTo>
                  <a:cubicBezTo>
                    <a:pt x="22" y="31"/>
                    <a:pt x="15" y="42"/>
                    <a:pt x="9" y="49"/>
                  </a:cubicBezTo>
                  <a:cubicBezTo>
                    <a:pt x="7" y="52"/>
                    <a:pt x="4" y="55"/>
                    <a:pt x="3" y="57"/>
                  </a:cubicBezTo>
                  <a:cubicBezTo>
                    <a:pt x="1" y="59"/>
                    <a:pt x="1" y="60"/>
                    <a:pt x="0" y="60"/>
                  </a:cubicBezTo>
                  <a:cubicBezTo>
                    <a:pt x="0" y="60"/>
                    <a:pt x="0" y="59"/>
                    <a:pt x="2" y="57"/>
                  </a:cubicBezTo>
                  <a:cubicBezTo>
                    <a:pt x="3" y="55"/>
                    <a:pt x="6" y="52"/>
                    <a:pt x="9" y="48"/>
                  </a:cubicBezTo>
                  <a:cubicBezTo>
                    <a:pt x="14" y="41"/>
                    <a:pt x="22" y="31"/>
                    <a:pt x="33" y="22"/>
                  </a:cubicBezTo>
                  <a:cubicBezTo>
                    <a:pt x="43" y="13"/>
                    <a:pt x="54" y="8"/>
                    <a:pt x="63" y="4"/>
                  </a:cubicBezTo>
                  <a:cubicBezTo>
                    <a:pt x="67" y="3"/>
                    <a:pt x="70" y="1"/>
                    <a:pt x="73" y="1"/>
                  </a:cubicBezTo>
                  <a:cubicBezTo>
                    <a:pt x="75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2369165" y="370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1244CF-0AF6-B467-EFE2-8687A7A582C6}"/>
              </a:ext>
            </a:extLst>
          </p:cNvPr>
          <p:cNvSpPr txBox="1"/>
          <p:nvPr/>
        </p:nvSpPr>
        <p:spPr>
          <a:xfrm>
            <a:off x="6398810" y="4434793"/>
            <a:ext cx="321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Daniele Gotti - 1079011</a:t>
            </a:r>
          </a:p>
          <a:p>
            <a:r>
              <a:rPr lang="it-IT" dirty="0"/>
              <a:t>Filippo Bolis - 1079493</a:t>
            </a:r>
          </a:p>
        </p:txBody>
      </p:sp>
      <p:pic>
        <p:nvPicPr>
          <p:cNvPr id="9" name="Immagine 8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FDD4D78A-AC28-27FF-4255-FF3773D5C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6" t="22741" r="9549" b="10560"/>
          <a:stretch/>
        </p:blipFill>
        <p:spPr>
          <a:xfrm>
            <a:off x="3434002" y="1616997"/>
            <a:ext cx="5238000" cy="12371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Criticità</a:t>
            </a:r>
            <a:endParaRPr sz="3600" b="1" dirty="0"/>
          </a:p>
        </p:txBody>
      </p:sp>
      <p:graphicFrame>
        <p:nvGraphicFramePr>
          <p:cNvPr id="951" name="Google Shape;951;p27"/>
          <p:cNvGraphicFramePr/>
          <p:nvPr/>
        </p:nvGraphicFramePr>
        <p:xfrm>
          <a:off x="125395" y="1941395"/>
          <a:ext cx="8298605" cy="20870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Dati statici degli eventi</a:t>
                      </a: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In mancanza dell’API di Eventbrite siamo stati costretti a svolgere uno scraping, tuttavia 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 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dati ottenuti sono </a:t>
                      </a:r>
                      <a:r>
                        <a:rPr lang="en" sz="1600" dirty="0">
                          <a:solidFill>
                            <a:srgbClr val="FF000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utili solo nel breve periodo</a:t>
                      </a:r>
                      <a:endParaRPr sz="1600" dirty="0">
                        <a:solidFill>
                          <a:srgbClr val="FF0000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Password esposte</a:t>
                      </a: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Le password degli utenti sono </a:t>
                      </a:r>
                      <a:r>
                        <a:rPr lang="it-IT" sz="1600" dirty="0">
                          <a:solidFill>
                            <a:srgbClr val="FF000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pubbliche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nel database </a:t>
                      </a:r>
                      <a:r>
                        <a:rPr lang="it-IT" sz="1600" dirty="0" err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MongoDB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– S3</a:t>
                      </a:r>
                      <a:endParaRPr sz="16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u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Doppio DB</a:t>
                      </a: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In caso di aggiornamento dei dati su S3, è necessario </a:t>
                      </a:r>
                      <a:r>
                        <a:rPr lang="it-IT" sz="1600" dirty="0">
                          <a:solidFill>
                            <a:srgbClr val="FF000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riavviare ogni volta il job di AWS </a:t>
                      </a:r>
                      <a:r>
                        <a:rPr lang="it-IT" sz="1600" dirty="0" err="1">
                          <a:solidFill>
                            <a:srgbClr val="FF000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Glue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, il che può causare ritardi.</a:t>
                      </a:r>
                      <a:endParaRPr sz="16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3" name="Google Shape;953;p27"/>
          <p:cNvSpPr txBox="1">
            <a:spLocks/>
          </p:cNvSpPr>
          <p:nvPr/>
        </p:nvSpPr>
        <p:spPr>
          <a:xfrm>
            <a:off x="7105236" y="4169838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 more info:</a:t>
            </a:r>
            <a:b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b="1" u="sng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en" sz="1800" b="1" u="sng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r>
              <a:rPr lang="en" sz="1800" b="1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u="sng" dirty="0">
              <a:solidFill>
                <a:srgbClr val="017DC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 descr="Immagine che contiene giallo, triangolo&#10;&#10;Descrizione generata automaticamente">
            <a:extLst>
              <a:ext uri="{FF2B5EF4-FFF2-40B4-BE49-F238E27FC236}">
                <a16:creationId xmlns:a16="http://schemas.microsoft.com/office/drawing/2014/main" id="{5E9ACA59-4036-D3CB-399C-E3B31C8A5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634" y="196986"/>
            <a:ext cx="1068777" cy="10687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 evoluzioni</a:t>
            </a:r>
            <a:endParaRPr sz="3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53" name="Google Shape;953;p27"/>
          <p:cNvSpPr txBox="1">
            <a:spLocks/>
          </p:cNvSpPr>
          <p:nvPr/>
        </p:nvSpPr>
        <p:spPr>
          <a:xfrm>
            <a:off x="7105236" y="4169838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 more info:</a:t>
            </a:r>
            <a:b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b="1" u="sng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en" sz="1800" b="1" u="sng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r>
              <a:rPr lang="en" sz="1800" b="1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u="sng" dirty="0">
              <a:solidFill>
                <a:srgbClr val="017DC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9214;p64">
            <a:extLst>
              <a:ext uri="{FF2B5EF4-FFF2-40B4-BE49-F238E27FC236}">
                <a16:creationId xmlns:a16="http://schemas.microsoft.com/office/drawing/2014/main" id="{F90149A5-03E7-0A83-788F-74D83B5F65B9}"/>
              </a:ext>
            </a:extLst>
          </p:cNvPr>
          <p:cNvGrpSpPr/>
          <p:nvPr/>
        </p:nvGrpSpPr>
        <p:grpSpPr>
          <a:xfrm>
            <a:off x="1508093" y="315949"/>
            <a:ext cx="857736" cy="919784"/>
            <a:chOff x="-1591550" y="3597475"/>
            <a:chExt cx="293825" cy="294575"/>
          </a:xfrm>
        </p:grpSpPr>
        <p:sp>
          <p:nvSpPr>
            <p:cNvPr id="4" name="Google Shape;9215;p64">
              <a:extLst>
                <a:ext uri="{FF2B5EF4-FFF2-40B4-BE49-F238E27FC236}">
                  <a16:creationId xmlns:a16="http://schemas.microsoft.com/office/drawing/2014/main" id="{44ABC75E-31FD-F3C7-ADB8-9584B4C1A9B2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216;p64">
              <a:extLst>
                <a:ext uri="{FF2B5EF4-FFF2-40B4-BE49-F238E27FC236}">
                  <a16:creationId xmlns:a16="http://schemas.microsoft.com/office/drawing/2014/main" id="{B8006CBA-149A-D5EC-95FD-A0E4F3C0D95E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17;p64">
              <a:extLst>
                <a:ext uri="{FF2B5EF4-FFF2-40B4-BE49-F238E27FC236}">
                  <a16:creationId xmlns:a16="http://schemas.microsoft.com/office/drawing/2014/main" id="{355FC5BE-F5FC-5382-D216-AFA26EC0601A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" name="Google Shape;951;p27">
            <a:extLst>
              <a:ext uri="{FF2B5EF4-FFF2-40B4-BE49-F238E27FC236}">
                <a16:creationId xmlns:a16="http://schemas.microsoft.com/office/drawing/2014/main" id="{636113E2-A7A5-A0B8-3CE3-372E84C4967F}"/>
              </a:ext>
            </a:extLst>
          </p:cNvPr>
          <p:cNvGraphicFramePr/>
          <p:nvPr/>
        </p:nvGraphicFramePr>
        <p:xfrm>
          <a:off x="125395" y="1890834"/>
          <a:ext cx="8298605" cy="25568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683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Dati statici degli eventi</a:t>
                      </a: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Se in futuro </a:t>
                      </a:r>
                      <a:r>
                        <a:rPr lang="it-IT" sz="1600" dirty="0" err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Eventbrite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</a:t>
                      </a:r>
                      <a:r>
                        <a:rPr lang="it-IT" sz="1600" dirty="0">
                          <a:solidFill>
                            <a:srgbClr val="0070C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offrirà API 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per l'accesso ai dati degli eventi, sarà possibile implementarle. In alternativa, </a:t>
                      </a:r>
                      <a:r>
                        <a:rPr lang="it-IT" sz="1600" dirty="0">
                          <a:solidFill>
                            <a:srgbClr val="0070C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si potrebbe considerare il cambio del provider 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dei dati.</a:t>
                      </a:r>
                      <a:endParaRPr sz="16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72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Password esposte</a:t>
                      </a: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Si potrebbe rendere </a:t>
                      </a:r>
                      <a:r>
                        <a:rPr lang="it-IT" sz="1600" dirty="0">
                          <a:solidFill>
                            <a:srgbClr val="0070C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l’accesso più sicuro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, ad esempio con Cognito</a:t>
                      </a:r>
                      <a:endParaRPr sz="16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31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99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795090" y="1276504"/>
            <a:ext cx="4644105" cy="18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 </a:t>
            </a:r>
            <a:r>
              <a:rPr lang="it-IT" sz="1600" dirty="0">
                <a:solidFill>
                  <a:schemeClr val="tx1"/>
                </a:solidFill>
              </a:rPr>
              <a:t>restituisce</a:t>
            </a:r>
            <a:r>
              <a:rPr lang="it-IT" sz="1600" dirty="0">
                <a:solidFill>
                  <a:srgbClr val="FF0000"/>
                </a:solidFill>
              </a:rPr>
              <a:t> tutti gli eventi</a:t>
            </a:r>
            <a:r>
              <a:rPr lang="it-IT" sz="1600" dirty="0"/>
              <a:t> in ordine casuale dal database degli eventi raccolti tramite </a:t>
            </a:r>
            <a:r>
              <a:rPr lang="it-IT" sz="1600" dirty="0" err="1"/>
              <a:t>scraping</a:t>
            </a:r>
            <a:r>
              <a:rPr lang="it-IT" sz="1600" dirty="0"/>
              <a:t> da </a:t>
            </a:r>
            <a:r>
              <a:rPr lang="it-IT" sz="1600" dirty="0" err="1"/>
              <a:t>Eventbrite</a:t>
            </a:r>
            <a:r>
              <a:rPr lang="it-IT" sz="1600" dirty="0"/>
              <a:t>. È possibile </a:t>
            </a:r>
            <a:r>
              <a:rPr lang="it-IT" sz="1600" dirty="0">
                <a:solidFill>
                  <a:srgbClr val="0070C0"/>
                </a:solidFill>
              </a:rPr>
              <a:t>filtrare</a:t>
            </a:r>
            <a:r>
              <a:rPr lang="it-IT" sz="1600" dirty="0"/>
              <a:t> i risultati utilizzando </a:t>
            </a:r>
            <a:r>
              <a:rPr lang="it-IT" sz="1600" dirty="0">
                <a:solidFill>
                  <a:schemeClr val="tx1"/>
                </a:solidFill>
              </a:rPr>
              <a:t>le parole chiave </a:t>
            </a:r>
            <a:r>
              <a:rPr lang="it-IT" sz="1600" dirty="0">
                <a:solidFill>
                  <a:srgbClr val="0070C0"/>
                </a:solidFill>
              </a:rPr>
              <a:t>"page" </a:t>
            </a:r>
            <a:r>
              <a:rPr lang="it-IT" sz="1600" dirty="0"/>
              <a:t>e 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  <a:r>
              <a:rPr lang="it-IT" sz="1600" dirty="0" err="1">
                <a:solidFill>
                  <a:srgbClr val="0070C0"/>
                </a:solidFill>
              </a:rPr>
              <a:t>doc_per_page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2524286" y="308961"/>
            <a:ext cx="485205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it-IT" sz="3600" dirty="0" err="1">
                <a:solidFill>
                  <a:srgbClr val="0070C0"/>
                </a:solidFill>
              </a:rPr>
              <a:t>Get_Casual_Events</a:t>
            </a:r>
            <a:endParaRPr lang="it-IT" sz="3600" dirty="0"/>
          </a:p>
        </p:txBody>
      </p:sp>
      <p:pic>
        <p:nvPicPr>
          <p:cNvPr id="4" name="Immagine 3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E728843A-1BB7-ACFA-82C6-237EF0BD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88" y="1762935"/>
            <a:ext cx="3296110" cy="695422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B9E7B74-39EE-1C2E-2A35-D6D3CAB29A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33373"/>
          <a:stretch/>
        </p:blipFill>
        <p:spPr>
          <a:xfrm>
            <a:off x="177835" y="3003877"/>
            <a:ext cx="6092336" cy="1479495"/>
          </a:xfrm>
          <a:prstGeom prst="rect">
            <a:avLst/>
          </a:prstGeom>
        </p:spPr>
      </p:pic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19894" y="2685143"/>
            <a:ext cx="1829016" cy="1124860"/>
          </a:xfrm>
          <a:prstGeom prst="bentConnector3">
            <a:avLst>
              <a:gd name="adj1" fmla="val 4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Google Shape;1006;p30">
            <a:extLst>
              <a:ext uri="{FF2B5EF4-FFF2-40B4-BE49-F238E27FC236}">
                <a16:creationId xmlns:a16="http://schemas.microsoft.com/office/drawing/2014/main" id="{873BF24D-D134-AE46-9C08-A0254322542F}"/>
              </a:ext>
            </a:extLst>
          </p:cNvPr>
          <p:cNvSpPr txBox="1">
            <a:spLocks/>
          </p:cNvSpPr>
          <p:nvPr/>
        </p:nvSpPr>
        <p:spPr>
          <a:xfrm>
            <a:off x="6433027" y="4513938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7" name="Google Shape;1006;p30">
            <a:extLst>
              <a:ext uri="{FF2B5EF4-FFF2-40B4-BE49-F238E27FC236}">
                <a16:creationId xmlns:a16="http://schemas.microsoft.com/office/drawing/2014/main" id="{587BF784-4F92-F85A-F5A0-6DF9910C1FFA}"/>
              </a:ext>
            </a:extLst>
          </p:cNvPr>
          <p:cNvSpPr txBox="1">
            <a:spLocks/>
          </p:cNvSpPr>
          <p:nvPr/>
        </p:nvSpPr>
        <p:spPr>
          <a:xfrm>
            <a:off x="3447144" y="2541514"/>
            <a:ext cx="4789714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https://pcabt8bxy7.execute-api.us-east-1.amazonaws.com/default/Get_Casual_Events </a:t>
            </a:r>
            <a:endParaRPr lang="it-IT" sz="9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795090" y="1276504"/>
            <a:ext cx="4644105" cy="18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 </a:t>
            </a:r>
            <a:r>
              <a:rPr lang="it-IT" sz="1600" dirty="0">
                <a:solidFill>
                  <a:schemeClr val="tx1"/>
                </a:solidFill>
              </a:rPr>
              <a:t>restituisce</a:t>
            </a:r>
            <a:r>
              <a:rPr lang="it-IT" sz="1600" dirty="0">
                <a:solidFill>
                  <a:srgbClr val="FF0000"/>
                </a:solidFill>
              </a:rPr>
              <a:t> alcuni dati gli utenti</a:t>
            </a:r>
            <a:r>
              <a:rPr lang="it-IT" sz="1600" dirty="0"/>
              <a:t> in ordine casuale dal database degli utenti. È possibile </a:t>
            </a:r>
            <a:r>
              <a:rPr lang="it-IT" sz="1600" dirty="0">
                <a:solidFill>
                  <a:srgbClr val="0070C0"/>
                </a:solidFill>
              </a:rPr>
              <a:t>filtrare</a:t>
            </a:r>
            <a:r>
              <a:rPr lang="it-IT" sz="1600" dirty="0"/>
              <a:t> i risultati utilizzando </a:t>
            </a:r>
            <a:r>
              <a:rPr lang="it-IT" sz="1600" dirty="0">
                <a:solidFill>
                  <a:schemeClr val="tx1"/>
                </a:solidFill>
              </a:rPr>
              <a:t>le parole chiave </a:t>
            </a:r>
            <a:r>
              <a:rPr lang="it-IT" sz="1600" dirty="0">
                <a:solidFill>
                  <a:srgbClr val="0070C0"/>
                </a:solidFill>
              </a:rPr>
              <a:t>"page" </a:t>
            </a:r>
            <a:r>
              <a:rPr lang="it-IT" sz="1600" dirty="0"/>
              <a:t>e 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  <a:r>
              <a:rPr lang="it-IT" sz="1600" dirty="0" err="1">
                <a:solidFill>
                  <a:srgbClr val="0070C0"/>
                </a:solidFill>
              </a:rPr>
              <a:t>doc_per_page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2419597" y="308961"/>
            <a:ext cx="485205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it-IT" sz="3600" dirty="0" err="1">
                <a:solidFill>
                  <a:srgbClr val="0070C0"/>
                </a:solidFill>
              </a:rPr>
              <a:t>Get_Casual_Users</a:t>
            </a:r>
            <a:endParaRPr lang="it-IT" sz="3600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19894" y="2685143"/>
            <a:ext cx="1829016" cy="1124860"/>
          </a:xfrm>
          <a:prstGeom prst="bentConnector3">
            <a:avLst>
              <a:gd name="adj1" fmla="val 4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06B705C1-865D-5B87-8EAA-4E3FBA08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88" y="1762935"/>
            <a:ext cx="3296110" cy="695422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5B7F246-DEF0-071B-9227-34304A31C5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696"/>
          <a:stretch/>
        </p:blipFill>
        <p:spPr>
          <a:xfrm>
            <a:off x="177834" y="3003877"/>
            <a:ext cx="6167030" cy="1466523"/>
          </a:xfrm>
          <a:prstGeom prst="rect">
            <a:avLst/>
          </a:prstGeom>
        </p:spPr>
      </p:pic>
      <p:sp>
        <p:nvSpPr>
          <p:cNvPr id="12" name="Google Shape;1006;p30">
            <a:extLst>
              <a:ext uri="{FF2B5EF4-FFF2-40B4-BE49-F238E27FC236}">
                <a16:creationId xmlns:a16="http://schemas.microsoft.com/office/drawing/2014/main" id="{D45011A9-D54B-F79F-659D-1306A43EAF46}"/>
              </a:ext>
            </a:extLst>
          </p:cNvPr>
          <p:cNvSpPr txBox="1">
            <a:spLocks/>
          </p:cNvSpPr>
          <p:nvPr/>
        </p:nvSpPr>
        <p:spPr>
          <a:xfrm>
            <a:off x="6433027" y="4513938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6" name="Google Shape;1006;p30">
            <a:extLst>
              <a:ext uri="{FF2B5EF4-FFF2-40B4-BE49-F238E27FC236}">
                <a16:creationId xmlns:a16="http://schemas.microsoft.com/office/drawing/2014/main" id="{04326834-B40C-0B86-4508-C21D10BD2890}"/>
              </a:ext>
            </a:extLst>
          </p:cNvPr>
          <p:cNvSpPr txBox="1">
            <a:spLocks/>
          </p:cNvSpPr>
          <p:nvPr/>
        </p:nvSpPr>
        <p:spPr>
          <a:xfrm>
            <a:off x="3447144" y="2541514"/>
            <a:ext cx="4789714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https://21ggtaqrr8.execute-api.us-east-1.amazonaws.com/default/Get_Casual_Users</a:t>
            </a:r>
            <a:endParaRPr lang="it-IT" sz="9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9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D0A98F92-A588-A988-5BD3-4C19BD46C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88" y="1759432"/>
            <a:ext cx="3293030" cy="695422"/>
          </a:xfrm>
          <a:prstGeom prst="rect">
            <a:avLst/>
          </a:prstGeom>
        </p:spPr>
      </p:pic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795090" y="1276504"/>
            <a:ext cx="4644105" cy="18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 </a:t>
            </a:r>
            <a:r>
              <a:rPr lang="it-IT" sz="1600" dirty="0">
                <a:solidFill>
                  <a:schemeClr val="tx1"/>
                </a:solidFill>
              </a:rPr>
              <a:t>restituisce</a:t>
            </a:r>
            <a:r>
              <a:rPr lang="it-IT" sz="1600" dirty="0">
                <a:solidFill>
                  <a:srgbClr val="FF0000"/>
                </a:solidFill>
              </a:rPr>
              <a:t> alcuni dati dei video </a:t>
            </a:r>
            <a:r>
              <a:rPr lang="it-IT" sz="1600" dirty="0" err="1">
                <a:solidFill>
                  <a:srgbClr val="FF0000"/>
                </a:solidFill>
              </a:rPr>
              <a:t>Tedx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in ordine casuale dal database degli utenti. È possibile </a:t>
            </a:r>
            <a:r>
              <a:rPr lang="it-IT" sz="1600" dirty="0">
                <a:solidFill>
                  <a:srgbClr val="0070C0"/>
                </a:solidFill>
              </a:rPr>
              <a:t>filtrare</a:t>
            </a:r>
            <a:r>
              <a:rPr lang="it-IT" sz="1600" dirty="0"/>
              <a:t> i risultati utilizzando </a:t>
            </a:r>
            <a:r>
              <a:rPr lang="it-IT" sz="1600" dirty="0">
                <a:solidFill>
                  <a:schemeClr val="tx1"/>
                </a:solidFill>
              </a:rPr>
              <a:t>le parole chiave </a:t>
            </a:r>
            <a:r>
              <a:rPr lang="it-IT" sz="1600" dirty="0">
                <a:solidFill>
                  <a:srgbClr val="0070C0"/>
                </a:solidFill>
              </a:rPr>
              <a:t>"page" </a:t>
            </a:r>
            <a:r>
              <a:rPr lang="it-IT" sz="1600" dirty="0"/>
              <a:t>e 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  <a:r>
              <a:rPr lang="it-IT" sz="1600" dirty="0" err="1">
                <a:solidFill>
                  <a:srgbClr val="0070C0"/>
                </a:solidFill>
              </a:rPr>
              <a:t>doc_per_page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2419597" y="308961"/>
            <a:ext cx="485205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it-IT" sz="3600" dirty="0" err="1">
                <a:solidFill>
                  <a:srgbClr val="0070C0"/>
                </a:solidFill>
              </a:rPr>
              <a:t>Get_Casual_Video</a:t>
            </a:r>
            <a:endParaRPr lang="it-IT" sz="3600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19894" y="2685143"/>
            <a:ext cx="1829016" cy="1124860"/>
          </a:xfrm>
          <a:prstGeom prst="bentConnector3">
            <a:avLst>
              <a:gd name="adj1" fmla="val 4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EDB3A61-9D35-7355-0B03-511109C1DB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697"/>
          <a:stretch/>
        </p:blipFill>
        <p:spPr>
          <a:xfrm>
            <a:off x="177835" y="3003877"/>
            <a:ext cx="6157652" cy="1514686"/>
          </a:xfrm>
          <a:prstGeom prst="rect">
            <a:avLst/>
          </a:prstGeom>
        </p:spPr>
      </p:pic>
      <p:sp>
        <p:nvSpPr>
          <p:cNvPr id="13" name="Google Shape;1006;p30">
            <a:extLst>
              <a:ext uri="{FF2B5EF4-FFF2-40B4-BE49-F238E27FC236}">
                <a16:creationId xmlns:a16="http://schemas.microsoft.com/office/drawing/2014/main" id="{C7FA2018-2270-F198-66E5-E21046AC4158}"/>
              </a:ext>
            </a:extLst>
          </p:cNvPr>
          <p:cNvSpPr txBox="1">
            <a:spLocks/>
          </p:cNvSpPr>
          <p:nvPr/>
        </p:nvSpPr>
        <p:spPr>
          <a:xfrm>
            <a:off x="6433027" y="4513938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4" name="Google Shape;1006;p30">
            <a:extLst>
              <a:ext uri="{FF2B5EF4-FFF2-40B4-BE49-F238E27FC236}">
                <a16:creationId xmlns:a16="http://schemas.microsoft.com/office/drawing/2014/main" id="{FFB65697-8402-00EF-D3E2-D2B5212B7C8B}"/>
              </a:ext>
            </a:extLst>
          </p:cNvPr>
          <p:cNvSpPr txBox="1">
            <a:spLocks/>
          </p:cNvSpPr>
          <p:nvPr/>
        </p:nvSpPr>
        <p:spPr>
          <a:xfrm>
            <a:off x="3447144" y="2541514"/>
            <a:ext cx="4789714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https://0oc6y6q9zj.execute-api.us-east-1.amazonaws.com/default/Get_Casual_Videos</a:t>
            </a:r>
            <a:endParaRPr lang="it-IT" sz="9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5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4499895" y="1643240"/>
            <a:ext cx="4644105" cy="18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L'API, </a:t>
            </a:r>
            <a:r>
              <a:rPr lang="it-IT" sz="1600" dirty="0">
                <a:solidFill>
                  <a:schemeClr val="tx1"/>
                </a:solidFill>
              </a:rPr>
              <a:t>dato</a:t>
            </a:r>
            <a:r>
              <a:rPr lang="it-IT" sz="1600" dirty="0">
                <a:solidFill>
                  <a:srgbClr val="0070C0"/>
                </a:solidFill>
              </a:rPr>
              <a:t> l'ID di un utente </a:t>
            </a:r>
            <a:r>
              <a:rPr lang="it-IT" sz="1600" dirty="0"/>
              <a:t>come input, </a:t>
            </a:r>
            <a:r>
              <a:rPr lang="it-IT" sz="1600" dirty="0">
                <a:solidFill>
                  <a:schemeClr val="tx1"/>
                </a:solidFill>
              </a:rPr>
              <a:t>restituisce</a:t>
            </a:r>
            <a:r>
              <a:rPr lang="it-IT" sz="1600" dirty="0"/>
              <a:t> gli </a:t>
            </a:r>
            <a:r>
              <a:rPr lang="it-IT" sz="1600" dirty="0">
                <a:solidFill>
                  <a:schemeClr val="bg2"/>
                </a:solidFill>
              </a:rPr>
              <a:t>ID</a:t>
            </a:r>
            <a:r>
              <a:rPr lang="it-IT" sz="1600" dirty="0"/>
              <a:t> </a:t>
            </a:r>
            <a:r>
              <a:rPr lang="it-IT" sz="1600" dirty="0">
                <a:solidFill>
                  <a:schemeClr val="bg2"/>
                </a:solidFill>
              </a:rPr>
              <a:t>degli utenti </a:t>
            </a:r>
            <a:r>
              <a:rPr lang="it-IT" sz="1600" u="sng" dirty="0">
                <a:solidFill>
                  <a:srgbClr val="FF0000"/>
                </a:solidFill>
              </a:rPr>
              <a:t>ordinati</a:t>
            </a:r>
            <a:r>
              <a:rPr lang="it-IT" sz="1600" dirty="0"/>
              <a:t> dalla distanza minore alla maggiore, </a:t>
            </a:r>
            <a:r>
              <a:rPr lang="it-IT" sz="1600" dirty="0">
                <a:solidFill>
                  <a:srgbClr val="FF0000"/>
                </a:solidFill>
              </a:rPr>
              <a:t>calcolando</a:t>
            </a:r>
            <a:r>
              <a:rPr lang="it-IT" sz="1600" dirty="0"/>
              <a:t> la distanza in </a:t>
            </a:r>
            <a:r>
              <a:rPr lang="it-IT" sz="1600" dirty="0">
                <a:solidFill>
                  <a:srgbClr val="FF0000"/>
                </a:solidFill>
              </a:rPr>
              <a:t>chilometri</a:t>
            </a:r>
            <a:r>
              <a:rPr lang="it-IT" sz="1600" dirty="0"/>
              <a:t>. È possibile filtrare i risultati utilizzando le parole chiave </a:t>
            </a:r>
            <a:r>
              <a:rPr lang="it-IT" sz="1600" dirty="0">
                <a:solidFill>
                  <a:srgbClr val="0070C0"/>
                </a:solidFill>
              </a:rPr>
              <a:t>"page" </a:t>
            </a:r>
            <a:r>
              <a:rPr lang="it-IT" sz="1600" dirty="0"/>
              <a:t>e 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  <a:r>
              <a:rPr lang="it-IT" sz="1600" dirty="0" err="1">
                <a:solidFill>
                  <a:srgbClr val="0070C0"/>
                </a:solidFill>
              </a:rPr>
              <a:t>doc_per_page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2441368" y="313122"/>
            <a:ext cx="376348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it-IT" sz="3600" dirty="0" err="1">
                <a:solidFill>
                  <a:srgbClr val="0070C0"/>
                </a:solidFill>
              </a:rPr>
              <a:t>Get_Distance</a:t>
            </a:r>
            <a:endParaRPr lang="it-IT" sz="3600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</p:cNvCxnSpPr>
          <p:nvPr/>
        </p:nvCxnSpPr>
        <p:spPr>
          <a:xfrm rot="5400000">
            <a:off x="3110056" y="2455211"/>
            <a:ext cx="1500526" cy="668623"/>
          </a:xfrm>
          <a:prstGeom prst="bentConnector3">
            <a:avLst>
              <a:gd name="adj1" fmla="val 998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1006;p30">
            <a:extLst>
              <a:ext uri="{FF2B5EF4-FFF2-40B4-BE49-F238E27FC236}">
                <a16:creationId xmlns:a16="http://schemas.microsoft.com/office/drawing/2014/main" id="{C7FA2018-2270-F198-66E5-E21046AC4158}"/>
              </a:ext>
            </a:extLst>
          </p:cNvPr>
          <p:cNvSpPr txBox="1">
            <a:spLocks/>
          </p:cNvSpPr>
          <p:nvPr/>
        </p:nvSpPr>
        <p:spPr>
          <a:xfrm>
            <a:off x="5104970" y="4233445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4" name="Google Shape;1006;p30">
            <a:extLst>
              <a:ext uri="{FF2B5EF4-FFF2-40B4-BE49-F238E27FC236}">
                <a16:creationId xmlns:a16="http://schemas.microsoft.com/office/drawing/2014/main" id="{FFB65697-8402-00EF-D3E2-D2B5212B7C8B}"/>
              </a:ext>
            </a:extLst>
          </p:cNvPr>
          <p:cNvSpPr txBox="1">
            <a:spLocks/>
          </p:cNvSpPr>
          <p:nvPr/>
        </p:nvSpPr>
        <p:spPr>
          <a:xfrm>
            <a:off x="3751943" y="3701686"/>
            <a:ext cx="4789714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https://jaowcl2f33.execute-api.us-east-1.amazonaws.com/default/Get_Distance</a:t>
            </a:r>
            <a:endParaRPr lang="it-IT" sz="900" i="1" dirty="0">
              <a:solidFill>
                <a:srgbClr val="0070C0"/>
              </a:solidFill>
            </a:endParaRPr>
          </a:p>
        </p:txBody>
      </p:sp>
      <p:pic>
        <p:nvPicPr>
          <p:cNvPr id="5" name="Immagine 4" descr="Immagine che contiene testo, schermata, Carattere, orologio&#10;&#10;Descrizione generata automaticamente">
            <a:extLst>
              <a:ext uri="{FF2B5EF4-FFF2-40B4-BE49-F238E27FC236}">
                <a16:creationId xmlns:a16="http://schemas.microsoft.com/office/drawing/2014/main" id="{6BAD47ED-529E-36CF-4882-66BF238E9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67" y="1220042"/>
            <a:ext cx="3801005" cy="657317"/>
          </a:xfrm>
          <a:prstGeom prst="rect">
            <a:avLst/>
          </a:prstGeom>
        </p:spPr>
      </p:pic>
      <p:pic>
        <p:nvPicPr>
          <p:cNvPr id="11" name="Immagine 10" descr="Immagine che contiene testo, schermata, Carattere, schermo&#10;&#10;Descrizione generata automaticamente">
            <a:extLst>
              <a:ext uri="{FF2B5EF4-FFF2-40B4-BE49-F238E27FC236}">
                <a16:creationId xmlns:a16="http://schemas.microsoft.com/office/drawing/2014/main" id="{E85CC197-4131-3490-0007-CDF25E1CE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23" y="2249188"/>
            <a:ext cx="3113278" cy="258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hermata, testo, Carattere, linea&#10;&#10;Descrizione generata automaticamente">
            <a:extLst>
              <a:ext uri="{FF2B5EF4-FFF2-40B4-BE49-F238E27FC236}">
                <a16:creationId xmlns:a16="http://schemas.microsoft.com/office/drawing/2014/main" id="{A006B147-ECFA-5225-7462-A345C6E78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67" y="1222689"/>
            <a:ext cx="3953427" cy="647790"/>
          </a:xfrm>
          <a:prstGeom prst="rect">
            <a:avLst/>
          </a:prstGeom>
        </p:spPr>
      </p:pic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98888D0-638A-9354-CA18-71836BF3E2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3740"/>
          <a:stretch/>
        </p:blipFill>
        <p:spPr>
          <a:xfrm>
            <a:off x="275809" y="2222148"/>
            <a:ext cx="3235684" cy="2581190"/>
          </a:xfrm>
          <a:prstGeom prst="rect">
            <a:avLst/>
          </a:prstGeom>
        </p:spPr>
      </p:pic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4499895" y="1643240"/>
            <a:ext cx="4644105" cy="18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L'API, </a:t>
            </a:r>
            <a:r>
              <a:rPr lang="it-IT" sz="1600" dirty="0">
                <a:solidFill>
                  <a:schemeClr val="tx1"/>
                </a:solidFill>
              </a:rPr>
              <a:t>dato</a:t>
            </a:r>
            <a:r>
              <a:rPr lang="it-IT" sz="1600" dirty="0">
                <a:solidFill>
                  <a:srgbClr val="0070C0"/>
                </a:solidFill>
              </a:rPr>
              <a:t> l'ID di un utente </a:t>
            </a:r>
            <a:r>
              <a:rPr lang="it-IT" sz="1600" dirty="0"/>
              <a:t>come input, </a:t>
            </a:r>
            <a:r>
              <a:rPr lang="it-IT" sz="1600" dirty="0">
                <a:solidFill>
                  <a:schemeClr val="tx1"/>
                </a:solidFill>
              </a:rPr>
              <a:t>restituisce</a:t>
            </a:r>
            <a:r>
              <a:rPr lang="it-IT" sz="1600" dirty="0"/>
              <a:t> </a:t>
            </a:r>
            <a:r>
              <a:rPr lang="it-IT" sz="1600" dirty="0">
                <a:solidFill>
                  <a:schemeClr val="bg2"/>
                </a:solidFill>
              </a:rPr>
              <a:t>alcuni dati degli eventi </a:t>
            </a:r>
            <a:r>
              <a:rPr lang="it-IT" sz="1600" u="sng" dirty="0">
                <a:solidFill>
                  <a:srgbClr val="FF0000"/>
                </a:solidFill>
              </a:rPr>
              <a:t>ordinati</a:t>
            </a:r>
            <a:r>
              <a:rPr lang="it-IT" sz="1600" dirty="0"/>
              <a:t> dalla distanza minore alla maggiore, </a:t>
            </a:r>
            <a:r>
              <a:rPr lang="it-IT" sz="1600" dirty="0">
                <a:solidFill>
                  <a:srgbClr val="FF0000"/>
                </a:solidFill>
              </a:rPr>
              <a:t>calcolando</a:t>
            </a:r>
            <a:r>
              <a:rPr lang="it-IT" sz="1600" dirty="0"/>
              <a:t> la distanza in </a:t>
            </a:r>
            <a:r>
              <a:rPr lang="it-IT" sz="1600" dirty="0">
                <a:solidFill>
                  <a:srgbClr val="FF0000"/>
                </a:solidFill>
              </a:rPr>
              <a:t>metri</a:t>
            </a:r>
            <a:r>
              <a:rPr lang="it-IT" sz="1600" dirty="0"/>
              <a:t>. È possibile filtrare i risultati utilizzando le parole chiave </a:t>
            </a:r>
            <a:r>
              <a:rPr lang="it-IT" sz="1600" dirty="0">
                <a:solidFill>
                  <a:srgbClr val="0070C0"/>
                </a:solidFill>
              </a:rPr>
              <a:t>"page" </a:t>
            </a:r>
            <a:r>
              <a:rPr lang="it-IT" sz="1600" dirty="0"/>
              <a:t>e 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  <a:r>
              <a:rPr lang="it-IT" sz="1600" dirty="0" err="1">
                <a:solidFill>
                  <a:srgbClr val="0070C0"/>
                </a:solidFill>
              </a:rPr>
              <a:t>doc_per_page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2441368" y="313122"/>
            <a:ext cx="589708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it-IT" sz="3600" dirty="0" err="1">
                <a:solidFill>
                  <a:srgbClr val="0070C0"/>
                </a:solidFill>
              </a:rPr>
              <a:t>Get_Events_By_Distance</a:t>
            </a:r>
            <a:endParaRPr lang="it-IT" sz="3600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</p:cNvCxnSpPr>
          <p:nvPr/>
        </p:nvCxnSpPr>
        <p:spPr>
          <a:xfrm rot="5400000">
            <a:off x="3110056" y="2455211"/>
            <a:ext cx="1500526" cy="668623"/>
          </a:xfrm>
          <a:prstGeom prst="bentConnector3">
            <a:avLst>
              <a:gd name="adj1" fmla="val 998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1006;p30">
            <a:extLst>
              <a:ext uri="{FF2B5EF4-FFF2-40B4-BE49-F238E27FC236}">
                <a16:creationId xmlns:a16="http://schemas.microsoft.com/office/drawing/2014/main" id="{C7FA2018-2270-F198-66E5-E21046AC4158}"/>
              </a:ext>
            </a:extLst>
          </p:cNvPr>
          <p:cNvSpPr txBox="1">
            <a:spLocks/>
          </p:cNvSpPr>
          <p:nvPr/>
        </p:nvSpPr>
        <p:spPr>
          <a:xfrm>
            <a:off x="5104970" y="4233445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4" name="Google Shape;1006;p30">
            <a:extLst>
              <a:ext uri="{FF2B5EF4-FFF2-40B4-BE49-F238E27FC236}">
                <a16:creationId xmlns:a16="http://schemas.microsoft.com/office/drawing/2014/main" id="{FFB65697-8402-00EF-D3E2-D2B5212B7C8B}"/>
              </a:ext>
            </a:extLst>
          </p:cNvPr>
          <p:cNvSpPr txBox="1">
            <a:spLocks/>
          </p:cNvSpPr>
          <p:nvPr/>
        </p:nvSpPr>
        <p:spPr>
          <a:xfrm>
            <a:off x="3751943" y="3701686"/>
            <a:ext cx="5101734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https://x5q0notlzb.execute-api.us-east-1.amazonaws.com/default/Get_Events_By_Distance</a:t>
            </a:r>
            <a:endParaRPr lang="it-IT" sz="9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7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4067843" y="1979021"/>
            <a:ext cx="4644105" cy="1094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L'API, </a:t>
            </a:r>
            <a:r>
              <a:rPr lang="it-IT" sz="1600" dirty="0">
                <a:solidFill>
                  <a:schemeClr val="tx1"/>
                </a:solidFill>
              </a:rPr>
              <a:t>dato</a:t>
            </a:r>
            <a:r>
              <a:rPr lang="it-IT" sz="1600" dirty="0">
                <a:solidFill>
                  <a:srgbClr val="0070C0"/>
                </a:solidFill>
              </a:rPr>
              <a:t> l'ID di un utente </a:t>
            </a:r>
            <a:r>
              <a:rPr lang="it-IT" sz="1600" dirty="0"/>
              <a:t>come input, </a:t>
            </a:r>
            <a:r>
              <a:rPr lang="it-IT" sz="1600" dirty="0">
                <a:solidFill>
                  <a:schemeClr val="bg2"/>
                </a:solidFill>
              </a:rPr>
              <a:t>calcola</a:t>
            </a:r>
            <a:r>
              <a:rPr lang="it-IT" sz="1600" dirty="0"/>
              <a:t> e </a:t>
            </a:r>
            <a:r>
              <a:rPr lang="it-IT" sz="1600" dirty="0">
                <a:solidFill>
                  <a:schemeClr val="tx1"/>
                </a:solidFill>
              </a:rPr>
              <a:t>restituisce i</a:t>
            </a:r>
            <a:r>
              <a:rPr lang="it-IT" sz="1600" dirty="0"/>
              <a:t> </a:t>
            </a:r>
            <a:r>
              <a:rPr lang="it-IT" sz="1600" dirty="0">
                <a:solidFill>
                  <a:schemeClr val="bg2"/>
                </a:solidFill>
              </a:rPr>
              <a:t>tag</a:t>
            </a:r>
            <a:r>
              <a:rPr lang="it-IT" sz="1600" dirty="0"/>
              <a:t> e </a:t>
            </a:r>
            <a:r>
              <a:rPr lang="it-IT" sz="1600" dirty="0">
                <a:solidFill>
                  <a:schemeClr val="bg2"/>
                </a:solidFill>
              </a:rPr>
              <a:t>le percentuali degli interessi dell’utente </a:t>
            </a:r>
            <a:r>
              <a:rPr lang="it-IT" sz="1600" u="sng" dirty="0">
                <a:solidFill>
                  <a:srgbClr val="FF0000"/>
                </a:solidFill>
              </a:rPr>
              <a:t>ordinati</a:t>
            </a:r>
            <a:r>
              <a:rPr lang="it-IT" sz="1600" dirty="0"/>
              <a:t> dalla più alta alla più bassa</a:t>
            </a:r>
            <a:endParaRPr lang="it-IT" sz="1600" dirty="0">
              <a:solidFill>
                <a:srgbClr val="0070C0"/>
              </a:solidFill>
            </a:endParaRP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1623455" y="308961"/>
            <a:ext cx="589708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it-IT" sz="3600" dirty="0" err="1">
                <a:solidFill>
                  <a:srgbClr val="0070C0"/>
                </a:solidFill>
              </a:rPr>
              <a:t>Get_Percentage</a:t>
            </a:r>
            <a:endParaRPr lang="it-IT" sz="3600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>
            <a:off x="2816006" y="1554276"/>
            <a:ext cx="547429" cy="2024764"/>
          </a:xfrm>
          <a:prstGeom prst="bentConnector3">
            <a:avLst>
              <a:gd name="adj1" fmla="val 2080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1006;p30">
            <a:extLst>
              <a:ext uri="{FF2B5EF4-FFF2-40B4-BE49-F238E27FC236}">
                <a16:creationId xmlns:a16="http://schemas.microsoft.com/office/drawing/2014/main" id="{C7FA2018-2270-F198-66E5-E21046AC4158}"/>
              </a:ext>
            </a:extLst>
          </p:cNvPr>
          <p:cNvSpPr txBox="1">
            <a:spLocks/>
          </p:cNvSpPr>
          <p:nvPr/>
        </p:nvSpPr>
        <p:spPr>
          <a:xfrm>
            <a:off x="5874639" y="4464680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4" name="Google Shape;1006;p30">
            <a:extLst>
              <a:ext uri="{FF2B5EF4-FFF2-40B4-BE49-F238E27FC236}">
                <a16:creationId xmlns:a16="http://schemas.microsoft.com/office/drawing/2014/main" id="{FFB65697-8402-00EF-D3E2-D2B5212B7C8B}"/>
              </a:ext>
            </a:extLst>
          </p:cNvPr>
          <p:cNvSpPr txBox="1">
            <a:spLocks/>
          </p:cNvSpPr>
          <p:nvPr/>
        </p:nvSpPr>
        <p:spPr>
          <a:xfrm>
            <a:off x="3711814" y="3909856"/>
            <a:ext cx="4822586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https://qo0f5hn90k.execute-api.us-east-1.amazonaws.com/default/Get_Percentage</a:t>
            </a:r>
            <a:endParaRPr lang="it-IT" sz="900" i="1" dirty="0">
              <a:solidFill>
                <a:srgbClr val="0070C0"/>
              </a:solidFill>
            </a:endParaRPr>
          </a:p>
        </p:txBody>
      </p:sp>
      <p:pic>
        <p:nvPicPr>
          <p:cNvPr id="5" name="Immagine 4" descr="Immagine che contiene orologio, schermata, Carattere, testo&#10;&#10;Descrizione generata automaticamente">
            <a:extLst>
              <a:ext uri="{FF2B5EF4-FFF2-40B4-BE49-F238E27FC236}">
                <a16:creationId xmlns:a16="http://schemas.microsoft.com/office/drawing/2014/main" id="{04921165-8041-3213-8387-C12005D48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372" y="1249433"/>
            <a:ext cx="1676634" cy="609685"/>
          </a:xfrm>
          <a:prstGeom prst="rect">
            <a:avLst/>
          </a:prstGeom>
        </p:spPr>
      </p:pic>
      <p:pic>
        <p:nvPicPr>
          <p:cNvPr id="16" name="Immagine 1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6D059AD-8281-AA45-0A9B-F02B22642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10" y="2278696"/>
            <a:ext cx="286742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B37A58F-F517-23B9-B0B7-48F81350C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40"/>
          <a:stretch/>
        </p:blipFill>
        <p:spPr>
          <a:xfrm>
            <a:off x="3860801" y="1079636"/>
            <a:ext cx="5138056" cy="3181794"/>
          </a:xfrm>
          <a:prstGeom prst="rect">
            <a:avLst/>
          </a:prstGeom>
        </p:spPr>
      </p:pic>
      <p:pic>
        <p:nvPicPr>
          <p:cNvPr id="4" name="Immagine 3" descr="Immagine che contiene testo, schermata, orologio, Carattere&#10;&#10;Descrizione generata automaticamente">
            <a:extLst>
              <a:ext uri="{FF2B5EF4-FFF2-40B4-BE49-F238E27FC236}">
                <a16:creationId xmlns:a16="http://schemas.microsoft.com/office/drawing/2014/main" id="{D190C816-8BE3-4283-5404-DB991DF5D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3" y="4347094"/>
            <a:ext cx="4271469" cy="638264"/>
          </a:xfrm>
          <a:prstGeom prst="rect">
            <a:avLst/>
          </a:prstGeom>
        </p:spPr>
      </p:pic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355599" y="2246175"/>
            <a:ext cx="3004457" cy="18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L'API, </a:t>
            </a:r>
            <a:r>
              <a:rPr lang="it-IT" sz="1600" dirty="0">
                <a:solidFill>
                  <a:schemeClr val="tx1"/>
                </a:solidFill>
              </a:rPr>
              <a:t>dato</a:t>
            </a:r>
            <a:r>
              <a:rPr lang="it-IT" sz="1600" dirty="0">
                <a:solidFill>
                  <a:srgbClr val="0070C0"/>
                </a:solidFill>
              </a:rPr>
              <a:t> un tag </a:t>
            </a:r>
            <a:r>
              <a:rPr lang="it-IT" sz="1600" dirty="0"/>
              <a:t>come input, </a:t>
            </a:r>
            <a:r>
              <a:rPr lang="it-IT" sz="1600" dirty="0">
                <a:solidFill>
                  <a:schemeClr val="tx1"/>
                </a:solidFill>
              </a:rPr>
              <a:t>restituisce</a:t>
            </a:r>
            <a:r>
              <a:rPr lang="it-IT" sz="1600" dirty="0"/>
              <a:t> gli </a:t>
            </a:r>
            <a:r>
              <a:rPr lang="it-IT" sz="1600" dirty="0">
                <a:solidFill>
                  <a:schemeClr val="bg2"/>
                </a:solidFill>
              </a:rPr>
              <a:t>tutti i dati dei video </a:t>
            </a:r>
            <a:r>
              <a:rPr lang="it-IT" sz="1600" dirty="0" err="1">
                <a:solidFill>
                  <a:schemeClr val="bg2"/>
                </a:solidFill>
              </a:rPr>
              <a:t>Tedx</a:t>
            </a:r>
            <a:r>
              <a:rPr lang="it-IT" sz="1600" dirty="0">
                <a:solidFill>
                  <a:schemeClr val="bg2"/>
                </a:solidFill>
              </a:rPr>
              <a:t> associati al tag</a:t>
            </a:r>
            <a:r>
              <a:rPr lang="it-IT" sz="1600" dirty="0"/>
              <a:t>. È possibile filtrare i risultati utilizzando le parole chiave </a:t>
            </a:r>
            <a:r>
              <a:rPr lang="it-IT" sz="1600" dirty="0">
                <a:solidFill>
                  <a:srgbClr val="0070C0"/>
                </a:solidFill>
              </a:rPr>
              <a:t>"page" </a:t>
            </a:r>
            <a:r>
              <a:rPr lang="it-IT" sz="1600" dirty="0"/>
              <a:t>e 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  <a:r>
              <a:rPr lang="it-IT" sz="1600" dirty="0" err="1">
                <a:solidFill>
                  <a:srgbClr val="0070C0"/>
                </a:solidFill>
              </a:rPr>
              <a:t>doc_per_page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2657358" y="309370"/>
            <a:ext cx="427146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it-IT" sz="3600" dirty="0" err="1">
                <a:solidFill>
                  <a:srgbClr val="0070C0"/>
                </a:solidFill>
              </a:rPr>
              <a:t>Get_Talk_By_Tags</a:t>
            </a:r>
            <a:endParaRPr lang="it-IT" sz="3600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4323112" y="4261430"/>
            <a:ext cx="2106717" cy="40479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1006;p30">
            <a:extLst>
              <a:ext uri="{FF2B5EF4-FFF2-40B4-BE49-F238E27FC236}">
                <a16:creationId xmlns:a16="http://schemas.microsoft.com/office/drawing/2014/main" id="{C7FA2018-2270-F198-66E5-E21046AC4158}"/>
              </a:ext>
            </a:extLst>
          </p:cNvPr>
          <p:cNvSpPr txBox="1">
            <a:spLocks/>
          </p:cNvSpPr>
          <p:nvPr/>
        </p:nvSpPr>
        <p:spPr>
          <a:xfrm>
            <a:off x="852284" y="1523468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4" name="Google Shape;1006;p30">
            <a:extLst>
              <a:ext uri="{FF2B5EF4-FFF2-40B4-BE49-F238E27FC236}">
                <a16:creationId xmlns:a16="http://schemas.microsoft.com/office/drawing/2014/main" id="{FFB65697-8402-00EF-D3E2-D2B5212B7C8B}"/>
              </a:ext>
            </a:extLst>
          </p:cNvPr>
          <p:cNvSpPr txBox="1">
            <a:spLocks/>
          </p:cNvSpPr>
          <p:nvPr/>
        </p:nvSpPr>
        <p:spPr>
          <a:xfrm>
            <a:off x="4642827" y="4666226"/>
            <a:ext cx="4572000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https://3dwijdqjze.execute-api.us-east-1.amazonaws.com/default/Get_Talks_By_Tag</a:t>
            </a:r>
            <a:endParaRPr lang="it-IT" sz="9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7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437117" y="2724221"/>
            <a:ext cx="3004457" cy="999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L'API, </a:t>
            </a:r>
            <a:r>
              <a:rPr lang="it-IT" sz="1600" dirty="0">
                <a:solidFill>
                  <a:schemeClr val="tx1"/>
                </a:solidFill>
              </a:rPr>
              <a:t>dato</a:t>
            </a:r>
            <a:r>
              <a:rPr lang="it-IT" sz="1600" dirty="0">
                <a:solidFill>
                  <a:srgbClr val="0070C0"/>
                </a:solidFill>
              </a:rPr>
              <a:t> l’Id di un utente </a:t>
            </a:r>
            <a:r>
              <a:rPr lang="it-IT" sz="1600" dirty="0"/>
              <a:t>come input, </a:t>
            </a:r>
            <a:r>
              <a:rPr lang="it-IT" sz="1600" dirty="0">
                <a:solidFill>
                  <a:schemeClr val="tx1"/>
                </a:solidFill>
              </a:rPr>
              <a:t>restituisce</a:t>
            </a:r>
            <a:r>
              <a:rPr lang="it-IT" sz="1600" dirty="0"/>
              <a:t> gli </a:t>
            </a:r>
            <a:r>
              <a:rPr lang="it-IT" sz="1600" dirty="0">
                <a:solidFill>
                  <a:schemeClr val="bg2"/>
                </a:solidFill>
              </a:rPr>
              <a:t>tutti i dati dell’utente associato</a:t>
            </a:r>
            <a:r>
              <a:rPr lang="it-IT" sz="1600" dirty="0"/>
              <a:t>. </a:t>
            </a:r>
            <a:endParaRPr lang="it-IT" sz="1600" dirty="0">
              <a:solidFill>
                <a:srgbClr val="0070C0"/>
              </a:solidFill>
            </a:endParaRP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2507092" y="309370"/>
            <a:ext cx="427146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it-IT" sz="3600" dirty="0" err="1">
                <a:solidFill>
                  <a:srgbClr val="0070C0"/>
                </a:solidFill>
              </a:rPr>
              <a:t>Get_User_By_Id</a:t>
            </a:r>
            <a:endParaRPr lang="it-IT" sz="3600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 flipV="1">
            <a:off x="1939346" y="4294394"/>
            <a:ext cx="4357302" cy="2376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1006;p30">
            <a:extLst>
              <a:ext uri="{FF2B5EF4-FFF2-40B4-BE49-F238E27FC236}">
                <a16:creationId xmlns:a16="http://schemas.microsoft.com/office/drawing/2014/main" id="{C7FA2018-2270-F198-66E5-E21046AC4158}"/>
              </a:ext>
            </a:extLst>
          </p:cNvPr>
          <p:cNvSpPr txBox="1">
            <a:spLocks/>
          </p:cNvSpPr>
          <p:nvPr/>
        </p:nvSpPr>
        <p:spPr>
          <a:xfrm>
            <a:off x="997427" y="1747473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4" name="Google Shape;1006;p30">
            <a:extLst>
              <a:ext uri="{FF2B5EF4-FFF2-40B4-BE49-F238E27FC236}">
                <a16:creationId xmlns:a16="http://schemas.microsoft.com/office/drawing/2014/main" id="{FFB65697-8402-00EF-D3E2-D2B5212B7C8B}"/>
              </a:ext>
            </a:extLst>
          </p:cNvPr>
          <p:cNvSpPr txBox="1">
            <a:spLocks/>
          </p:cNvSpPr>
          <p:nvPr/>
        </p:nvSpPr>
        <p:spPr>
          <a:xfrm>
            <a:off x="4642827" y="4666226"/>
            <a:ext cx="4572000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https://d5h8r1q8bf.execute-api.us-east-1.amazonaws.com/default/Get_User_By_Id</a:t>
            </a:r>
            <a:endParaRPr lang="it-IT" sz="900" i="1" dirty="0">
              <a:solidFill>
                <a:srgbClr val="0070C0"/>
              </a:solidFill>
            </a:endParaRPr>
          </a:p>
        </p:txBody>
      </p:sp>
      <p:pic>
        <p:nvPicPr>
          <p:cNvPr id="5" name="Immagine 4" descr="Immagine che contiene orologio, schermata, Orologio digitale, Carattere&#10;&#10;Descrizione generata automaticamente">
            <a:extLst>
              <a:ext uri="{FF2B5EF4-FFF2-40B4-BE49-F238E27FC236}">
                <a16:creationId xmlns:a16="http://schemas.microsoft.com/office/drawing/2014/main" id="{6A2380E9-D136-E274-E815-937A84A75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91" y="4212891"/>
            <a:ext cx="1467055" cy="638264"/>
          </a:xfrm>
          <a:prstGeom prst="rect">
            <a:avLst/>
          </a:prstGeom>
        </p:spPr>
      </p:pic>
      <p:pic>
        <p:nvPicPr>
          <p:cNvPr id="12" name="Immagine 11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0DAE314-0EB5-BDE5-F2E8-4F8D85E1A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178" y="1095830"/>
            <a:ext cx="5330939" cy="31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31741"/>
      </p:ext>
    </p:extLst>
  </p:cSld>
  <p:clrMapOvr>
    <a:masterClrMapping/>
  </p:clrMapOvr>
</p:sld>
</file>

<file path=ppt/theme/theme1.xml><?xml version="1.0" encoding="utf-8"?>
<a:theme xmlns:a="http://schemas.openxmlformats.org/drawingml/2006/main" name="Team Collaboration App Pitck Deck by Slidesgo">
  <a:themeElements>
    <a:clrScheme name="Simple Light">
      <a:dk1>
        <a:srgbClr val="263238"/>
      </a:dk1>
      <a:lt1>
        <a:srgbClr val="FFFFFF"/>
      </a:lt1>
      <a:dk2>
        <a:srgbClr val="EC442C"/>
      </a:dk2>
      <a:lt2>
        <a:srgbClr val="455A64"/>
      </a:lt2>
      <a:accent1>
        <a:srgbClr val="BBBBBB"/>
      </a:accent1>
      <a:accent2>
        <a:srgbClr val="EBEB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689</Words>
  <Application>Microsoft Office PowerPoint</Application>
  <PresentationFormat>Presentazione su schermo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Roboto Medium</vt:lpstr>
      <vt:lpstr>Roboto</vt:lpstr>
      <vt:lpstr>Team Collaboration App Pitck Deck by Slidesgo</vt:lpstr>
      <vt:lpstr>Presentazione standard di PowerPoint</vt:lpstr>
      <vt:lpstr>L'API restituisce tutti gli eventi in ordine casuale dal database degli eventi raccolti tramite scraping da Eventbrite. È possibile filtrare i risultati utilizzando le parole chiave "page" e "doc_per_page"</vt:lpstr>
      <vt:lpstr>L'API restituisce alcuni dati gli utenti in ordine casuale dal database degli utenti. È possibile filtrare i risultati utilizzando le parole chiave "page" e "doc_per_page"</vt:lpstr>
      <vt:lpstr>L'API restituisce alcuni dati dei video Tedx in ordine casuale dal database degli utenti. È possibile filtrare i risultati utilizzando le parole chiave "page" e "doc_per_page"</vt:lpstr>
      <vt:lpstr>L'API, dato l'ID di un utente come input, restituisce gli ID degli utenti ordinati dalla distanza minore alla maggiore, calcolando la distanza in chilometri. È possibile filtrare i risultati utilizzando le parole chiave "page" e "doc_per_page"</vt:lpstr>
      <vt:lpstr>L'API, dato l'ID di un utente come input, restituisce alcuni dati degli eventi ordinati dalla distanza minore alla maggiore, calcolando la distanza in metri. È possibile filtrare i risultati utilizzando le parole chiave "page" e "doc_per_page"</vt:lpstr>
      <vt:lpstr>L'API, dato l'ID di un utente come input, calcola e restituisce i tag e le percentuali degli interessi dell’utente ordinati dalla più alta alla più bassa</vt:lpstr>
      <vt:lpstr>L'API, dato un tag come input, restituisce gli tutti i dati dei video Tedx associati al tag. È possibile filtrare i risultati utilizzando le parole chiave "page" e "doc_per_page"</vt:lpstr>
      <vt:lpstr>L'API, dato l’Id di un utente come input, restituisce gli tutti i dati dell’utente associato. </vt:lpstr>
      <vt:lpstr>Criticità</vt:lpstr>
      <vt:lpstr>Possibili evoluzioni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FILIPPO ANTONIO BOLIS</cp:lastModifiedBy>
  <cp:revision>3</cp:revision>
  <dcterms:modified xsi:type="dcterms:W3CDTF">2024-07-11T15:55:04Z</dcterms:modified>
</cp:coreProperties>
</file>