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389" r:id="rId2"/>
    <p:sldId id="264" r:id="rId3"/>
    <p:sldId id="614" r:id="rId4"/>
    <p:sldId id="618" r:id="rId5"/>
    <p:sldId id="619" r:id="rId6"/>
    <p:sldId id="400" r:id="rId7"/>
    <p:sldId id="623" r:id="rId8"/>
    <p:sldId id="398" r:id="rId9"/>
    <p:sldId id="624" r:id="rId10"/>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2"/>
    <p:restoredTop sz="96000"/>
  </p:normalViewPr>
  <p:slideViewPr>
    <p:cSldViewPr snapToGrid="0" snapToObjects="1" showGuides="1">
      <p:cViewPr varScale="1">
        <p:scale>
          <a:sx n="86" d="100"/>
          <a:sy n="86" d="100"/>
        </p:scale>
        <p:origin x="1733"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21" d="100"/>
          <a:sy n="121" d="100"/>
        </p:scale>
        <p:origin x="5064"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sz="1600" dirty="0">
                <a:latin typeface="Rubik" pitchFamily="2" charset="-79"/>
                <a:cs typeface="Rubik" pitchFamily="2" charset="-79"/>
              </a:rPr>
              <a:t>Titolo del grafico</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stacked"/>
        <c:varyColors val="0"/>
        <c:ser>
          <c:idx val="0"/>
          <c:order val="0"/>
          <c:tx>
            <c:strRef>
              <c:f>Foglio1!$B$1</c:f>
              <c:strCache>
                <c:ptCount val="1"/>
                <c:pt idx="0">
                  <c:v>Serie 1</c:v>
                </c:pt>
              </c:strCache>
            </c:strRef>
          </c:tx>
          <c:spPr>
            <a:solidFill>
              <a:srgbClr val="426EB0"/>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FFF-5946-A2B9-77CE03945EDB}"/>
            </c:ext>
          </c:extLst>
        </c:ser>
        <c:ser>
          <c:idx val="1"/>
          <c:order val="1"/>
          <c:tx>
            <c:strRef>
              <c:f>Foglio1!$C$1</c:f>
              <c:strCache>
                <c:ptCount val="1"/>
                <c:pt idx="0">
                  <c:v>Serie 2</c:v>
                </c:pt>
              </c:strCache>
            </c:strRef>
          </c:tx>
          <c:spPr>
            <a:solidFill>
              <a:schemeClr val="accent1">
                <a:lumMod val="60000"/>
                <a:lumOff val="40000"/>
              </a:schemeClr>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FFF-5946-A2B9-77CE03945EDB}"/>
            </c:ext>
          </c:extLst>
        </c:ser>
        <c:ser>
          <c:idx val="2"/>
          <c:order val="2"/>
          <c:tx>
            <c:strRef>
              <c:f>Foglio1!$D$1</c:f>
              <c:strCache>
                <c:ptCount val="1"/>
                <c:pt idx="0">
                  <c:v>Serie 3</c:v>
                </c:pt>
              </c:strCache>
            </c:strRef>
          </c:tx>
          <c:spPr>
            <a:solidFill>
              <a:schemeClr val="accent1">
                <a:lumMod val="40000"/>
                <a:lumOff val="60000"/>
              </a:schemeClr>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FFF-5946-A2B9-77CE03945EDB}"/>
            </c:ext>
          </c:extLst>
        </c:ser>
        <c:dLbls>
          <c:showLegendKey val="0"/>
          <c:showVal val="0"/>
          <c:showCatName val="0"/>
          <c:showSerName val="0"/>
          <c:showPercent val="0"/>
          <c:showBubbleSize val="0"/>
        </c:dLbls>
        <c:gapWidth val="150"/>
        <c:overlap val="100"/>
        <c:axId val="-891798896"/>
        <c:axId val="-891375856"/>
      </c:barChart>
      <c:catAx>
        <c:axId val="-891798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ubik" pitchFamily="2" charset="-79"/>
                <a:ea typeface="+mn-ea"/>
                <a:cs typeface="Rubik" pitchFamily="2" charset="-79"/>
              </a:defRPr>
            </a:pPr>
            <a:endParaRPr lang="it-IT"/>
          </a:p>
        </c:txPr>
        <c:crossAx val="-891375856"/>
        <c:crosses val="autoZero"/>
        <c:auto val="1"/>
        <c:lblAlgn val="ctr"/>
        <c:lblOffset val="100"/>
        <c:noMultiLvlLbl val="0"/>
      </c:catAx>
      <c:valAx>
        <c:axId val="-891375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891798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Rubik" pitchFamily="2" charset="-79"/>
              <a:ea typeface="+mn-ea"/>
              <a:cs typeface="Rubik" pitchFamily="2" charset="-79"/>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02C05-E7CE-7F4E-B8C5-75CD09E1AD7F}" type="datetimeFigureOut">
              <a:rPr lang="it-IT" smtClean="0"/>
              <a:t>23/09/2022</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9AD6DA-A5BB-DB41-BC5B-4797B3B9F97D}" type="slidenum">
              <a:rPr lang="it-IT" smtClean="0"/>
              <a:t>‹N›</a:t>
            </a:fld>
            <a:endParaRPr lang="it-IT"/>
          </a:p>
        </p:txBody>
      </p:sp>
    </p:spTree>
    <p:extLst>
      <p:ext uri="{BB962C8B-B14F-4D97-AF65-F5344CB8AC3E}">
        <p14:creationId xmlns:p14="http://schemas.microsoft.com/office/powerpoint/2010/main" val="387122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09AD6DA-A5BB-DB41-BC5B-4797B3B9F97D}" type="slidenum">
              <a:rPr lang="it-IT" smtClean="0"/>
              <a:t>1</a:t>
            </a:fld>
            <a:endParaRPr lang="it-IT"/>
          </a:p>
        </p:txBody>
      </p:sp>
    </p:spTree>
    <p:extLst>
      <p:ext uri="{BB962C8B-B14F-4D97-AF65-F5344CB8AC3E}">
        <p14:creationId xmlns:p14="http://schemas.microsoft.com/office/powerpoint/2010/main" val="4124744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nSpc>
                <a:spcPct val="100000"/>
              </a:lnSpc>
            </a:pPr>
            <a:endParaRPr lang="it-IT" dirty="0"/>
          </a:p>
        </p:txBody>
      </p:sp>
      <p:sp>
        <p:nvSpPr>
          <p:cNvPr id="4" name="Segnaposto numero diapositiva 3"/>
          <p:cNvSpPr>
            <a:spLocks noGrp="1"/>
          </p:cNvSpPr>
          <p:nvPr>
            <p:ph type="sldNum" sz="quarter" idx="5"/>
          </p:nvPr>
        </p:nvSpPr>
        <p:spPr/>
        <p:txBody>
          <a:bodyPr/>
          <a:lstStyle/>
          <a:p>
            <a:fld id="{944B5874-7D78-2A4A-AD55-267EA07E0867}" type="slidenum">
              <a:rPr lang="it-IT" smtClean="0"/>
              <a:t>3</a:t>
            </a:fld>
            <a:endParaRPr lang="it-IT"/>
          </a:p>
        </p:txBody>
      </p:sp>
    </p:spTree>
    <p:extLst>
      <p:ext uri="{BB962C8B-B14F-4D97-AF65-F5344CB8AC3E}">
        <p14:creationId xmlns:p14="http://schemas.microsoft.com/office/powerpoint/2010/main" val="789447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44B5874-7D78-2A4A-AD55-267EA07E0867}" type="slidenum">
              <a:rPr lang="it-IT" smtClean="0"/>
              <a:t>4</a:t>
            </a:fld>
            <a:endParaRPr lang="it-IT"/>
          </a:p>
        </p:txBody>
      </p:sp>
    </p:spTree>
    <p:extLst>
      <p:ext uri="{BB962C8B-B14F-4D97-AF65-F5344CB8AC3E}">
        <p14:creationId xmlns:p14="http://schemas.microsoft.com/office/powerpoint/2010/main" val="2523862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nSpc>
                <a:spcPct val="100000"/>
              </a:lnSpc>
            </a:pPr>
            <a:endParaRPr lang="it-IT" dirty="0"/>
          </a:p>
        </p:txBody>
      </p:sp>
      <p:sp>
        <p:nvSpPr>
          <p:cNvPr id="4" name="Segnaposto numero diapositiva 3"/>
          <p:cNvSpPr>
            <a:spLocks noGrp="1"/>
          </p:cNvSpPr>
          <p:nvPr>
            <p:ph type="sldNum" sz="quarter" idx="5"/>
          </p:nvPr>
        </p:nvSpPr>
        <p:spPr/>
        <p:txBody>
          <a:bodyPr/>
          <a:lstStyle/>
          <a:p>
            <a:fld id="{944B5874-7D78-2A4A-AD55-267EA07E0867}" type="slidenum">
              <a:rPr lang="it-IT" smtClean="0"/>
              <a:t>5</a:t>
            </a:fld>
            <a:endParaRPr lang="it-IT"/>
          </a:p>
        </p:txBody>
      </p:sp>
    </p:spTree>
    <p:extLst>
      <p:ext uri="{BB962C8B-B14F-4D97-AF65-F5344CB8AC3E}">
        <p14:creationId xmlns:p14="http://schemas.microsoft.com/office/powerpoint/2010/main" val="3709372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nSpc>
                <a:spcPct val="100000"/>
              </a:lnSpc>
            </a:pPr>
            <a:endParaRPr lang="it-IT" dirty="0"/>
          </a:p>
        </p:txBody>
      </p:sp>
      <p:sp>
        <p:nvSpPr>
          <p:cNvPr id="4" name="Segnaposto numero diapositiva 3"/>
          <p:cNvSpPr>
            <a:spLocks noGrp="1"/>
          </p:cNvSpPr>
          <p:nvPr>
            <p:ph type="sldNum" sz="quarter" idx="5"/>
          </p:nvPr>
        </p:nvSpPr>
        <p:spPr/>
        <p:txBody>
          <a:bodyPr/>
          <a:lstStyle/>
          <a:p>
            <a:fld id="{944B5874-7D78-2A4A-AD55-267EA07E0867}" type="slidenum">
              <a:rPr lang="it-IT" smtClean="0"/>
              <a:t>6</a:t>
            </a:fld>
            <a:endParaRPr lang="it-IT"/>
          </a:p>
        </p:txBody>
      </p:sp>
    </p:spTree>
    <p:extLst>
      <p:ext uri="{BB962C8B-B14F-4D97-AF65-F5344CB8AC3E}">
        <p14:creationId xmlns:p14="http://schemas.microsoft.com/office/powerpoint/2010/main" val="2039718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nSpc>
                <a:spcPct val="100000"/>
              </a:lnSpc>
            </a:pPr>
            <a:endParaRPr lang="it-IT" dirty="0"/>
          </a:p>
        </p:txBody>
      </p:sp>
      <p:sp>
        <p:nvSpPr>
          <p:cNvPr id="4" name="Segnaposto numero diapositiva 3"/>
          <p:cNvSpPr>
            <a:spLocks noGrp="1"/>
          </p:cNvSpPr>
          <p:nvPr>
            <p:ph type="sldNum" sz="quarter" idx="5"/>
          </p:nvPr>
        </p:nvSpPr>
        <p:spPr/>
        <p:txBody>
          <a:bodyPr/>
          <a:lstStyle/>
          <a:p>
            <a:fld id="{944B5874-7D78-2A4A-AD55-267EA07E0867}" type="slidenum">
              <a:rPr lang="it-IT" smtClean="0"/>
              <a:t>7</a:t>
            </a:fld>
            <a:endParaRPr lang="it-IT"/>
          </a:p>
        </p:txBody>
      </p:sp>
    </p:spTree>
    <p:extLst>
      <p:ext uri="{BB962C8B-B14F-4D97-AF65-F5344CB8AC3E}">
        <p14:creationId xmlns:p14="http://schemas.microsoft.com/office/powerpoint/2010/main" val="520442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44B5874-7D78-2A4A-AD55-267EA07E0867}" type="slidenum">
              <a:rPr lang="it-IT" smtClean="0"/>
              <a:t>8</a:t>
            </a:fld>
            <a:endParaRPr lang="it-IT"/>
          </a:p>
        </p:txBody>
      </p:sp>
    </p:spTree>
    <p:extLst>
      <p:ext uri="{BB962C8B-B14F-4D97-AF65-F5344CB8AC3E}">
        <p14:creationId xmlns:p14="http://schemas.microsoft.com/office/powerpoint/2010/main" val="2523862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nSpc>
                <a:spcPct val="100000"/>
              </a:lnSpc>
            </a:pPr>
            <a:endParaRPr lang="it-IT" dirty="0"/>
          </a:p>
        </p:txBody>
      </p:sp>
      <p:sp>
        <p:nvSpPr>
          <p:cNvPr id="4" name="Segnaposto numero diapositiva 3"/>
          <p:cNvSpPr>
            <a:spLocks noGrp="1"/>
          </p:cNvSpPr>
          <p:nvPr>
            <p:ph type="sldNum" sz="quarter" idx="5"/>
          </p:nvPr>
        </p:nvSpPr>
        <p:spPr/>
        <p:txBody>
          <a:bodyPr/>
          <a:lstStyle/>
          <a:p>
            <a:fld id="{944B5874-7D78-2A4A-AD55-267EA07E0867}" type="slidenum">
              <a:rPr lang="it-IT" smtClean="0"/>
              <a:t>9</a:t>
            </a:fld>
            <a:endParaRPr lang="it-IT"/>
          </a:p>
        </p:txBody>
      </p:sp>
    </p:spTree>
    <p:extLst>
      <p:ext uri="{BB962C8B-B14F-4D97-AF65-F5344CB8AC3E}">
        <p14:creationId xmlns:p14="http://schemas.microsoft.com/office/powerpoint/2010/main" val="2039718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due colonne">
    <p:spTree>
      <p:nvGrpSpPr>
        <p:cNvPr id="1" name=""/>
        <p:cNvGrpSpPr/>
        <p:nvPr/>
      </p:nvGrpSpPr>
      <p:grpSpPr>
        <a:xfrm>
          <a:off x="0" y="0"/>
          <a:ext cx="0" cy="0"/>
          <a:chOff x="0" y="0"/>
          <a:chExt cx="0" cy="0"/>
        </a:xfrm>
      </p:grpSpPr>
      <p:sp>
        <p:nvSpPr>
          <p:cNvPr id="7" name="Segnaposto numero diapositiva 5">
            <a:extLst>
              <a:ext uri="{FF2B5EF4-FFF2-40B4-BE49-F238E27FC236}">
                <a16:creationId xmlns:a16="http://schemas.microsoft.com/office/drawing/2014/main" id="{1FAED48C-674F-3F4A-844F-F98F64E7991F}"/>
              </a:ext>
            </a:extLst>
          </p:cNvPr>
          <p:cNvSpPr>
            <a:spLocks noGrp="1"/>
          </p:cNvSpPr>
          <p:nvPr>
            <p:ph type="sldNum" sz="quarter" idx="12"/>
          </p:nvPr>
        </p:nvSpPr>
        <p:spPr>
          <a:xfrm>
            <a:off x="7638880" y="6365809"/>
            <a:ext cx="712101"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
        <p:nvSpPr>
          <p:cNvPr id="8" name="Titolo 1">
            <a:extLst>
              <a:ext uri="{FF2B5EF4-FFF2-40B4-BE49-F238E27FC236}">
                <a16:creationId xmlns:a16="http://schemas.microsoft.com/office/drawing/2014/main" id="{9C8E8F5A-BF1F-B849-8297-DA9579CB379E}"/>
              </a:ext>
            </a:extLst>
          </p:cNvPr>
          <p:cNvSpPr>
            <a:spLocks noGrp="1"/>
          </p:cNvSpPr>
          <p:nvPr>
            <p:ph type="title" hasCustomPrompt="1"/>
          </p:nvPr>
        </p:nvSpPr>
        <p:spPr>
          <a:xfrm>
            <a:off x="774829" y="788187"/>
            <a:ext cx="7576152" cy="689022"/>
          </a:xfrm>
          <a:prstGeom prst="rect">
            <a:avLst/>
          </a:prstGeom>
        </p:spPr>
        <p:txBody>
          <a:bodyPr anchor="t" anchorCtr="0">
            <a:noAutofit/>
          </a:bodyPr>
          <a:lstStyle>
            <a:lvl1pPr>
              <a:defRPr sz="2500" b="1" i="0">
                <a:solidFill>
                  <a:schemeClr val="tx1"/>
                </a:solidFill>
                <a:latin typeface="Rubik" pitchFamily="2" charset="-79"/>
                <a:cs typeface="Rubik" pitchFamily="2" charset="-79"/>
              </a:defRPr>
            </a:lvl1pPr>
          </a:lstStyle>
          <a:p>
            <a:r>
              <a:rPr lang="it-IT" dirty="0"/>
              <a:t>Titolo della presentazione</a:t>
            </a:r>
            <a:br>
              <a:rPr lang="it-IT" dirty="0"/>
            </a:br>
            <a:r>
              <a:rPr lang="it-IT" dirty="0"/>
              <a:t>fino a 2 righe</a:t>
            </a:r>
          </a:p>
        </p:txBody>
      </p:sp>
      <p:sp>
        <p:nvSpPr>
          <p:cNvPr id="9" name="Titolo 1">
            <a:extLst>
              <a:ext uri="{FF2B5EF4-FFF2-40B4-BE49-F238E27FC236}">
                <a16:creationId xmlns:a16="http://schemas.microsoft.com/office/drawing/2014/main" id="{53ED7A6B-1BEC-964D-9019-8CEEA45ACA05}"/>
              </a:ext>
            </a:extLst>
          </p:cNvPr>
          <p:cNvSpPr txBox="1">
            <a:spLocks/>
          </p:cNvSpPr>
          <p:nvPr userDrawn="1"/>
        </p:nvSpPr>
        <p:spPr>
          <a:xfrm>
            <a:off x="775763" y="1643253"/>
            <a:ext cx="7575218" cy="585071"/>
          </a:xfrm>
          <a:prstGeom prst="rect">
            <a:avLst/>
          </a:prstGeom>
        </p:spPr>
        <p:txBody>
          <a:bodyPr vert="horz" lIns="91440" tIns="45720" rIns="91440" bIns="45720" rtlCol="0" anchor="t" anchorCtr="0">
            <a:normAutofit lnSpcReduction="10000"/>
          </a:bodyPr>
          <a:lstStyle>
            <a:lvl1pPr algn="l" defTabSz="914400" rtl="0" eaLnBrk="1" latinLnBrk="0" hangingPunct="1">
              <a:lnSpc>
                <a:spcPct val="90000"/>
              </a:lnSpc>
              <a:spcBef>
                <a:spcPct val="0"/>
              </a:spcBef>
              <a:buNone/>
              <a:defRPr sz="2500" b="1" i="0" kern="1200">
                <a:solidFill>
                  <a:schemeClr val="tx1"/>
                </a:solidFill>
                <a:latin typeface="Rubik" pitchFamily="2" charset="-79"/>
                <a:ea typeface="+mj-ea"/>
                <a:cs typeface="Rubik" pitchFamily="2" charset="-79"/>
              </a:defRPr>
            </a:lvl1pPr>
          </a:lstStyle>
          <a:p>
            <a:r>
              <a:rPr lang="it-IT" sz="1800" b="0" dirty="0"/>
              <a:t>Sottotitolo della presentazione.</a:t>
            </a:r>
          </a:p>
          <a:p>
            <a:r>
              <a:rPr lang="it-IT" sz="1800" b="0" dirty="0" err="1"/>
              <a:t>Lorem</a:t>
            </a:r>
            <a:r>
              <a:rPr lang="it-IT" sz="1800" b="0" dirty="0"/>
              <a:t> </a:t>
            </a:r>
            <a:r>
              <a:rPr lang="it-IT" sz="1800" b="0" dirty="0" err="1"/>
              <a:t>ipsum</a:t>
            </a:r>
            <a:r>
              <a:rPr lang="it-IT" sz="1800" b="0" dirty="0"/>
              <a:t> </a:t>
            </a:r>
            <a:r>
              <a:rPr lang="it-IT" sz="1800" b="0" dirty="0" err="1"/>
              <a:t>dolor</a:t>
            </a:r>
            <a:r>
              <a:rPr lang="it-IT" sz="1800" b="0" dirty="0"/>
              <a:t> </a:t>
            </a:r>
            <a:r>
              <a:rPr lang="it-IT" sz="1800" b="0" dirty="0" err="1"/>
              <a:t>sit</a:t>
            </a:r>
            <a:r>
              <a:rPr lang="it-IT" sz="1800" b="0" dirty="0"/>
              <a:t> </a:t>
            </a:r>
            <a:r>
              <a:rPr lang="it-IT" sz="1800" b="0" dirty="0" err="1"/>
              <a:t>amet</a:t>
            </a:r>
            <a:r>
              <a:rPr lang="it-IT" sz="1800" b="0" dirty="0"/>
              <a:t>…</a:t>
            </a:r>
          </a:p>
        </p:txBody>
      </p:sp>
      <p:sp>
        <p:nvSpPr>
          <p:cNvPr id="10" name="CasellaDiTesto 9">
            <a:extLst>
              <a:ext uri="{FF2B5EF4-FFF2-40B4-BE49-F238E27FC236}">
                <a16:creationId xmlns:a16="http://schemas.microsoft.com/office/drawing/2014/main" id="{BFDA776A-DED7-F54B-BFDF-195CE208FCD1}"/>
              </a:ext>
            </a:extLst>
          </p:cNvPr>
          <p:cNvSpPr txBox="1"/>
          <p:nvPr userDrawn="1"/>
        </p:nvSpPr>
        <p:spPr>
          <a:xfrm>
            <a:off x="774828" y="490987"/>
            <a:ext cx="850392" cy="246221"/>
          </a:xfrm>
          <a:prstGeom prst="rect">
            <a:avLst/>
          </a:prstGeom>
          <a:noFill/>
        </p:spPr>
        <p:txBody>
          <a:bodyPr wrap="square" rtlCol="0">
            <a:spAutoFit/>
          </a:bodyPr>
          <a:lstStyle/>
          <a:p>
            <a:r>
              <a:rPr lang="it-IT" sz="1000" b="0" i="0" dirty="0">
                <a:solidFill>
                  <a:srgbClr val="426EB0"/>
                </a:solidFill>
                <a:latin typeface="Rubik" pitchFamily="2" charset="-79"/>
                <a:cs typeface="Rubik" pitchFamily="2" charset="-79"/>
              </a:rPr>
              <a:t>INDEX</a:t>
            </a:r>
          </a:p>
        </p:txBody>
      </p:sp>
      <p:sp>
        <p:nvSpPr>
          <p:cNvPr id="11" name="CasellaDiTesto 10">
            <a:extLst>
              <a:ext uri="{FF2B5EF4-FFF2-40B4-BE49-F238E27FC236}">
                <a16:creationId xmlns:a16="http://schemas.microsoft.com/office/drawing/2014/main" id="{37030ACE-7267-CE46-BC31-B007E4D29888}"/>
              </a:ext>
            </a:extLst>
          </p:cNvPr>
          <p:cNvSpPr txBox="1"/>
          <p:nvPr userDrawn="1"/>
        </p:nvSpPr>
        <p:spPr>
          <a:xfrm>
            <a:off x="774829" y="2642617"/>
            <a:ext cx="3708159" cy="2800767"/>
          </a:xfrm>
          <a:prstGeom prst="rect">
            <a:avLst/>
          </a:prstGeom>
          <a:noFill/>
        </p:spPr>
        <p:txBody>
          <a:bodyPr wrap="square" rtlCol="0">
            <a:spAutoFit/>
          </a:bodyPr>
          <a:lstStyle/>
          <a:p>
            <a:r>
              <a:rPr lang="it-IT" sz="1600" b="1" i="0" dirty="0">
                <a:solidFill>
                  <a:srgbClr val="426EB0"/>
                </a:solidFill>
                <a:latin typeface="Rubik" pitchFamily="2" charset="-79"/>
                <a:cs typeface="Rubik" pitchFamily="2" charset="-79"/>
              </a:rPr>
              <a:t>Cap. 1</a:t>
            </a:r>
          </a:p>
          <a:p>
            <a:r>
              <a:rPr lang="it-IT" sz="1600" b="0" i="0" dirty="0" err="1">
                <a:latin typeface="Rubik" pitchFamily="2" charset="-79"/>
                <a:cs typeface="Rubik" pitchFamily="2" charset="-79"/>
              </a:rPr>
              <a:t>Lorem</a:t>
            </a:r>
            <a:r>
              <a:rPr lang="it-IT" sz="1600" b="0" i="0" dirty="0">
                <a:latin typeface="Rubik" pitchFamily="2" charset="-79"/>
                <a:cs typeface="Rubik" pitchFamily="2" charset="-79"/>
              </a:rPr>
              <a:t> </a:t>
            </a:r>
            <a:r>
              <a:rPr lang="it-IT" sz="1600" b="0" i="0" dirty="0" err="1">
                <a:latin typeface="Rubik" pitchFamily="2" charset="-79"/>
                <a:cs typeface="Rubik" pitchFamily="2" charset="-79"/>
              </a:rPr>
              <a:t>ipsum</a:t>
            </a:r>
            <a:r>
              <a:rPr lang="it-IT" sz="1600" b="0" i="0" dirty="0">
                <a:latin typeface="Rubik" pitchFamily="2" charset="-79"/>
                <a:cs typeface="Rubik" pitchFamily="2" charset="-79"/>
              </a:rPr>
              <a:t> </a:t>
            </a:r>
            <a:r>
              <a:rPr lang="it-IT" sz="1600" b="0" i="0" dirty="0" err="1">
                <a:latin typeface="Rubik" pitchFamily="2" charset="-79"/>
                <a:cs typeface="Rubik" pitchFamily="2" charset="-79"/>
              </a:rPr>
              <a:t>dolor</a:t>
            </a:r>
            <a:r>
              <a:rPr lang="it-IT" sz="1600" b="0" i="0" dirty="0">
                <a:latin typeface="Rubik" pitchFamily="2" charset="-79"/>
                <a:cs typeface="Rubik" pitchFamily="2" charset="-79"/>
              </a:rPr>
              <a:t> </a:t>
            </a:r>
            <a:r>
              <a:rPr lang="it-IT" sz="1600" b="0" i="0" dirty="0" err="1">
                <a:latin typeface="Rubik" pitchFamily="2" charset="-79"/>
                <a:cs typeface="Rubik" pitchFamily="2" charset="-79"/>
              </a:rPr>
              <a:t>sit</a:t>
            </a:r>
            <a:r>
              <a:rPr lang="it-IT" sz="1600" b="0" i="0" dirty="0">
                <a:latin typeface="Rubik" pitchFamily="2" charset="-79"/>
                <a:cs typeface="Rubik" pitchFamily="2" charset="-79"/>
              </a:rPr>
              <a:t> </a:t>
            </a:r>
            <a:r>
              <a:rPr lang="it-IT" sz="1600" b="0" i="0" dirty="0" err="1">
                <a:latin typeface="Rubik" pitchFamily="2" charset="-79"/>
                <a:cs typeface="Rubik" pitchFamily="2" charset="-79"/>
              </a:rPr>
              <a:t>amet</a:t>
            </a:r>
            <a:endParaRPr lang="it-IT" sz="1600" b="0" i="0" dirty="0">
              <a:latin typeface="Rubik" pitchFamily="2" charset="-79"/>
              <a:cs typeface="Rubik" pitchFamily="2" charset="-79"/>
            </a:endParaRPr>
          </a:p>
          <a:p>
            <a:endParaRPr lang="it-IT" sz="1600" b="0" i="0" dirty="0">
              <a:latin typeface="Rubik" pitchFamily="2" charset="-79"/>
              <a:cs typeface="Rubik" pitchFamily="2" charset="-79"/>
            </a:endParaRPr>
          </a:p>
          <a:p>
            <a:r>
              <a:rPr lang="it-IT" sz="1600" b="1" i="0" dirty="0">
                <a:solidFill>
                  <a:srgbClr val="426EB0"/>
                </a:solidFill>
                <a:latin typeface="Rubik" pitchFamily="2" charset="-79"/>
                <a:cs typeface="Rubik" pitchFamily="2" charset="-79"/>
              </a:rPr>
              <a:t>Cap. 2</a:t>
            </a:r>
          </a:p>
          <a:p>
            <a:r>
              <a:rPr lang="it-IT" sz="1600" b="0" i="0" dirty="0" err="1">
                <a:latin typeface="Rubik" pitchFamily="2" charset="-79"/>
                <a:cs typeface="Rubik" pitchFamily="2" charset="-79"/>
              </a:rPr>
              <a:t>Lorem</a:t>
            </a:r>
            <a:r>
              <a:rPr lang="it-IT" sz="1600" b="0" i="0" dirty="0">
                <a:latin typeface="Rubik" pitchFamily="2" charset="-79"/>
                <a:cs typeface="Rubik" pitchFamily="2" charset="-79"/>
              </a:rPr>
              <a:t> </a:t>
            </a:r>
            <a:r>
              <a:rPr lang="it-IT" sz="1600" b="0" i="0" dirty="0" err="1">
                <a:latin typeface="Rubik" pitchFamily="2" charset="-79"/>
                <a:cs typeface="Rubik" pitchFamily="2" charset="-79"/>
              </a:rPr>
              <a:t>ipsum</a:t>
            </a:r>
            <a:r>
              <a:rPr lang="it-IT" sz="1600" b="0" i="0" dirty="0">
                <a:latin typeface="Rubik" pitchFamily="2" charset="-79"/>
                <a:cs typeface="Rubik" pitchFamily="2" charset="-79"/>
              </a:rPr>
              <a:t> </a:t>
            </a:r>
            <a:r>
              <a:rPr lang="it-IT" sz="1600" b="0" i="0" dirty="0" err="1">
                <a:latin typeface="Rubik" pitchFamily="2" charset="-79"/>
                <a:cs typeface="Rubik" pitchFamily="2" charset="-79"/>
              </a:rPr>
              <a:t>dolor</a:t>
            </a:r>
            <a:r>
              <a:rPr lang="it-IT" sz="1600" b="0" i="0" dirty="0">
                <a:latin typeface="Rubik" pitchFamily="2" charset="-79"/>
                <a:cs typeface="Rubik" pitchFamily="2" charset="-79"/>
              </a:rPr>
              <a:t> </a:t>
            </a:r>
            <a:r>
              <a:rPr lang="it-IT" sz="1600" b="0" i="0" dirty="0" err="1">
                <a:latin typeface="Rubik" pitchFamily="2" charset="-79"/>
                <a:cs typeface="Rubik" pitchFamily="2" charset="-79"/>
              </a:rPr>
              <a:t>sit</a:t>
            </a:r>
            <a:r>
              <a:rPr lang="it-IT" sz="1600" b="0" i="0" dirty="0">
                <a:latin typeface="Rubik" pitchFamily="2" charset="-79"/>
                <a:cs typeface="Rubik" pitchFamily="2" charset="-79"/>
              </a:rPr>
              <a:t> </a:t>
            </a:r>
            <a:r>
              <a:rPr lang="it-IT" sz="1600" b="0" i="0" dirty="0" err="1">
                <a:latin typeface="Rubik" pitchFamily="2" charset="-79"/>
                <a:cs typeface="Rubik" pitchFamily="2" charset="-79"/>
              </a:rPr>
              <a:t>amet</a:t>
            </a:r>
            <a:r>
              <a:rPr lang="it-IT" sz="1600" b="0" i="0" dirty="0">
                <a:latin typeface="Rubik" pitchFamily="2" charset="-79"/>
                <a:cs typeface="Rubik" pitchFamily="2" charset="-79"/>
              </a:rPr>
              <a:t> </a:t>
            </a:r>
            <a:r>
              <a:rPr lang="it-IT" sz="1600" b="0" i="0" dirty="0" err="1">
                <a:latin typeface="Rubik" pitchFamily="2" charset="-79"/>
                <a:cs typeface="Rubik" pitchFamily="2" charset="-79"/>
              </a:rPr>
              <a:t>consectetur</a:t>
            </a:r>
            <a:r>
              <a:rPr lang="it-IT" sz="1600" b="0" i="0" dirty="0">
                <a:latin typeface="Rubik" pitchFamily="2" charset="-79"/>
                <a:cs typeface="Rubik" pitchFamily="2" charset="-79"/>
              </a:rPr>
              <a:t> </a:t>
            </a:r>
            <a:r>
              <a:rPr lang="it-IT" sz="1600" b="0" i="0" dirty="0" err="1">
                <a:latin typeface="Rubik" pitchFamily="2" charset="-79"/>
                <a:cs typeface="Rubik" pitchFamily="2" charset="-79"/>
              </a:rPr>
              <a:t>adipiscing</a:t>
            </a:r>
            <a:r>
              <a:rPr lang="it-IT" sz="1600" b="0" i="0" dirty="0">
                <a:latin typeface="Rubik" pitchFamily="2" charset="-79"/>
                <a:cs typeface="Rubik" pitchFamily="2" charset="-79"/>
              </a:rPr>
              <a:t> </a:t>
            </a:r>
            <a:r>
              <a:rPr lang="it-IT" sz="1600" b="0" i="0" dirty="0" err="1">
                <a:latin typeface="Rubik" pitchFamily="2" charset="-79"/>
                <a:cs typeface="Rubik" pitchFamily="2" charset="-79"/>
              </a:rPr>
              <a:t>elit</a:t>
            </a:r>
            <a:r>
              <a:rPr lang="it-IT" sz="1600" b="0" i="0" dirty="0">
                <a:latin typeface="Rubik" pitchFamily="2" charset="-79"/>
                <a:cs typeface="Rubik" pitchFamily="2" charset="-79"/>
              </a:rPr>
              <a:t> </a:t>
            </a:r>
            <a:r>
              <a:rPr lang="it-IT" sz="1600" b="0" i="0" dirty="0" err="1">
                <a:latin typeface="Rubik" pitchFamily="2" charset="-79"/>
                <a:cs typeface="Rubik" pitchFamily="2" charset="-79"/>
              </a:rPr>
              <a:t>aliquam</a:t>
            </a:r>
            <a:r>
              <a:rPr lang="it-IT" sz="1600" b="0" i="0" dirty="0">
                <a:latin typeface="Rubik" pitchFamily="2" charset="-79"/>
                <a:cs typeface="Rubik" pitchFamily="2" charset="-79"/>
              </a:rPr>
              <a:t>.</a:t>
            </a:r>
          </a:p>
          <a:p>
            <a:endParaRPr lang="it-IT" sz="1600" b="0" i="0" dirty="0">
              <a:latin typeface="Rubik" pitchFamily="2" charset="-79"/>
              <a:cs typeface="Rubik" pitchFamily="2" charset="-79"/>
            </a:endParaRPr>
          </a:p>
          <a:p>
            <a:r>
              <a:rPr lang="it-IT" sz="1600" b="1" i="0" dirty="0">
                <a:solidFill>
                  <a:srgbClr val="426EB0"/>
                </a:solidFill>
                <a:latin typeface="Rubik" pitchFamily="2" charset="-79"/>
                <a:cs typeface="Rubik" pitchFamily="2" charset="-79"/>
              </a:rPr>
              <a:t>Cap. 3</a:t>
            </a:r>
          </a:p>
          <a:p>
            <a:r>
              <a:rPr lang="it-IT" sz="1600" b="0" i="0" dirty="0" err="1">
                <a:latin typeface="Rubik" pitchFamily="2" charset="-79"/>
                <a:cs typeface="Rubik" pitchFamily="2" charset="-79"/>
              </a:rPr>
              <a:t>Lorem</a:t>
            </a:r>
            <a:r>
              <a:rPr lang="it-IT" sz="1600" b="0" i="0" dirty="0">
                <a:latin typeface="Rubik" pitchFamily="2" charset="-79"/>
                <a:cs typeface="Rubik" pitchFamily="2" charset="-79"/>
              </a:rPr>
              <a:t> </a:t>
            </a:r>
            <a:r>
              <a:rPr lang="it-IT" sz="1600" b="0" i="0" dirty="0" err="1">
                <a:latin typeface="Rubik" pitchFamily="2" charset="-79"/>
                <a:cs typeface="Rubik" pitchFamily="2" charset="-79"/>
              </a:rPr>
              <a:t>ipsum</a:t>
            </a:r>
            <a:r>
              <a:rPr lang="it-IT" sz="1600" b="0" i="0" dirty="0">
                <a:latin typeface="Rubik" pitchFamily="2" charset="-79"/>
                <a:cs typeface="Rubik" pitchFamily="2" charset="-79"/>
              </a:rPr>
              <a:t> </a:t>
            </a:r>
            <a:r>
              <a:rPr lang="it-IT" sz="1600" b="0" i="0" dirty="0" err="1">
                <a:latin typeface="Rubik" pitchFamily="2" charset="-79"/>
                <a:cs typeface="Rubik" pitchFamily="2" charset="-79"/>
              </a:rPr>
              <a:t>dolor</a:t>
            </a:r>
            <a:r>
              <a:rPr lang="it-IT" sz="1600" b="0" i="0" dirty="0">
                <a:latin typeface="Rubik" pitchFamily="2" charset="-79"/>
                <a:cs typeface="Rubik" pitchFamily="2" charset="-79"/>
              </a:rPr>
              <a:t> </a:t>
            </a:r>
            <a:r>
              <a:rPr lang="it-IT" sz="1600" b="0" i="0" dirty="0" err="1">
                <a:latin typeface="Rubik" pitchFamily="2" charset="-79"/>
                <a:cs typeface="Rubik" pitchFamily="2" charset="-79"/>
              </a:rPr>
              <a:t>sit</a:t>
            </a:r>
            <a:r>
              <a:rPr lang="it-IT" sz="1600" b="0" i="0" dirty="0">
                <a:latin typeface="Rubik" pitchFamily="2" charset="-79"/>
                <a:cs typeface="Rubik" pitchFamily="2" charset="-79"/>
              </a:rPr>
              <a:t> </a:t>
            </a:r>
            <a:r>
              <a:rPr lang="it-IT" sz="1600" b="0" i="0" dirty="0" err="1">
                <a:latin typeface="Rubik" pitchFamily="2" charset="-79"/>
                <a:cs typeface="Rubik" pitchFamily="2" charset="-79"/>
              </a:rPr>
              <a:t>amet</a:t>
            </a:r>
            <a:r>
              <a:rPr lang="it-IT" sz="1600" b="0" i="0" dirty="0">
                <a:latin typeface="Rubik" pitchFamily="2" charset="-79"/>
                <a:cs typeface="Rubik" pitchFamily="2" charset="-79"/>
              </a:rPr>
              <a:t> </a:t>
            </a:r>
            <a:r>
              <a:rPr lang="it-IT" sz="1600" b="0" i="0" dirty="0" err="1">
                <a:latin typeface="Rubik" pitchFamily="2" charset="-79"/>
                <a:cs typeface="Rubik" pitchFamily="2" charset="-79"/>
              </a:rPr>
              <a:t>consectetur</a:t>
            </a:r>
            <a:r>
              <a:rPr lang="it-IT" sz="1600" b="0" i="0" dirty="0">
                <a:latin typeface="Rubik" pitchFamily="2" charset="-79"/>
                <a:cs typeface="Rubik" pitchFamily="2" charset="-79"/>
              </a:rPr>
              <a:t>.</a:t>
            </a:r>
          </a:p>
          <a:p>
            <a:endParaRPr lang="it-IT" sz="1600" b="0" i="0" dirty="0">
              <a:latin typeface="Rubik" pitchFamily="2" charset="-79"/>
              <a:cs typeface="Rubik" pitchFamily="2" charset="-79"/>
            </a:endParaRPr>
          </a:p>
        </p:txBody>
      </p:sp>
      <p:sp>
        <p:nvSpPr>
          <p:cNvPr id="12" name="CasellaDiTesto 11">
            <a:extLst>
              <a:ext uri="{FF2B5EF4-FFF2-40B4-BE49-F238E27FC236}">
                <a16:creationId xmlns:a16="http://schemas.microsoft.com/office/drawing/2014/main" id="{604CB443-9575-0A41-9AEA-EB52A5B62548}"/>
              </a:ext>
            </a:extLst>
          </p:cNvPr>
          <p:cNvSpPr txBox="1"/>
          <p:nvPr userDrawn="1"/>
        </p:nvSpPr>
        <p:spPr>
          <a:xfrm>
            <a:off x="4661012" y="2642618"/>
            <a:ext cx="3689969" cy="1815882"/>
          </a:xfrm>
          <a:prstGeom prst="rect">
            <a:avLst/>
          </a:prstGeom>
          <a:noFill/>
        </p:spPr>
        <p:txBody>
          <a:bodyPr wrap="square" rtlCol="0">
            <a:spAutoFit/>
          </a:bodyPr>
          <a:lstStyle/>
          <a:p>
            <a:r>
              <a:rPr lang="it-IT" sz="1600" b="1" i="0" dirty="0">
                <a:solidFill>
                  <a:srgbClr val="426EB0"/>
                </a:solidFill>
                <a:latin typeface="Rubik" pitchFamily="2" charset="-79"/>
                <a:cs typeface="Rubik" pitchFamily="2" charset="-79"/>
              </a:rPr>
              <a:t>Cap. 4</a:t>
            </a:r>
          </a:p>
          <a:p>
            <a:r>
              <a:rPr lang="it-IT" sz="1600" b="0" i="0" dirty="0" err="1">
                <a:latin typeface="Rubik" pitchFamily="2" charset="-79"/>
                <a:cs typeface="Rubik" pitchFamily="2" charset="-79"/>
              </a:rPr>
              <a:t>Lorem</a:t>
            </a:r>
            <a:r>
              <a:rPr lang="it-IT" sz="1600" b="0" i="0" dirty="0">
                <a:latin typeface="Rubik" pitchFamily="2" charset="-79"/>
                <a:cs typeface="Rubik" pitchFamily="2" charset="-79"/>
              </a:rPr>
              <a:t> </a:t>
            </a:r>
            <a:r>
              <a:rPr lang="it-IT" sz="1600" b="0" i="0" dirty="0" err="1">
                <a:latin typeface="Rubik" pitchFamily="2" charset="-79"/>
                <a:cs typeface="Rubik" pitchFamily="2" charset="-79"/>
              </a:rPr>
              <a:t>ipsum</a:t>
            </a:r>
            <a:r>
              <a:rPr lang="it-IT" sz="1600" b="0" i="0" dirty="0">
                <a:latin typeface="Rubik" pitchFamily="2" charset="-79"/>
                <a:cs typeface="Rubik" pitchFamily="2" charset="-79"/>
              </a:rPr>
              <a:t> </a:t>
            </a:r>
            <a:r>
              <a:rPr lang="it-IT" sz="1600" b="0" i="0" dirty="0" err="1">
                <a:latin typeface="Rubik" pitchFamily="2" charset="-79"/>
                <a:cs typeface="Rubik" pitchFamily="2" charset="-79"/>
              </a:rPr>
              <a:t>dolor</a:t>
            </a:r>
            <a:r>
              <a:rPr lang="it-IT" sz="1600" b="0" i="0" dirty="0">
                <a:latin typeface="Rubik" pitchFamily="2" charset="-79"/>
                <a:cs typeface="Rubik" pitchFamily="2" charset="-79"/>
              </a:rPr>
              <a:t> </a:t>
            </a:r>
            <a:r>
              <a:rPr lang="it-IT" sz="1600" b="0" i="0" dirty="0" err="1">
                <a:latin typeface="Rubik" pitchFamily="2" charset="-79"/>
                <a:cs typeface="Rubik" pitchFamily="2" charset="-79"/>
              </a:rPr>
              <a:t>sit</a:t>
            </a:r>
            <a:r>
              <a:rPr lang="it-IT" sz="1600" b="0" i="0" dirty="0">
                <a:latin typeface="Rubik" pitchFamily="2" charset="-79"/>
                <a:cs typeface="Rubik" pitchFamily="2" charset="-79"/>
              </a:rPr>
              <a:t> </a:t>
            </a:r>
            <a:r>
              <a:rPr lang="it-IT" sz="1600" b="0" i="0" dirty="0" err="1">
                <a:latin typeface="Rubik" pitchFamily="2" charset="-79"/>
                <a:cs typeface="Rubik" pitchFamily="2" charset="-79"/>
              </a:rPr>
              <a:t>amet</a:t>
            </a:r>
            <a:r>
              <a:rPr lang="it-IT" sz="1600" b="0" i="0" dirty="0">
                <a:latin typeface="Rubik" pitchFamily="2" charset="-79"/>
                <a:cs typeface="Rubik" pitchFamily="2" charset="-79"/>
              </a:rPr>
              <a:t> </a:t>
            </a:r>
            <a:r>
              <a:rPr lang="it-IT" sz="1600" b="0" i="0" dirty="0" err="1">
                <a:latin typeface="Rubik" pitchFamily="2" charset="-79"/>
                <a:cs typeface="Rubik" pitchFamily="2" charset="-79"/>
              </a:rPr>
              <a:t>consectetur</a:t>
            </a:r>
            <a:r>
              <a:rPr lang="it-IT" sz="1600" b="0" i="0" dirty="0">
                <a:latin typeface="Rubik" pitchFamily="2" charset="-79"/>
                <a:cs typeface="Rubik" pitchFamily="2" charset="-79"/>
              </a:rPr>
              <a:t>.</a:t>
            </a:r>
          </a:p>
          <a:p>
            <a:endParaRPr lang="it-IT" sz="1600" b="0" i="0" dirty="0">
              <a:latin typeface="Rubik" pitchFamily="2" charset="-79"/>
              <a:cs typeface="Rubik" pitchFamily="2" charset="-79"/>
            </a:endParaRPr>
          </a:p>
          <a:p>
            <a:r>
              <a:rPr lang="it-IT" sz="1600" b="1" i="0" dirty="0">
                <a:solidFill>
                  <a:srgbClr val="426EB0"/>
                </a:solidFill>
                <a:latin typeface="Rubik" pitchFamily="2" charset="-79"/>
                <a:cs typeface="Rubik" pitchFamily="2" charset="-79"/>
              </a:rPr>
              <a:t>Cap. 5</a:t>
            </a:r>
          </a:p>
          <a:p>
            <a:r>
              <a:rPr lang="it-IT" sz="1600" b="0" i="0" dirty="0" err="1">
                <a:latin typeface="Rubik" pitchFamily="2" charset="-79"/>
                <a:cs typeface="Rubik" pitchFamily="2" charset="-79"/>
              </a:rPr>
              <a:t>Lorem</a:t>
            </a:r>
            <a:r>
              <a:rPr lang="it-IT" sz="1600" b="0" i="0" dirty="0">
                <a:latin typeface="Rubik" pitchFamily="2" charset="-79"/>
                <a:cs typeface="Rubik" pitchFamily="2" charset="-79"/>
              </a:rPr>
              <a:t> </a:t>
            </a:r>
            <a:r>
              <a:rPr lang="it-IT" sz="1600" b="0" i="0" dirty="0" err="1">
                <a:latin typeface="Rubik" pitchFamily="2" charset="-79"/>
                <a:cs typeface="Rubik" pitchFamily="2" charset="-79"/>
              </a:rPr>
              <a:t>ipsum</a:t>
            </a:r>
            <a:r>
              <a:rPr lang="it-IT" sz="1600" b="0" i="0" dirty="0">
                <a:latin typeface="Rubik" pitchFamily="2" charset="-79"/>
                <a:cs typeface="Rubik" pitchFamily="2" charset="-79"/>
              </a:rPr>
              <a:t> </a:t>
            </a:r>
            <a:r>
              <a:rPr lang="it-IT" sz="1600" b="0" i="0" dirty="0" err="1">
                <a:latin typeface="Rubik" pitchFamily="2" charset="-79"/>
                <a:cs typeface="Rubik" pitchFamily="2" charset="-79"/>
              </a:rPr>
              <a:t>dolor</a:t>
            </a:r>
            <a:r>
              <a:rPr lang="it-IT" sz="1600" b="0" i="0" dirty="0">
                <a:latin typeface="Rubik" pitchFamily="2" charset="-79"/>
                <a:cs typeface="Rubik" pitchFamily="2" charset="-79"/>
              </a:rPr>
              <a:t> </a:t>
            </a:r>
            <a:r>
              <a:rPr lang="it-IT" sz="1600" b="0" i="0" dirty="0" err="1">
                <a:latin typeface="Rubik" pitchFamily="2" charset="-79"/>
                <a:cs typeface="Rubik" pitchFamily="2" charset="-79"/>
              </a:rPr>
              <a:t>sit</a:t>
            </a:r>
            <a:r>
              <a:rPr lang="it-IT" sz="1600" b="0" i="0" dirty="0">
                <a:latin typeface="Rubik" pitchFamily="2" charset="-79"/>
                <a:cs typeface="Rubik" pitchFamily="2" charset="-79"/>
              </a:rPr>
              <a:t> </a:t>
            </a:r>
            <a:r>
              <a:rPr lang="it-IT" sz="1600" b="0" i="0" dirty="0" err="1">
                <a:latin typeface="Rubik" pitchFamily="2" charset="-79"/>
                <a:cs typeface="Rubik" pitchFamily="2" charset="-79"/>
              </a:rPr>
              <a:t>amet</a:t>
            </a:r>
            <a:r>
              <a:rPr lang="it-IT" sz="1600" b="0" i="0" dirty="0">
                <a:latin typeface="Rubik" pitchFamily="2" charset="-79"/>
                <a:cs typeface="Rubik" pitchFamily="2" charset="-79"/>
              </a:rPr>
              <a:t> </a:t>
            </a:r>
            <a:r>
              <a:rPr lang="it-IT" sz="1600" b="0" i="0" dirty="0" err="1">
                <a:latin typeface="Rubik" pitchFamily="2" charset="-79"/>
                <a:cs typeface="Rubik" pitchFamily="2" charset="-79"/>
              </a:rPr>
              <a:t>consectetur</a:t>
            </a:r>
            <a:r>
              <a:rPr lang="it-IT" sz="1600" b="0" i="0" dirty="0">
                <a:latin typeface="Rubik" pitchFamily="2" charset="-79"/>
                <a:cs typeface="Rubik" pitchFamily="2" charset="-79"/>
              </a:rPr>
              <a:t> </a:t>
            </a:r>
            <a:r>
              <a:rPr lang="it-IT" sz="1600" b="0" i="0" dirty="0" err="1">
                <a:latin typeface="Rubik" pitchFamily="2" charset="-79"/>
                <a:cs typeface="Rubik" pitchFamily="2" charset="-79"/>
              </a:rPr>
              <a:t>adpiscing</a:t>
            </a:r>
            <a:r>
              <a:rPr lang="it-IT" sz="1600" b="0" i="0" dirty="0">
                <a:latin typeface="Rubik" pitchFamily="2" charset="-79"/>
                <a:cs typeface="Rubik" pitchFamily="2" charset="-79"/>
              </a:rPr>
              <a:t> </a:t>
            </a:r>
            <a:r>
              <a:rPr lang="it-IT" sz="1600" b="0" i="0" dirty="0" err="1">
                <a:latin typeface="Rubik" pitchFamily="2" charset="-79"/>
                <a:cs typeface="Rubik" pitchFamily="2" charset="-79"/>
              </a:rPr>
              <a:t>elit</a:t>
            </a:r>
            <a:r>
              <a:rPr lang="it-IT" sz="1600" b="0" i="0" dirty="0">
                <a:latin typeface="Rubik" pitchFamily="2" charset="-79"/>
                <a:cs typeface="Rubik" pitchFamily="2" charset="-79"/>
              </a:rPr>
              <a:t> </a:t>
            </a:r>
            <a:r>
              <a:rPr lang="it-IT" sz="1600" b="0" i="0" dirty="0" err="1">
                <a:latin typeface="Rubik" pitchFamily="2" charset="-79"/>
                <a:cs typeface="Rubik" pitchFamily="2" charset="-79"/>
              </a:rPr>
              <a:t>aliquam</a:t>
            </a:r>
            <a:r>
              <a:rPr lang="it-IT" sz="1600" b="0" i="0" dirty="0">
                <a:latin typeface="Rubik" pitchFamily="2" charset="-79"/>
                <a:cs typeface="Rubik" pitchFamily="2" charset="-79"/>
              </a:rPr>
              <a:t>.</a:t>
            </a:r>
          </a:p>
        </p:txBody>
      </p:sp>
    </p:spTree>
    <p:extLst>
      <p:ext uri="{BB962C8B-B14F-4D97-AF65-F5344CB8AC3E}">
        <p14:creationId xmlns:p14="http://schemas.microsoft.com/office/powerpoint/2010/main" val="3581686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7" name="Segnaposto numero diapositiva 5">
            <a:extLst>
              <a:ext uri="{FF2B5EF4-FFF2-40B4-BE49-F238E27FC236}">
                <a16:creationId xmlns:a16="http://schemas.microsoft.com/office/drawing/2014/main" id="{98416A37-257F-974C-B6F3-9EEEB245A740}"/>
              </a:ext>
            </a:extLst>
          </p:cNvPr>
          <p:cNvSpPr>
            <a:spLocks noGrp="1"/>
          </p:cNvSpPr>
          <p:nvPr>
            <p:ph type="sldNum" sz="quarter" idx="12"/>
          </p:nvPr>
        </p:nvSpPr>
        <p:spPr>
          <a:xfrm>
            <a:off x="7638880" y="6365809"/>
            <a:ext cx="1228339"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
        <p:nvSpPr>
          <p:cNvPr id="8" name="Segnaposto contenuto 3">
            <a:extLst>
              <a:ext uri="{FF2B5EF4-FFF2-40B4-BE49-F238E27FC236}">
                <a16:creationId xmlns:a16="http://schemas.microsoft.com/office/drawing/2014/main" id="{44359939-189B-4E40-992D-E4B035470894}"/>
              </a:ext>
            </a:extLst>
          </p:cNvPr>
          <p:cNvSpPr>
            <a:spLocks noGrp="1"/>
          </p:cNvSpPr>
          <p:nvPr>
            <p:ph sz="half" idx="2"/>
          </p:nvPr>
        </p:nvSpPr>
        <p:spPr>
          <a:xfrm>
            <a:off x="769219" y="2203323"/>
            <a:ext cx="7798710" cy="3586062"/>
          </a:xfrm>
          <a:prstGeom prst="rect">
            <a:avLst/>
          </a:prstGeom>
        </p:spPr>
        <p:txBody>
          <a:bodyPr>
            <a:normAutofit/>
          </a:bodyPr>
          <a:lstStyle>
            <a:lvl1pPr>
              <a:defRPr sz="1600" b="1">
                <a:latin typeface="Rubik" pitchFamily="2" charset="-79"/>
                <a:cs typeface="Rubik" pitchFamily="2" charset="-79"/>
              </a:defRPr>
            </a:lvl1pPr>
            <a:lvl2pPr>
              <a:defRPr sz="14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a:t>Fare clic per modificare gli stili del testo dello schema</a:t>
            </a:r>
          </a:p>
          <a:p>
            <a:pPr lvl="1"/>
            <a:r>
              <a:rPr lang="it-IT"/>
              <a:t>Secondo livello</a:t>
            </a:r>
          </a:p>
          <a:p>
            <a:pPr lvl="2"/>
            <a:r>
              <a:rPr lang="it-IT"/>
              <a:t>Terzo livello</a:t>
            </a:r>
          </a:p>
        </p:txBody>
      </p:sp>
      <p:sp>
        <p:nvSpPr>
          <p:cNvPr id="9" name="Titolo 1">
            <a:extLst>
              <a:ext uri="{FF2B5EF4-FFF2-40B4-BE49-F238E27FC236}">
                <a16:creationId xmlns:a16="http://schemas.microsoft.com/office/drawing/2014/main" id="{C5737EB0-0A06-0E4C-9904-F5FB7119104B}"/>
              </a:ext>
            </a:extLst>
          </p:cNvPr>
          <p:cNvSpPr>
            <a:spLocks noGrp="1"/>
          </p:cNvSpPr>
          <p:nvPr>
            <p:ph type="title" hasCustomPrompt="1"/>
          </p:nvPr>
        </p:nvSpPr>
        <p:spPr>
          <a:xfrm>
            <a:off x="774829" y="569537"/>
            <a:ext cx="7793099" cy="996715"/>
          </a:xfrm>
          <a:prstGeom prst="rect">
            <a:avLst/>
          </a:prstGeom>
        </p:spPr>
        <p:txBody>
          <a:bodyPr anchor="t" anchorCtr="0">
            <a:normAutofit/>
          </a:bodyPr>
          <a:lstStyle>
            <a:lvl1pPr>
              <a:defRPr sz="3000" b="1" i="0">
                <a:solidFill>
                  <a:schemeClr val="tx1"/>
                </a:solidFill>
                <a:latin typeface="Rubik" pitchFamily="2" charset="-79"/>
                <a:cs typeface="Rubik" pitchFamily="2" charset="-79"/>
              </a:defRPr>
            </a:lvl1pPr>
          </a:lstStyle>
          <a:p>
            <a:r>
              <a:rPr lang="it-IT" dirty="0"/>
              <a:t>Titolo della slide</a:t>
            </a:r>
            <a:br>
              <a:rPr lang="it-IT" dirty="0"/>
            </a:br>
            <a:r>
              <a:rPr lang="it-IT" dirty="0"/>
              <a:t>fino a 2 righe</a:t>
            </a:r>
          </a:p>
        </p:txBody>
      </p:sp>
    </p:spTree>
    <p:extLst>
      <p:ext uri="{BB962C8B-B14F-4D97-AF65-F5344CB8AC3E}">
        <p14:creationId xmlns:p14="http://schemas.microsoft.com/office/powerpoint/2010/main" val="590266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587F008E-4124-6B4C-BCB0-B3C83F166ED4}"/>
              </a:ext>
            </a:extLst>
          </p:cNvPr>
          <p:cNvSpPr>
            <a:spLocks noGrp="1"/>
          </p:cNvSpPr>
          <p:nvPr>
            <p:ph type="sldNum" sz="quarter" idx="10"/>
          </p:nvPr>
        </p:nvSpPr>
        <p:spPr>
          <a:xfrm>
            <a:off x="7638880" y="6365809"/>
            <a:ext cx="929049" cy="365125"/>
          </a:xfrm>
        </p:spPr>
        <p:txBody>
          <a:bodyPr/>
          <a:lstStyle/>
          <a:p>
            <a:fld id="{017CC9F7-E331-4A4D-8258-210102ABDB4E}" type="slidenum">
              <a:rPr lang="it-IT" smtClean="0"/>
              <a:pPr/>
              <a:t>‹N›</a:t>
            </a:fld>
            <a:endParaRPr lang="it-IT" dirty="0"/>
          </a:p>
        </p:txBody>
      </p:sp>
      <p:sp>
        <p:nvSpPr>
          <p:cNvPr id="4" name="Segnaposto contenuto 3">
            <a:extLst>
              <a:ext uri="{FF2B5EF4-FFF2-40B4-BE49-F238E27FC236}">
                <a16:creationId xmlns:a16="http://schemas.microsoft.com/office/drawing/2014/main" id="{8CF09B6B-C9AE-A142-AB0F-40A0F6C40049}"/>
              </a:ext>
            </a:extLst>
          </p:cNvPr>
          <p:cNvSpPr>
            <a:spLocks noGrp="1"/>
          </p:cNvSpPr>
          <p:nvPr>
            <p:ph sz="half" idx="2"/>
          </p:nvPr>
        </p:nvSpPr>
        <p:spPr>
          <a:xfrm>
            <a:off x="769219" y="569535"/>
            <a:ext cx="7798710" cy="5219850"/>
          </a:xfrm>
          <a:prstGeom prst="rect">
            <a:avLst/>
          </a:prstGeom>
        </p:spPr>
        <p:txBody>
          <a:bodyPr numCol="2" spcCol="360000">
            <a:normAutofit/>
          </a:bodyPr>
          <a:lstStyle>
            <a:lvl1pPr>
              <a:defRPr sz="1600" b="1">
                <a:latin typeface="Rubik" pitchFamily="2" charset="-79"/>
                <a:cs typeface="Rubik" pitchFamily="2" charset="-79"/>
              </a:defRPr>
            </a:lvl1pPr>
            <a:lvl2pPr>
              <a:defRPr sz="14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Tree>
    <p:extLst>
      <p:ext uri="{BB962C8B-B14F-4D97-AF65-F5344CB8AC3E}">
        <p14:creationId xmlns:p14="http://schemas.microsoft.com/office/powerpoint/2010/main" val="1435866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ayout personalizzato">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91FDDB18-6102-554D-9785-00D30EC7FD63}"/>
              </a:ext>
            </a:extLst>
          </p:cNvPr>
          <p:cNvSpPr>
            <a:spLocks noGrp="1"/>
          </p:cNvSpPr>
          <p:nvPr>
            <p:ph type="sldNum" sz="quarter" idx="10"/>
          </p:nvPr>
        </p:nvSpPr>
        <p:spPr/>
        <p:txBody>
          <a:bodyPr/>
          <a:lstStyle/>
          <a:p>
            <a:fld id="{017CC9F7-E331-4A4D-8258-210102ABDB4E}" type="slidenum">
              <a:rPr lang="it-IT" smtClean="0"/>
              <a:pPr/>
              <a:t>‹N›</a:t>
            </a:fld>
            <a:endParaRPr lang="it-IT" dirty="0"/>
          </a:p>
        </p:txBody>
      </p:sp>
      <p:sp>
        <p:nvSpPr>
          <p:cNvPr id="4" name="Segnaposto contenuto 2">
            <a:extLst>
              <a:ext uri="{FF2B5EF4-FFF2-40B4-BE49-F238E27FC236}">
                <a16:creationId xmlns:a16="http://schemas.microsoft.com/office/drawing/2014/main" id="{491907B6-7A5A-764B-882D-B3CB853E25DD}"/>
              </a:ext>
            </a:extLst>
          </p:cNvPr>
          <p:cNvSpPr>
            <a:spLocks noGrp="1"/>
          </p:cNvSpPr>
          <p:nvPr>
            <p:ph idx="1" hasCustomPrompt="1"/>
          </p:nvPr>
        </p:nvSpPr>
        <p:spPr>
          <a:xfrm>
            <a:off x="770678" y="569535"/>
            <a:ext cx="3709881" cy="5219850"/>
          </a:xfrm>
          <a:prstGeom prst="rect">
            <a:avLst/>
          </a:prstGeom>
        </p:spPr>
        <p:txBody>
          <a:bodyPr>
            <a:normAutofit/>
          </a:bodyPr>
          <a:lstStyle>
            <a:lvl1pPr marL="0" indent="0">
              <a:buNone/>
              <a:defRPr sz="16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5" name="Segnaposto contenuto 3">
            <a:extLst>
              <a:ext uri="{FF2B5EF4-FFF2-40B4-BE49-F238E27FC236}">
                <a16:creationId xmlns:a16="http://schemas.microsoft.com/office/drawing/2014/main" id="{9905B945-E1DB-2B4D-8CF2-63C00A6B982E}"/>
              </a:ext>
            </a:extLst>
          </p:cNvPr>
          <p:cNvSpPr>
            <a:spLocks noGrp="1"/>
          </p:cNvSpPr>
          <p:nvPr>
            <p:ph sz="half" idx="2"/>
          </p:nvPr>
        </p:nvSpPr>
        <p:spPr>
          <a:xfrm>
            <a:off x="4663440" y="569535"/>
            <a:ext cx="3762181" cy="5219850"/>
          </a:xfrm>
          <a:prstGeom prst="rect">
            <a:avLst/>
          </a:prstGeom>
        </p:spPr>
        <p:txBody>
          <a:bodyPr numCol="1" spcCol="0">
            <a:normAutofit/>
          </a:bodyPr>
          <a:lstStyle>
            <a:lvl1pPr>
              <a:defRPr sz="1600" b="1">
                <a:latin typeface="Rubik" pitchFamily="2" charset="-79"/>
                <a:cs typeface="Rubik" pitchFamily="2" charset="-79"/>
              </a:defRPr>
            </a:lvl1pPr>
            <a:lvl2pPr>
              <a:defRPr sz="14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p:txBody>
      </p:sp>
    </p:spTree>
    <p:extLst>
      <p:ext uri="{BB962C8B-B14F-4D97-AF65-F5344CB8AC3E}">
        <p14:creationId xmlns:p14="http://schemas.microsoft.com/office/powerpoint/2010/main" val="3044131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Layout personalizzato">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753C603C-C6CD-D949-B8F8-9AA840B2CD8B}"/>
              </a:ext>
            </a:extLst>
          </p:cNvPr>
          <p:cNvSpPr>
            <a:spLocks noGrp="1"/>
          </p:cNvSpPr>
          <p:nvPr>
            <p:ph type="sldNum" sz="quarter" idx="10"/>
          </p:nvPr>
        </p:nvSpPr>
        <p:spPr/>
        <p:txBody>
          <a:bodyPr/>
          <a:lstStyle/>
          <a:p>
            <a:fld id="{017CC9F7-E331-4A4D-8258-210102ABDB4E}" type="slidenum">
              <a:rPr lang="it-IT" smtClean="0"/>
              <a:pPr/>
              <a:t>‹N›</a:t>
            </a:fld>
            <a:endParaRPr lang="it-IT" dirty="0"/>
          </a:p>
        </p:txBody>
      </p:sp>
      <p:sp>
        <p:nvSpPr>
          <p:cNvPr id="4" name="Titolo 1">
            <a:extLst>
              <a:ext uri="{FF2B5EF4-FFF2-40B4-BE49-F238E27FC236}">
                <a16:creationId xmlns:a16="http://schemas.microsoft.com/office/drawing/2014/main" id="{75A31070-DD06-2544-A684-EC7B77A21B49}"/>
              </a:ext>
            </a:extLst>
          </p:cNvPr>
          <p:cNvSpPr>
            <a:spLocks noGrp="1"/>
          </p:cNvSpPr>
          <p:nvPr>
            <p:ph type="title" hasCustomPrompt="1"/>
          </p:nvPr>
        </p:nvSpPr>
        <p:spPr>
          <a:xfrm>
            <a:off x="774829" y="569537"/>
            <a:ext cx="7793099" cy="996715"/>
          </a:xfrm>
          <a:prstGeom prst="rect">
            <a:avLst/>
          </a:prstGeom>
        </p:spPr>
        <p:txBody>
          <a:bodyPr anchor="t" anchorCtr="0">
            <a:normAutofit/>
          </a:bodyPr>
          <a:lstStyle>
            <a:lvl1pPr>
              <a:defRPr sz="3000" b="1" i="0">
                <a:solidFill>
                  <a:schemeClr val="tx1"/>
                </a:solidFill>
                <a:latin typeface="Rubik" pitchFamily="2" charset="-79"/>
                <a:cs typeface="Rubik" pitchFamily="2" charset="-79"/>
              </a:defRPr>
            </a:lvl1pPr>
          </a:lstStyle>
          <a:p>
            <a:r>
              <a:rPr lang="it-IT" dirty="0"/>
              <a:t>Titolo della slide</a:t>
            </a:r>
            <a:br>
              <a:rPr lang="it-IT" dirty="0"/>
            </a:br>
            <a:r>
              <a:rPr lang="it-IT" dirty="0"/>
              <a:t>fino a 2 righe</a:t>
            </a:r>
          </a:p>
        </p:txBody>
      </p:sp>
      <p:sp>
        <p:nvSpPr>
          <p:cNvPr id="5" name="Segnaposto contenuto 2">
            <a:extLst>
              <a:ext uri="{FF2B5EF4-FFF2-40B4-BE49-F238E27FC236}">
                <a16:creationId xmlns:a16="http://schemas.microsoft.com/office/drawing/2014/main" id="{4614F75A-BA6C-3045-8642-629E9A457769}"/>
              </a:ext>
            </a:extLst>
          </p:cNvPr>
          <p:cNvSpPr>
            <a:spLocks noGrp="1"/>
          </p:cNvSpPr>
          <p:nvPr>
            <p:ph idx="1" hasCustomPrompt="1"/>
          </p:nvPr>
        </p:nvSpPr>
        <p:spPr>
          <a:xfrm>
            <a:off x="770677" y="2201713"/>
            <a:ext cx="2164547" cy="3587672"/>
          </a:xfrm>
          <a:prstGeom prst="rect">
            <a:avLst/>
          </a:prstGeom>
        </p:spPr>
        <p:txBody>
          <a:bodyPr numCol="1" spcCol="0">
            <a:normAutofit/>
          </a:bodyPr>
          <a:lstStyle>
            <a:lvl1pPr marL="0" indent="0">
              <a:buNone/>
              <a:defRPr sz="16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a:t>
            </a:r>
          </a:p>
        </p:txBody>
      </p:sp>
      <p:graphicFrame>
        <p:nvGraphicFramePr>
          <p:cNvPr id="6" name="Grafico 5">
            <a:extLst>
              <a:ext uri="{FF2B5EF4-FFF2-40B4-BE49-F238E27FC236}">
                <a16:creationId xmlns:a16="http://schemas.microsoft.com/office/drawing/2014/main" id="{28F45C24-88EC-4748-B5BB-07B7C54960B9}"/>
              </a:ext>
            </a:extLst>
          </p:cNvPr>
          <p:cNvGraphicFramePr/>
          <p:nvPr userDrawn="1">
            <p:extLst>
              <p:ext uri="{D42A27DB-BD31-4B8C-83A1-F6EECF244321}">
                <p14:modId xmlns:p14="http://schemas.microsoft.com/office/powerpoint/2010/main" val="950203095"/>
              </p:ext>
            </p:extLst>
          </p:nvPr>
        </p:nvGraphicFramePr>
        <p:xfrm>
          <a:off x="3154681" y="2201713"/>
          <a:ext cx="5413247" cy="35876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1911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Layout personalizzato">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69732546-B18D-FF43-87ED-7891BF07BB0E}"/>
              </a:ext>
            </a:extLst>
          </p:cNvPr>
          <p:cNvSpPr>
            <a:spLocks noGrp="1"/>
          </p:cNvSpPr>
          <p:nvPr>
            <p:ph type="sldNum" sz="quarter" idx="10"/>
          </p:nvPr>
        </p:nvSpPr>
        <p:spPr/>
        <p:txBody>
          <a:bodyPr/>
          <a:lstStyle/>
          <a:p>
            <a:fld id="{017CC9F7-E331-4A4D-8258-210102ABDB4E}" type="slidenum">
              <a:rPr lang="it-IT" smtClean="0"/>
              <a:pPr/>
              <a:t>‹N›</a:t>
            </a:fld>
            <a:endParaRPr lang="it-IT" dirty="0"/>
          </a:p>
        </p:txBody>
      </p:sp>
      <p:sp>
        <p:nvSpPr>
          <p:cNvPr id="4" name="Titolo 1">
            <a:extLst>
              <a:ext uri="{FF2B5EF4-FFF2-40B4-BE49-F238E27FC236}">
                <a16:creationId xmlns:a16="http://schemas.microsoft.com/office/drawing/2014/main" id="{9338178B-B1D2-894D-8660-B094CC910329}"/>
              </a:ext>
            </a:extLst>
          </p:cNvPr>
          <p:cNvSpPr>
            <a:spLocks noGrp="1"/>
          </p:cNvSpPr>
          <p:nvPr>
            <p:ph type="title" hasCustomPrompt="1"/>
          </p:nvPr>
        </p:nvSpPr>
        <p:spPr>
          <a:xfrm>
            <a:off x="774829" y="569535"/>
            <a:ext cx="7793099" cy="5219850"/>
          </a:xfrm>
          <a:prstGeom prst="rect">
            <a:avLst/>
          </a:prstGeom>
        </p:spPr>
        <p:txBody>
          <a:bodyPr anchor="t" anchorCtr="0">
            <a:normAutofit/>
          </a:bodyPr>
          <a:lstStyle>
            <a:lvl1pPr>
              <a:defRPr sz="3000" b="0" i="1">
                <a:solidFill>
                  <a:srgbClr val="4E5960"/>
                </a:solidFill>
                <a:latin typeface="Rubik Light" pitchFamily="2" charset="-79"/>
                <a:cs typeface="Rubik Light" pitchFamily="2" charset="-79"/>
              </a:defRPr>
            </a:lvl1pPr>
          </a:lstStyle>
          <a:p>
            <a:r>
              <a:rPr lang="it-IT" dirty="0"/>
              <a:t>–</a:t>
            </a:r>
            <a:br>
              <a:rPr lang="it-IT" dirty="0"/>
            </a:br>
            <a:r>
              <a:rPr lang="it-IT" dirty="0"/>
              <a:t>Il tempo non è affatto ciò che sembra.</a:t>
            </a:r>
            <a:br>
              <a:rPr lang="it-IT" dirty="0"/>
            </a:br>
            <a:r>
              <a:rPr lang="it-IT" dirty="0"/>
              <a:t>Non scorre in una sola direzione, e il futuro esiste contemporaneamente al passato.</a:t>
            </a:r>
            <a:br>
              <a:rPr lang="it-IT" dirty="0"/>
            </a:br>
            <a:endParaRPr lang="it-IT" dirty="0"/>
          </a:p>
        </p:txBody>
      </p:sp>
      <p:sp>
        <p:nvSpPr>
          <p:cNvPr id="5" name="CasellaDiTesto 4">
            <a:extLst>
              <a:ext uri="{FF2B5EF4-FFF2-40B4-BE49-F238E27FC236}">
                <a16:creationId xmlns:a16="http://schemas.microsoft.com/office/drawing/2014/main" id="{4DAE9F8A-7F5A-2F43-AE62-19C51EE4BABD}"/>
              </a:ext>
            </a:extLst>
          </p:cNvPr>
          <p:cNvSpPr txBox="1"/>
          <p:nvPr userDrawn="1"/>
        </p:nvSpPr>
        <p:spPr>
          <a:xfrm>
            <a:off x="774828" y="3010184"/>
            <a:ext cx="3438144" cy="338554"/>
          </a:xfrm>
          <a:prstGeom prst="rect">
            <a:avLst/>
          </a:prstGeom>
          <a:noFill/>
        </p:spPr>
        <p:txBody>
          <a:bodyPr wrap="square" rtlCol="0">
            <a:spAutoFit/>
          </a:bodyPr>
          <a:lstStyle/>
          <a:p>
            <a:r>
              <a:rPr lang="it-IT" sz="1600" dirty="0">
                <a:solidFill>
                  <a:srgbClr val="426EB0"/>
                </a:solidFill>
                <a:latin typeface="Rubik" pitchFamily="2" charset="-79"/>
                <a:cs typeface="Rubik" pitchFamily="2" charset="-79"/>
              </a:rPr>
              <a:t>Albert Einstein</a:t>
            </a:r>
          </a:p>
        </p:txBody>
      </p:sp>
    </p:spTree>
    <p:extLst>
      <p:ext uri="{BB962C8B-B14F-4D97-AF65-F5344CB8AC3E}">
        <p14:creationId xmlns:p14="http://schemas.microsoft.com/office/powerpoint/2010/main" val="3514582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Layout personalizzato">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E68C86F0-E391-FE4F-83A1-94B1165CC4E9}"/>
              </a:ext>
            </a:extLst>
          </p:cNvPr>
          <p:cNvSpPr>
            <a:spLocks noGrp="1"/>
          </p:cNvSpPr>
          <p:nvPr>
            <p:ph type="sldNum" sz="quarter" idx="10"/>
          </p:nvPr>
        </p:nvSpPr>
        <p:spPr/>
        <p:txBody>
          <a:bodyPr/>
          <a:lstStyle/>
          <a:p>
            <a:fld id="{017CC9F7-E331-4A4D-8258-210102ABDB4E}" type="slidenum">
              <a:rPr lang="it-IT" smtClean="0"/>
              <a:pPr/>
              <a:t>‹N›</a:t>
            </a:fld>
            <a:endParaRPr lang="it-IT" dirty="0"/>
          </a:p>
        </p:txBody>
      </p:sp>
      <p:sp>
        <p:nvSpPr>
          <p:cNvPr id="4" name="Titolo 1">
            <a:extLst>
              <a:ext uri="{FF2B5EF4-FFF2-40B4-BE49-F238E27FC236}">
                <a16:creationId xmlns:a16="http://schemas.microsoft.com/office/drawing/2014/main" id="{0DDAB5CA-E483-D94A-AEA8-8F8EC77FAFB9}"/>
              </a:ext>
            </a:extLst>
          </p:cNvPr>
          <p:cNvSpPr>
            <a:spLocks noGrp="1"/>
          </p:cNvSpPr>
          <p:nvPr>
            <p:ph type="title" hasCustomPrompt="1"/>
          </p:nvPr>
        </p:nvSpPr>
        <p:spPr>
          <a:xfrm>
            <a:off x="774829" y="569535"/>
            <a:ext cx="7793099" cy="5219850"/>
          </a:xfrm>
          <a:prstGeom prst="rect">
            <a:avLst/>
          </a:prstGeom>
        </p:spPr>
        <p:txBody>
          <a:bodyPr anchor="t" anchorCtr="0">
            <a:normAutofit/>
          </a:bodyPr>
          <a:lstStyle>
            <a:lvl1pPr>
              <a:defRPr sz="2400" b="0" i="1">
                <a:solidFill>
                  <a:srgbClr val="4E5960"/>
                </a:solidFill>
                <a:latin typeface="Rubik Light" pitchFamily="2" charset="-79"/>
                <a:cs typeface="Rubik Light" pitchFamily="2" charset="-79"/>
              </a:defRPr>
            </a:lvl1pPr>
          </a:lstStyle>
          <a:p>
            <a:r>
              <a:rPr lang="it-IT" dirty="0"/>
              <a:t>–</a:t>
            </a:r>
            <a:br>
              <a:rPr lang="it-IT" dirty="0"/>
            </a:br>
            <a:r>
              <a:rPr lang="it-IT" dirty="0"/>
              <a:t>Il genio altro non è che la capacità di osservare </a:t>
            </a:r>
            <a:br>
              <a:rPr lang="it-IT" dirty="0"/>
            </a:br>
            <a:r>
              <a:rPr lang="it-IT" dirty="0"/>
              <a:t>la realtà da prospettive non ordinarie. </a:t>
            </a:r>
            <a:br>
              <a:rPr lang="it-IT" dirty="0"/>
            </a:br>
            <a:r>
              <a:rPr lang="it-IT" dirty="0"/>
              <a:t>Mentre una persona intelligente, quando riesce </a:t>
            </a:r>
            <a:br>
              <a:rPr lang="it-IT" dirty="0"/>
            </a:br>
            <a:r>
              <a:rPr lang="it-IT" dirty="0"/>
              <a:t>a trovare un ago in un pagliaio, si ferma soddisfatta, </a:t>
            </a:r>
            <a:br>
              <a:rPr lang="it-IT" dirty="0"/>
            </a:br>
            <a:r>
              <a:rPr lang="it-IT" dirty="0"/>
              <a:t>il genio continua a cercare per trovarne un secondo, un terzo ed eventualmente un quarto.</a:t>
            </a:r>
            <a:br>
              <a:rPr lang="it-IT" dirty="0"/>
            </a:br>
            <a:endParaRPr lang="it-IT" dirty="0"/>
          </a:p>
        </p:txBody>
      </p:sp>
      <p:sp>
        <p:nvSpPr>
          <p:cNvPr id="5" name="CasellaDiTesto 4">
            <a:extLst>
              <a:ext uri="{FF2B5EF4-FFF2-40B4-BE49-F238E27FC236}">
                <a16:creationId xmlns:a16="http://schemas.microsoft.com/office/drawing/2014/main" id="{45854CAA-DCBB-5C41-9BB7-4988299EED46}"/>
              </a:ext>
            </a:extLst>
          </p:cNvPr>
          <p:cNvSpPr txBox="1"/>
          <p:nvPr userDrawn="1"/>
        </p:nvSpPr>
        <p:spPr>
          <a:xfrm>
            <a:off x="774828" y="3695984"/>
            <a:ext cx="3438144" cy="338554"/>
          </a:xfrm>
          <a:prstGeom prst="rect">
            <a:avLst/>
          </a:prstGeom>
          <a:noFill/>
        </p:spPr>
        <p:txBody>
          <a:bodyPr wrap="square" rtlCol="0">
            <a:spAutoFit/>
          </a:bodyPr>
          <a:lstStyle/>
          <a:p>
            <a:r>
              <a:rPr lang="it-IT" sz="1600" dirty="0">
                <a:solidFill>
                  <a:srgbClr val="426EB0"/>
                </a:solidFill>
                <a:latin typeface="Rubik" pitchFamily="2" charset="-79"/>
                <a:cs typeface="Rubik" pitchFamily="2" charset="-79"/>
              </a:rPr>
              <a:t>Albert Einstein</a:t>
            </a:r>
          </a:p>
        </p:txBody>
      </p:sp>
    </p:spTree>
    <p:extLst>
      <p:ext uri="{BB962C8B-B14F-4D97-AF65-F5344CB8AC3E}">
        <p14:creationId xmlns:p14="http://schemas.microsoft.com/office/powerpoint/2010/main" val="1102753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Layout personalizzato">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82E720B3-B9DD-1C46-BCB1-1A17BFF4E7C0}"/>
              </a:ext>
            </a:extLst>
          </p:cNvPr>
          <p:cNvSpPr>
            <a:spLocks noGrp="1"/>
          </p:cNvSpPr>
          <p:nvPr>
            <p:ph type="sldNum" sz="quarter" idx="10"/>
          </p:nvPr>
        </p:nvSpPr>
        <p:spPr/>
        <p:txBody>
          <a:bodyPr/>
          <a:lstStyle/>
          <a:p>
            <a:fld id="{017CC9F7-E331-4A4D-8258-210102ABDB4E}" type="slidenum">
              <a:rPr lang="it-IT" smtClean="0"/>
              <a:pPr/>
              <a:t>‹N›</a:t>
            </a:fld>
            <a:endParaRPr lang="it-IT" dirty="0"/>
          </a:p>
        </p:txBody>
      </p:sp>
    </p:spTree>
    <p:extLst>
      <p:ext uri="{BB962C8B-B14F-4D97-AF65-F5344CB8AC3E}">
        <p14:creationId xmlns:p14="http://schemas.microsoft.com/office/powerpoint/2010/main" val="3168990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olo e testo verticale">
    <p:spTree>
      <p:nvGrpSpPr>
        <p:cNvPr id="1" name=""/>
        <p:cNvGrpSpPr/>
        <p:nvPr/>
      </p:nvGrpSpPr>
      <p:grpSpPr>
        <a:xfrm>
          <a:off x="0" y="0"/>
          <a:ext cx="0" cy="0"/>
          <a:chOff x="0" y="0"/>
          <a:chExt cx="0" cy="0"/>
        </a:xfrm>
      </p:grpSpPr>
      <p:pic>
        <p:nvPicPr>
          <p:cNvPr id="12" name="Immagine 11">
            <a:extLst>
              <a:ext uri="{FF2B5EF4-FFF2-40B4-BE49-F238E27FC236}">
                <a16:creationId xmlns:a16="http://schemas.microsoft.com/office/drawing/2014/main" id="{998F2E83-3A5A-9846-8C9D-BB507897AB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itolo 1">
            <a:extLst>
              <a:ext uri="{FF2B5EF4-FFF2-40B4-BE49-F238E27FC236}">
                <a16:creationId xmlns:a16="http://schemas.microsoft.com/office/drawing/2014/main" id="{DA7937E3-9358-804F-8EE2-514E474EDF2C}"/>
              </a:ext>
            </a:extLst>
          </p:cNvPr>
          <p:cNvSpPr>
            <a:spLocks noGrp="1"/>
          </p:cNvSpPr>
          <p:nvPr>
            <p:ph type="title" hasCustomPrompt="1"/>
          </p:nvPr>
        </p:nvSpPr>
        <p:spPr>
          <a:xfrm>
            <a:off x="774829" y="2590032"/>
            <a:ext cx="5140450" cy="1003405"/>
          </a:xfrm>
          <a:prstGeom prst="rect">
            <a:avLst/>
          </a:prstGeom>
        </p:spPr>
        <p:txBody>
          <a:bodyPr anchor="t" anchorCtr="0">
            <a:noAutofit/>
          </a:bodyPr>
          <a:lstStyle>
            <a:lvl1pPr>
              <a:defRPr sz="3000" b="1" i="0">
                <a:solidFill>
                  <a:schemeClr val="bg1"/>
                </a:solidFill>
                <a:latin typeface="Rubik" pitchFamily="2" charset="-79"/>
                <a:cs typeface="Rubik" pitchFamily="2" charset="-79"/>
              </a:defRPr>
            </a:lvl1pPr>
          </a:lstStyle>
          <a:p>
            <a:r>
              <a:rPr lang="it-IT" dirty="0"/>
              <a:t>Laboratori di impresa</a:t>
            </a:r>
            <a:br>
              <a:rPr lang="it-IT" dirty="0"/>
            </a:br>
            <a:r>
              <a:rPr lang="it-IT" dirty="0" err="1"/>
              <a:t>a.a</a:t>
            </a:r>
            <a:r>
              <a:rPr lang="it-IT" dirty="0"/>
              <a:t>. 2021/22</a:t>
            </a:r>
          </a:p>
        </p:txBody>
      </p:sp>
      <p:sp>
        <p:nvSpPr>
          <p:cNvPr id="8" name="Titolo 1">
            <a:extLst>
              <a:ext uri="{FF2B5EF4-FFF2-40B4-BE49-F238E27FC236}">
                <a16:creationId xmlns:a16="http://schemas.microsoft.com/office/drawing/2014/main" id="{F6A9F917-96CF-1043-BDEE-8E3A5F0EDD94}"/>
              </a:ext>
            </a:extLst>
          </p:cNvPr>
          <p:cNvSpPr txBox="1">
            <a:spLocks/>
          </p:cNvSpPr>
          <p:nvPr userDrawn="1"/>
        </p:nvSpPr>
        <p:spPr>
          <a:xfrm>
            <a:off x="6413787" y="2590800"/>
            <a:ext cx="2424223" cy="1079500"/>
          </a:xfrm>
          <a:prstGeom prst="rect">
            <a:avLst/>
          </a:prstGeom>
        </p:spPr>
        <p:txBody>
          <a:bodyPr/>
          <a:lstStyle>
            <a:lvl1pPr algn="l" defTabSz="914400" rtl="0" eaLnBrk="1" latinLnBrk="0" hangingPunct="1">
              <a:lnSpc>
                <a:spcPct val="90000"/>
              </a:lnSpc>
              <a:spcBef>
                <a:spcPct val="0"/>
              </a:spcBef>
              <a:buNone/>
              <a:defRPr sz="3500" b="1" i="0" kern="1200">
                <a:solidFill>
                  <a:schemeClr val="bg1"/>
                </a:solidFill>
                <a:latin typeface="Rubik" pitchFamily="2" charset="-79"/>
                <a:ea typeface="+mj-ea"/>
                <a:cs typeface="Rubik" pitchFamily="2" charset="-79"/>
              </a:defRPr>
            </a:lvl1pPr>
          </a:lstStyle>
          <a:p>
            <a:pPr fontAlgn="auto">
              <a:spcAft>
                <a:spcPts val="0"/>
              </a:spcAft>
              <a:defRPr/>
            </a:pPr>
            <a:r>
              <a:rPr lang="it-IT" sz="1200" dirty="0">
                <a:solidFill>
                  <a:srgbClr val="C96643"/>
                </a:solidFill>
              </a:rPr>
              <a:t>Corso di laurea </a:t>
            </a:r>
          </a:p>
          <a:p>
            <a:pPr fontAlgn="auto">
              <a:spcAft>
                <a:spcPts val="0"/>
              </a:spcAft>
              <a:defRPr/>
            </a:pPr>
            <a:r>
              <a:rPr lang="it-IT" sz="1200" dirty="0">
                <a:solidFill>
                  <a:srgbClr val="C96643"/>
                </a:solidFill>
              </a:rPr>
              <a:t>in Economia aziendale</a:t>
            </a:r>
          </a:p>
        </p:txBody>
      </p:sp>
    </p:spTree>
    <p:extLst>
      <p:ext uri="{BB962C8B-B14F-4D97-AF65-F5344CB8AC3E}">
        <p14:creationId xmlns:p14="http://schemas.microsoft.com/office/powerpoint/2010/main" val="3121141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1_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9/23/2022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172464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7" name="Segnaposto numero diapositiva 5">
            <a:extLst>
              <a:ext uri="{FF2B5EF4-FFF2-40B4-BE49-F238E27FC236}">
                <a16:creationId xmlns:a16="http://schemas.microsoft.com/office/drawing/2014/main" id="{BE49B016-C2D4-7E46-A2FE-82A95257CB6F}"/>
              </a:ext>
            </a:extLst>
          </p:cNvPr>
          <p:cNvSpPr>
            <a:spLocks noGrp="1"/>
          </p:cNvSpPr>
          <p:nvPr>
            <p:ph type="sldNum" sz="quarter" idx="12"/>
          </p:nvPr>
        </p:nvSpPr>
        <p:spPr>
          <a:xfrm>
            <a:off x="7638880" y="6365809"/>
            <a:ext cx="1228339"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
        <p:nvSpPr>
          <p:cNvPr id="8" name="Titolo 1">
            <a:extLst>
              <a:ext uri="{FF2B5EF4-FFF2-40B4-BE49-F238E27FC236}">
                <a16:creationId xmlns:a16="http://schemas.microsoft.com/office/drawing/2014/main" id="{46659496-BF2A-DF4A-AB02-F351D40DC45A}"/>
              </a:ext>
            </a:extLst>
          </p:cNvPr>
          <p:cNvSpPr>
            <a:spLocks noGrp="1"/>
          </p:cNvSpPr>
          <p:nvPr>
            <p:ph type="title" hasCustomPrompt="1"/>
          </p:nvPr>
        </p:nvSpPr>
        <p:spPr>
          <a:xfrm>
            <a:off x="774829" y="569537"/>
            <a:ext cx="7762268" cy="996715"/>
          </a:xfrm>
          <a:prstGeom prst="rect">
            <a:avLst/>
          </a:prstGeom>
        </p:spPr>
        <p:txBody>
          <a:bodyPr anchor="t" anchorCtr="0">
            <a:normAutofit/>
          </a:bodyPr>
          <a:lstStyle>
            <a:lvl1pPr>
              <a:defRPr sz="3000" b="1" i="0">
                <a:solidFill>
                  <a:schemeClr val="tx1"/>
                </a:solidFill>
                <a:latin typeface="Rubik" pitchFamily="2" charset="-79"/>
                <a:cs typeface="Rubik" pitchFamily="2" charset="-79"/>
              </a:defRPr>
            </a:lvl1pPr>
          </a:lstStyle>
          <a:p>
            <a:r>
              <a:rPr lang="it-IT" dirty="0"/>
              <a:t>Titolo della slide</a:t>
            </a:r>
            <a:br>
              <a:rPr lang="it-IT" dirty="0"/>
            </a:br>
            <a:r>
              <a:rPr lang="it-IT" dirty="0"/>
              <a:t>fino a 2 righe</a:t>
            </a:r>
          </a:p>
        </p:txBody>
      </p:sp>
      <p:sp>
        <p:nvSpPr>
          <p:cNvPr id="9" name="Segnaposto contenuto 2">
            <a:extLst>
              <a:ext uri="{FF2B5EF4-FFF2-40B4-BE49-F238E27FC236}">
                <a16:creationId xmlns:a16="http://schemas.microsoft.com/office/drawing/2014/main" id="{A85E62F6-ECA6-AD4B-8C82-B79F7A7693F9}"/>
              </a:ext>
            </a:extLst>
          </p:cNvPr>
          <p:cNvSpPr>
            <a:spLocks noGrp="1"/>
          </p:cNvSpPr>
          <p:nvPr>
            <p:ph idx="1" hasCustomPrompt="1"/>
          </p:nvPr>
        </p:nvSpPr>
        <p:spPr>
          <a:xfrm>
            <a:off x="770678" y="2201713"/>
            <a:ext cx="7766419" cy="3587672"/>
          </a:xfrm>
          <a:prstGeom prst="rect">
            <a:avLst/>
          </a:prstGeom>
        </p:spPr>
        <p:txBody>
          <a:bodyPr>
            <a:normAutofit/>
          </a:bodyPr>
          <a:lstStyle>
            <a:lvl1pPr marL="0" indent="0">
              <a:buNone/>
              <a:defRPr sz="16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a:p>
            <a:pPr lvl="0"/>
            <a:r>
              <a:rPr lang="it-IT" dirty="0" err="1"/>
              <a:t>Nam</a:t>
            </a:r>
            <a:r>
              <a:rPr lang="it-IT" dirty="0"/>
              <a:t> </a:t>
            </a:r>
            <a:r>
              <a:rPr lang="it-IT" dirty="0" err="1"/>
              <a:t>vel</a:t>
            </a:r>
            <a:r>
              <a:rPr lang="it-IT" dirty="0"/>
              <a:t> </a:t>
            </a:r>
            <a:r>
              <a:rPr lang="it-IT" dirty="0" err="1"/>
              <a:t>rutrum</a:t>
            </a:r>
            <a:r>
              <a:rPr lang="it-IT" dirty="0"/>
              <a:t> </a:t>
            </a:r>
            <a:r>
              <a:rPr lang="it-IT" dirty="0" err="1"/>
              <a:t>tellus</a:t>
            </a:r>
            <a:r>
              <a:rPr lang="it-IT" dirty="0"/>
              <a:t>. </a:t>
            </a:r>
            <a:r>
              <a:rPr lang="it-IT" dirty="0" err="1"/>
              <a:t>Nam</a:t>
            </a:r>
            <a:r>
              <a:rPr lang="it-IT" dirty="0"/>
              <a:t> </a:t>
            </a:r>
            <a:r>
              <a:rPr lang="it-IT" dirty="0" err="1"/>
              <a:t>rutrum</a:t>
            </a:r>
            <a:r>
              <a:rPr lang="it-IT" dirty="0"/>
              <a:t> pulvinar </a:t>
            </a:r>
            <a:r>
              <a:rPr lang="it-IT" dirty="0" err="1"/>
              <a:t>arcu</a:t>
            </a:r>
            <a:r>
              <a:rPr lang="it-IT" dirty="0"/>
              <a:t>, in </a:t>
            </a:r>
            <a:r>
              <a:rPr lang="it-IT" dirty="0" err="1"/>
              <a:t>auctor</a:t>
            </a:r>
            <a:r>
              <a:rPr lang="it-IT" dirty="0"/>
              <a:t> </a:t>
            </a:r>
            <a:r>
              <a:rPr lang="it-IT" dirty="0" err="1"/>
              <a:t>lectus</a:t>
            </a:r>
            <a:r>
              <a:rPr lang="it-IT" dirty="0"/>
              <a:t>. In non </a:t>
            </a:r>
            <a:r>
              <a:rPr lang="it-IT" dirty="0" err="1"/>
              <a:t>risus</a:t>
            </a:r>
            <a:r>
              <a:rPr lang="it-IT" dirty="0"/>
              <a:t> </a:t>
            </a:r>
            <a:r>
              <a:rPr lang="it-IT" dirty="0" err="1"/>
              <a:t>elementum</a:t>
            </a:r>
            <a:r>
              <a:rPr lang="it-IT" dirty="0"/>
              <a:t> </a:t>
            </a:r>
            <a:r>
              <a:rPr lang="it-IT" dirty="0" err="1"/>
              <a:t>dolor</a:t>
            </a:r>
            <a:r>
              <a:rPr lang="it-IT" dirty="0"/>
              <a:t> </a:t>
            </a:r>
            <a:r>
              <a:rPr lang="it-IT" dirty="0" err="1"/>
              <a:t>porttitor</a:t>
            </a:r>
            <a:r>
              <a:rPr lang="it-IT" dirty="0"/>
              <a:t> </a:t>
            </a:r>
            <a:r>
              <a:rPr lang="it-IT" dirty="0" err="1"/>
              <a:t>blandit</a:t>
            </a:r>
            <a:r>
              <a:rPr lang="it-IT" dirty="0"/>
              <a:t>. </a:t>
            </a:r>
            <a:r>
              <a:rPr lang="it-IT" dirty="0" err="1"/>
              <a:t>Sed</a:t>
            </a:r>
            <a:r>
              <a:rPr lang="it-IT" dirty="0"/>
              <a:t> cursus </a:t>
            </a:r>
            <a:r>
              <a:rPr lang="it-IT" dirty="0" err="1"/>
              <a:t>laoreet</a:t>
            </a:r>
            <a:r>
              <a:rPr lang="it-IT" dirty="0"/>
              <a:t> eros, </a:t>
            </a:r>
            <a:r>
              <a:rPr lang="it-IT" dirty="0" err="1"/>
              <a:t>eget</a:t>
            </a:r>
            <a:r>
              <a:rPr lang="it-IT" dirty="0"/>
              <a:t> </a:t>
            </a:r>
            <a:r>
              <a:rPr lang="it-IT" dirty="0" err="1"/>
              <a:t>porttitor</a:t>
            </a:r>
            <a:r>
              <a:rPr lang="it-IT" dirty="0"/>
              <a:t> </a:t>
            </a:r>
            <a:r>
              <a:rPr lang="it-IT" dirty="0" err="1"/>
              <a:t>nisi</a:t>
            </a:r>
            <a:r>
              <a:rPr lang="it-IT" dirty="0"/>
              <a:t>. “</a:t>
            </a:r>
            <a:r>
              <a:rPr lang="it-IT" dirty="0" err="1"/>
              <a:t>Nullam</a:t>
            </a:r>
            <a:r>
              <a:rPr lang="it-IT" dirty="0"/>
              <a:t> non </a:t>
            </a:r>
            <a:r>
              <a:rPr lang="it-IT" dirty="0" err="1"/>
              <a:t>nisl</a:t>
            </a:r>
            <a:r>
              <a:rPr lang="it-IT" dirty="0"/>
              <a:t> </a:t>
            </a:r>
            <a:r>
              <a:rPr lang="it-IT" dirty="0" err="1"/>
              <a:t>eget</a:t>
            </a:r>
            <a:r>
              <a:rPr lang="it-IT" dirty="0"/>
              <a:t> </a:t>
            </a:r>
            <a:r>
              <a:rPr lang="it-IT" dirty="0" err="1"/>
              <a:t>justo</a:t>
            </a:r>
            <a:r>
              <a:rPr lang="it-IT" dirty="0"/>
              <a:t> </a:t>
            </a:r>
            <a:r>
              <a:rPr lang="it-IT" dirty="0" err="1"/>
              <a:t>feugiat</a:t>
            </a:r>
            <a:r>
              <a:rPr lang="it-IT" dirty="0"/>
              <a:t> gravida </a:t>
            </a:r>
            <a:r>
              <a:rPr lang="it-IT" dirty="0" err="1"/>
              <a:t>eu</a:t>
            </a:r>
            <a:r>
              <a:rPr lang="it-IT" dirty="0"/>
              <a:t> ut est”. </a:t>
            </a:r>
            <a:r>
              <a:rPr lang="it-IT" dirty="0" err="1"/>
              <a:t>Curabitur</a:t>
            </a:r>
            <a:r>
              <a:rPr lang="it-IT" dirty="0"/>
              <a:t> </a:t>
            </a:r>
            <a:r>
              <a:rPr lang="it-IT" dirty="0" err="1"/>
              <a:t>fermentum</a:t>
            </a:r>
            <a:r>
              <a:rPr lang="it-IT" dirty="0"/>
              <a:t> </a:t>
            </a:r>
            <a:r>
              <a:rPr lang="it-IT" dirty="0" err="1"/>
              <a:t>tortor</a:t>
            </a:r>
            <a:r>
              <a:rPr lang="it-IT" dirty="0"/>
              <a:t> </a:t>
            </a:r>
            <a:r>
              <a:rPr lang="it-IT" dirty="0" err="1"/>
              <a:t>quis</a:t>
            </a:r>
            <a:r>
              <a:rPr lang="it-IT" dirty="0"/>
              <a:t> </a:t>
            </a:r>
            <a:r>
              <a:rPr lang="it-IT" dirty="0" err="1"/>
              <a:t>sapien</a:t>
            </a:r>
            <a:r>
              <a:rPr lang="it-IT" dirty="0"/>
              <a:t> </a:t>
            </a:r>
            <a:r>
              <a:rPr lang="it-IT" dirty="0" err="1"/>
              <a:t>finibus</a:t>
            </a:r>
            <a:r>
              <a:rPr lang="it-IT" dirty="0"/>
              <a:t>, </a:t>
            </a:r>
            <a:r>
              <a:rPr lang="it-IT" dirty="0" err="1"/>
              <a:t>vel</a:t>
            </a:r>
            <a:r>
              <a:rPr lang="it-IT" dirty="0"/>
              <a:t> </a:t>
            </a:r>
            <a:r>
              <a:rPr lang="it-IT" dirty="0" err="1"/>
              <a:t>vulputate</a:t>
            </a:r>
            <a:r>
              <a:rPr lang="it-IT" dirty="0"/>
              <a:t> ex </a:t>
            </a:r>
            <a:r>
              <a:rPr lang="it-IT" dirty="0" err="1"/>
              <a:t>dignissim</a:t>
            </a:r>
            <a:r>
              <a:rPr lang="it-IT" dirty="0"/>
              <a:t>. </a:t>
            </a:r>
            <a:r>
              <a:rPr lang="it-IT" dirty="0" err="1"/>
              <a:t>Phasellus</a:t>
            </a:r>
            <a:r>
              <a:rPr lang="it-IT" dirty="0"/>
              <a:t> </a:t>
            </a:r>
            <a:r>
              <a:rPr lang="it-IT" dirty="0" err="1"/>
              <a:t>maximus</a:t>
            </a:r>
            <a:r>
              <a:rPr lang="it-IT" dirty="0"/>
              <a:t> </a:t>
            </a:r>
            <a:r>
              <a:rPr lang="it-IT" dirty="0" err="1"/>
              <a:t>diam</a:t>
            </a:r>
            <a:r>
              <a:rPr lang="it-IT" dirty="0"/>
              <a:t> </a:t>
            </a:r>
            <a:r>
              <a:rPr lang="it-IT" dirty="0" err="1"/>
              <a:t>nec</a:t>
            </a:r>
            <a:r>
              <a:rPr lang="it-IT" dirty="0"/>
              <a:t> </a:t>
            </a:r>
            <a:r>
              <a:rPr lang="it-IT" dirty="0" err="1"/>
              <a:t>accumsan</a:t>
            </a:r>
            <a:r>
              <a:rPr lang="it-IT" dirty="0"/>
              <a:t> </a:t>
            </a:r>
            <a:r>
              <a:rPr lang="it-IT" dirty="0" err="1"/>
              <a:t>mollis</a:t>
            </a:r>
            <a:r>
              <a:rPr lang="it-IT" dirty="0"/>
              <a:t>. </a:t>
            </a:r>
            <a:r>
              <a:rPr lang="it-IT" dirty="0" err="1"/>
              <a:t>Mauris</a:t>
            </a:r>
            <a:r>
              <a:rPr lang="it-IT" dirty="0"/>
              <a:t> </a:t>
            </a:r>
            <a:r>
              <a:rPr lang="it-IT" dirty="0" err="1"/>
              <a:t>quis</a:t>
            </a:r>
            <a:r>
              <a:rPr lang="it-IT" dirty="0"/>
              <a:t> </a:t>
            </a:r>
            <a:r>
              <a:rPr lang="it-IT" dirty="0" err="1"/>
              <a:t>turpis</a:t>
            </a:r>
            <a:r>
              <a:rPr lang="it-IT" dirty="0"/>
              <a:t> et </a:t>
            </a:r>
            <a:r>
              <a:rPr lang="it-IT" dirty="0" err="1"/>
              <a:t>justo</a:t>
            </a:r>
            <a:r>
              <a:rPr lang="it-IT" dirty="0"/>
              <a:t> </a:t>
            </a:r>
            <a:r>
              <a:rPr lang="it-IT" dirty="0" err="1"/>
              <a:t>efficitur</a:t>
            </a:r>
            <a:r>
              <a:rPr lang="it-IT" dirty="0"/>
              <a:t> </a:t>
            </a:r>
            <a:r>
              <a:rPr lang="it-IT" dirty="0" err="1"/>
              <a:t>luctus</a:t>
            </a:r>
            <a:r>
              <a:rPr lang="it-IT" dirty="0"/>
              <a:t>. </a:t>
            </a:r>
            <a:r>
              <a:rPr lang="it-IT" dirty="0" err="1"/>
              <a:t>Sed</a:t>
            </a:r>
            <a:r>
              <a:rPr lang="it-IT" dirty="0"/>
              <a:t> molestie orci </a:t>
            </a:r>
            <a:r>
              <a:rPr lang="it-IT" dirty="0" err="1"/>
              <a:t>metus</a:t>
            </a:r>
            <a:r>
              <a:rPr lang="it-IT" dirty="0"/>
              <a:t>, et </a:t>
            </a:r>
            <a:r>
              <a:rPr lang="it-IT" dirty="0" err="1"/>
              <a:t>eleifend</a:t>
            </a:r>
            <a:r>
              <a:rPr lang="it-IT" dirty="0"/>
              <a:t> </a:t>
            </a:r>
            <a:r>
              <a:rPr lang="it-IT" dirty="0" err="1"/>
              <a:t>enim</a:t>
            </a:r>
            <a:r>
              <a:rPr lang="it-IT" dirty="0"/>
              <a:t> </a:t>
            </a:r>
            <a:r>
              <a:rPr lang="it-IT" dirty="0" err="1"/>
              <a:t>bibendum</a:t>
            </a:r>
            <a:r>
              <a:rPr lang="it-IT" dirty="0"/>
              <a:t> </a:t>
            </a:r>
            <a:r>
              <a:rPr lang="it-IT" dirty="0" err="1"/>
              <a:t>vel</a:t>
            </a:r>
            <a:r>
              <a:rPr lang="it-IT" dirty="0"/>
              <a:t>. </a:t>
            </a:r>
            <a:r>
              <a:rPr lang="it-IT" dirty="0" err="1"/>
              <a:t>Maecenas</a:t>
            </a:r>
            <a:r>
              <a:rPr lang="it-IT" dirty="0"/>
              <a:t> </a:t>
            </a:r>
            <a:r>
              <a:rPr lang="it-IT" dirty="0" err="1"/>
              <a:t>ac</a:t>
            </a:r>
            <a:r>
              <a:rPr lang="it-IT" dirty="0"/>
              <a:t> </a:t>
            </a:r>
            <a:r>
              <a:rPr lang="it-IT" dirty="0" err="1"/>
              <a:t>malesuada</a:t>
            </a:r>
            <a:r>
              <a:rPr lang="it-IT" dirty="0"/>
              <a:t> </a:t>
            </a:r>
            <a:r>
              <a:rPr lang="it-IT" dirty="0" err="1"/>
              <a:t>risus</a:t>
            </a:r>
            <a:r>
              <a:rPr lang="it-IT" dirty="0"/>
              <a:t>. </a:t>
            </a:r>
            <a:r>
              <a:rPr lang="it-IT" dirty="0" err="1"/>
              <a:t>Aliquam</a:t>
            </a:r>
            <a:r>
              <a:rPr lang="it-IT" dirty="0"/>
              <a:t> </a:t>
            </a:r>
            <a:r>
              <a:rPr lang="it-IT" dirty="0" err="1"/>
              <a:t>erat</a:t>
            </a:r>
            <a:r>
              <a:rPr lang="it-IT" dirty="0"/>
              <a:t> </a:t>
            </a:r>
            <a:r>
              <a:rPr lang="it-IT" dirty="0" err="1"/>
              <a:t>volutpat</a:t>
            </a:r>
            <a:r>
              <a:rPr lang="it-IT" dirty="0"/>
              <a:t>. </a:t>
            </a:r>
            <a:r>
              <a:rPr lang="it-IT" dirty="0" err="1"/>
              <a:t>Maecenas</a:t>
            </a:r>
            <a:r>
              <a:rPr lang="it-IT" dirty="0"/>
              <a:t> a urna </a:t>
            </a:r>
            <a:r>
              <a:rPr lang="it-IT" dirty="0" err="1"/>
              <a:t>erat</a:t>
            </a:r>
            <a:r>
              <a:rPr lang="it-IT" dirty="0"/>
              <a:t>.</a:t>
            </a:r>
          </a:p>
        </p:txBody>
      </p:sp>
    </p:spTree>
    <p:extLst>
      <p:ext uri="{BB962C8B-B14F-4D97-AF65-F5344CB8AC3E}">
        <p14:creationId xmlns:p14="http://schemas.microsoft.com/office/powerpoint/2010/main" val="269764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 Immagine box">
    <p:spTree>
      <p:nvGrpSpPr>
        <p:cNvPr id="1" name=""/>
        <p:cNvGrpSpPr/>
        <p:nvPr/>
      </p:nvGrpSpPr>
      <p:grpSpPr>
        <a:xfrm>
          <a:off x="0" y="0"/>
          <a:ext cx="0" cy="0"/>
          <a:chOff x="0" y="0"/>
          <a:chExt cx="0" cy="0"/>
        </a:xfrm>
      </p:grpSpPr>
      <p:sp>
        <p:nvSpPr>
          <p:cNvPr id="7" name="Segnaposto numero diapositiva 5">
            <a:extLst>
              <a:ext uri="{FF2B5EF4-FFF2-40B4-BE49-F238E27FC236}">
                <a16:creationId xmlns:a16="http://schemas.microsoft.com/office/drawing/2014/main" id="{14245E6A-DE49-B04E-83BE-125B163A1586}"/>
              </a:ext>
            </a:extLst>
          </p:cNvPr>
          <p:cNvSpPr>
            <a:spLocks noGrp="1"/>
          </p:cNvSpPr>
          <p:nvPr>
            <p:ph type="sldNum" sz="quarter" idx="12"/>
          </p:nvPr>
        </p:nvSpPr>
        <p:spPr>
          <a:xfrm>
            <a:off x="7638880" y="6365809"/>
            <a:ext cx="1228339"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
        <p:nvSpPr>
          <p:cNvPr id="8" name="Titolo 1">
            <a:extLst>
              <a:ext uri="{FF2B5EF4-FFF2-40B4-BE49-F238E27FC236}">
                <a16:creationId xmlns:a16="http://schemas.microsoft.com/office/drawing/2014/main" id="{72F74345-93F8-714E-BFF9-7F3D20AF72E2}"/>
              </a:ext>
            </a:extLst>
          </p:cNvPr>
          <p:cNvSpPr>
            <a:spLocks noGrp="1"/>
          </p:cNvSpPr>
          <p:nvPr>
            <p:ph type="title" hasCustomPrompt="1"/>
          </p:nvPr>
        </p:nvSpPr>
        <p:spPr>
          <a:xfrm>
            <a:off x="774829" y="569537"/>
            <a:ext cx="3710326" cy="996715"/>
          </a:xfrm>
          <a:prstGeom prst="rect">
            <a:avLst/>
          </a:prstGeom>
        </p:spPr>
        <p:txBody>
          <a:bodyPr anchor="t" anchorCtr="0">
            <a:normAutofit/>
          </a:bodyPr>
          <a:lstStyle>
            <a:lvl1pPr>
              <a:defRPr sz="3000" b="1" i="0">
                <a:solidFill>
                  <a:schemeClr val="tx1"/>
                </a:solidFill>
                <a:latin typeface="Rubik" pitchFamily="2" charset="-79"/>
                <a:cs typeface="Rubik" pitchFamily="2" charset="-79"/>
              </a:defRPr>
            </a:lvl1pPr>
          </a:lstStyle>
          <a:p>
            <a:r>
              <a:rPr lang="it-IT" dirty="0"/>
              <a:t>Titolo della slide</a:t>
            </a:r>
            <a:br>
              <a:rPr lang="it-IT" dirty="0"/>
            </a:br>
            <a:r>
              <a:rPr lang="it-IT" dirty="0"/>
              <a:t>fino a 2 righe</a:t>
            </a:r>
          </a:p>
        </p:txBody>
      </p:sp>
      <p:sp>
        <p:nvSpPr>
          <p:cNvPr id="9" name="Segnaposto contenuto 2">
            <a:extLst>
              <a:ext uri="{FF2B5EF4-FFF2-40B4-BE49-F238E27FC236}">
                <a16:creationId xmlns:a16="http://schemas.microsoft.com/office/drawing/2014/main" id="{75E16999-10A2-134F-8CFD-783E59EE7630}"/>
              </a:ext>
            </a:extLst>
          </p:cNvPr>
          <p:cNvSpPr>
            <a:spLocks noGrp="1"/>
          </p:cNvSpPr>
          <p:nvPr>
            <p:ph idx="1" hasCustomPrompt="1"/>
          </p:nvPr>
        </p:nvSpPr>
        <p:spPr>
          <a:xfrm>
            <a:off x="770679" y="2201713"/>
            <a:ext cx="3712310" cy="3587672"/>
          </a:xfrm>
          <a:prstGeom prst="rect">
            <a:avLst/>
          </a:prstGeom>
        </p:spPr>
        <p:txBody>
          <a:bodyPr>
            <a:normAutofit/>
          </a:bodyPr>
          <a:lstStyle>
            <a:lvl1pPr marL="0" indent="0">
              <a:buNone/>
              <a:defRPr sz="16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pic>
        <p:nvPicPr>
          <p:cNvPr id="10" name="Immagine 9">
            <a:extLst>
              <a:ext uri="{FF2B5EF4-FFF2-40B4-BE49-F238E27FC236}">
                <a16:creationId xmlns:a16="http://schemas.microsoft.com/office/drawing/2014/main" id="{E6C095F8-AE65-B74A-B45D-92EE407551D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661012" y="569537"/>
            <a:ext cx="3876086" cy="5219847"/>
          </a:xfrm>
          <a:prstGeom prst="rect">
            <a:avLst/>
          </a:prstGeom>
        </p:spPr>
      </p:pic>
    </p:spTree>
    <p:extLst>
      <p:ext uri="{BB962C8B-B14F-4D97-AF65-F5344CB8AC3E}">
        <p14:creationId xmlns:p14="http://schemas.microsoft.com/office/powerpoint/2010/main" val="732426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 Testo + Immagine full high">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B814B163-B188-044E-9F25-CFFB82D8F40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661011" y="0"/>
            <a:ext cx="4482989" cy="6858000"/>
          </a:xfrm>
          <a:prstGeom prst="rect">
            <a:avLst/>
          </a:prstGeom>
        </p:spPr>
      </p:pic>
      <p:sp>
        <p:nvSpPr>
          <p:cNvPr id="8" name="Segnaposto numero diapositiva 5">
            <a:extLst>
              <a:ext uri="{FF2B5EF4-FFF2-40B4-BE49-F238E27FC236}">
                <a16:creationId xmlns:a16="http://schemas.microsoft.com/office/drawing/2014/main" id="{9BF00028-EC96-F54D-80DB-3AEBEFECE133}"/>
              </a:ext>
            </a:extLst>
          </p:cNvPr>
          <p:cNvSpPr>
            <a:spLocks noGrp="1"/>
          </p:cNvSpPr>
          <p:nvPr>
            <p:ph type="sldNum" sz="quarter" idx="12"/>
          </p:nvPr>
        </p:nvSpPr>
        <p:spPr>
          <a:xfrm>
            <a:off x="7638880" y="6365809"/>
            <a:ext cx="1228339"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
        <p:nvSpPr>
          <p:cNvPr id="9" name="Titolo 1">
            <a:extLst>
              <a:ext uri="{FF2B5EF4-FFF2-40B4-BE49-F238E27FC236}">
                <a16:creationId xmlns:a16="http://schemas.microsoft.com/office/drawing/2014/main" id="{A8EE7220-C17B-CD46-9C10-90B1D9EEB852}"/>
              </a:ext>
            </a:extLst>
          </p:cNvPr>
          <p:cNvSpPr>
            <a:spLocks noGrp="1"/>
          </p:cNvSpPr>
          <p:nvPr>
            <p:ph type="title" hasCustomPrompt="1"/>
          </p:nvPr>
        </p:nvSpPr>
        <p:spPr>
          <a:xfrm>
            <a:off x="774829" y="569537"/>
            <a:ext cx="3710326" cy="996715"/>
          </a:xfrm>
          <a:prstGeom prst="rect">
            <a:avLst/>
          </a:prstGeom>
        </p:spPr>
        <p:txBody>
          <a:bodyPr anchor="t" anchorCtr="0">
            <a:normAutofit/>
          </a:bodyPr>
          <a:lstStyle>
            <a:lvl1pPr>
              <a:defRPr sz="3000" b="1" i="0">
                <a:solidFill>
                  <a:schemeClr val="tx1"/>
                </a:solidFill>
                <a:latin typeface="Rubik" pitchFamily="2" charset="-79"/>
                <a:cs typeface="Rubik" pitchFamily="2" charset="-79"/>
              </a:defRPr>
            </a:lvl1pPr>
          </a:lstStyle>
          <a:p>
            <a:r>
              <a:rPr lang="it-IT" dirty="0"/>
              <a:t>Titolo della slide</a:t>
            </a:r>
            <a:br>
              <a:rPr lang="it-IT" dirty="0"/>
            </a:br>
            <a:r>
              <a:rPr lang="it-IT" dirty="0"/>
              <a:t>fino a 2 righe</a:t>
            </a:r>
          </a:p>
        </p:txBody>
      </p:sp>
      <p:sp>
        <p:nvSpPr>
          <p:cNvPr id="10" name="Segnaposto contenuto 2">
            <a:extLst>
              <a:ext uri="{FF2B5EF4-FFF2-40B4-BE49-F238E27FC236}">
                <a16:creationId xmlns:a16="http://schemas.microsoft.com/office/drawing/2014/main" id="{D1F9220B-FD39-6D41-804A-11FB1E81ECFF}"/>
              </a:ext>
            </a:extLst>
          </p:cNvPr>
          <p:cNvSpPr>
            <a:spLocks noGrp="1"/>
          </p:cNvSpPr>
          <p:nvPr>
            <p:ph idx="1" hasCustomPrompt="1"/>
          </p:nvPr>
        </p:nvSpPr>
        <p:spPr>
          <a:xfrm>
            <a:off x="770679" y="2201713"/>
            <a:ext cx="3712310" cy="3587672"/>
          </a:xfrm>
          <a:prstGeom prst="rect">
            <a:avLst/>
          </a:prstGeom>
        </p:spPr>
        <p:txBody>
          <a:bodyPr>
            <a:normAutofit/>
          </a:bodyPr>
          <a:lstStyle>
            <a:lvl1pPr marL="0" indent="0">
              <a:buNone/>
              <a:defRPr sz="16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Tree>
    <p:extLst>
      <p:ext uri="{BB962C8B-B14F-4D97-AF65-F5344CB8AC3E}">
        <p14:creationId xmlns:p14="http://schemas.microsoft.com/office/powerpoint/2010/main" val="136118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 + Immagine full high">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028D81B1-566A-9645-99B3-4E883D780CEA}"/>
              </a:ext>
            </a:extLst>
          </p:cNvPr>
          <p:cNvSpPr>
            <a:spLocks noGrp="1"/>
          </p:cNvSpPr>
          <p:nvPr>
            <p:ph type="sldNum" sz="quarter" idx="12"/>
          </p:nvPr>
        </p:nvSpPr>
        <p:spPr>
          <a:xfrm>
            <a:off x="7638880" y="6365809"/>
            <a:ext cx="1228339"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pic>
        <p:nvPicPr>
          <p:cNvPr id="11" name="Immagine 10">
            <a:extLst>
              <a:ext uri="{FF2B5EF4-FFF2-40B4-BE49-F238E27FC236}">
                <a16:creationId xmlns:a16="http://schemas.microsoft.com/office/drawing/2014/main" id="{55C6B924-2127-4F45-9911-62787BC2C92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661011" y="0"/>
            <a:ext cx="4482989" cy="6858000"/>
          </a:xfrm>
          <a:prstGeom prst="rect">
            <a:avLst/>
          </a:prstGeom>
        </p:spPr>
      </p:pic>
      <p:sp>
        <p:nvSpPr>
          <p:cNvPr id="13" name="Segnaposto contenuto 2">
            <a:extLst>
              <a:ext uri="{FF2B5EF4-FFF2-40B4-BE49-F238E27FC236}">
                <a16:creationId xmlns:a16="http://schemas.microsoft.com/office/drawing/2014/main" id="{BF68E827-F796-6A4D-B352-45F69BD19147}"/>
              </a:ext>
            </a:extLst>
          </p:cNvPr>
          <p:cNvSpPr>
            <a:spLocks noGrp="1"/>
          </p:cNvSpPr>
          <p:nvPr>
            <p:ph idx="1" hasCustomPrompt="1"/>
          </p:nvPr>
        </p:nvSpPr>
        <p:spPr>
          <a:xfrm>
            <a:off x="770679" y="569537"/>
            <a:ext cx="3712310" cy="5219848"/>
          </a:xfrm>
          <a:prstGeom prst="rect">
            <a:avLst/>
          </a:prstGeom>
        </p:spPr>
        <p:txBody>
          <a:bodyPr>
            <a:normAutofit/>
          </a:bodyPr>
          <a:lstStyle>
            <a:lvl1pPr marL="0" indent="0">
              <a:buNone/>
              <a:defRPr sz="16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Tree>
    <p:extLst>
      <p:ext uri="{BB962C8B-B14F-4D97-AF65-F5344CB8AC3E}">
        <p14:creationId xmlns:p14="http://schemas.microsoft.com/office/powerpoint/2010/main" val="366657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6" name="Segnaposto numero diapositiva 5">
            <a:extLst>
              <a:ext uri="{FF2B5EF4-FFF2-40B4-BE49-F238E27FC236}">
                <a16:creationId xmlns:a16="http://schemas.microsoft.com/office/drawing/2014/main" id="{B8E7EDD5-AAD4-6A48-8849-D596717E8FD8}"/>
              </a:ext>
            </a:extLst>
          </p:cNvPr>
          <p:cNvSpPr>
            <a:spLocks noGrp="1"/>
          </p:cNvSpPr>
          <p:nvPr>
            <p:ph type="sldNum" sz="quarter" idx="12"/>
          </p:nvPr>
        </p:nvSpPr>
        <p:spPr>
          <a:xfrm>
            <a:off x="7638880" y="6365809"/>
            <a:ext cx="1228339"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pic>
        <p:nvPicPr>
          <p:cNvPr id="7" name="Immagine 6">
            <a:extLst>
              <a:ext uri="{FF2B5EF4-FFF2-40B4-BE49-F238E27FC236}">
                <a16:creationId xmlns:a16="http://schemas.microsoft.com/office/drawing/2014/main" id="{26BFD2E5-2FE6-F64B-B714-694DD045DA7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5400000">
            <a:off x="2083230" y="-738865"/>
            <a:ext cx="5145465" cy="7762268"/>
          </a:xfrm>
          <a:prstGeom prst="rect">
            <a:avLst/>
          </a:prstGeom>
        </p:spPr>
      </p:pic>
      <p:sp>
        <p:nvSpPr>
          <p:cNvPr id="8" name="Titolo 1">
            <a:extLst>
              <a:ext uri="{FF2B5EF4-FFF2-40B4-BE49-F238E27FC236}">
                <a16:creationId xmlns:a16="http://schemas.microsoft.com/office/drawing/2014/main" id="{51F3D934-CCD2-9340-8ACE-7A2DA941A14E}"/>
              </a:ext>
            </a:extLst>
          </p:cNvPr>
          <p:cNvSpPr>
            <a:spLocks noGrp="1"/>
          </p:cNvSpPr>
          <p:nvPr>
            <p:ph type="title" hasCustomPrompt="1"/>
          </p:nvPr>
        </p:nvSpPr>
        <p:spPr>
          <a:xfrm>
            <a:off x="774828" y="569537"/>
            <a:ext cx="5162987" cy="996715"/>
          </a:xfrm>
          <a:prstGeom prst="rect">
            <a:avLst/>
          </a:prstGeom>
        </p:spPr>
        <p:txBody>
          <a:bodyPr anchor="t" anchorCtr="0">
            <a:normAutofit/>
          </a:bodyPr>
          <a:lstStyle>
            <a:lvl1pPr>
              <a:defRPr sz="3000" b="1" i="0">
                <a:solidFill>
                  <a:schemeClr val="tx1"/>
                </a:solidFill>
                <a:latin typeface="Rubik" pitchFamily="2" charset="-79"/>
                <a:cs typeface="Rubik" pitchFamily="2" charset="-79"/>
              </a:defRPr>
            </a:lvl1pPr>
          </a:lstStyle>
          <a:p>
            <a:r>
              <a:rPr lang="it-IT" dirty="0"/>
              <a:t>Titolo della slide</a:t>
            </a:r>
            <a:br>
              <a:rPr lang="it-IT" dirty="0"/>
            </a:br>
            <a:r>
              <a:rPr lang="it-IT" dirty="0"/>
              <a:t>fino a 2 righe</a:t>
            </a:r>
          </a:p>
        </p:txBody>
      </p:sp>
    </p:spTree>
    <p:extLst>
      <p:ext uri="{BB962C8B-B14F-4D97-AF65-F5344CB8AC3E}">
        <p14:creationId xmlns:p14="http://schemas.microsoft.com/office/powerpoint/2010/main" val="283372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71143310-5CFD-2449-982F-493E1A5492E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5400000">
            <a:off x="1143006" y="-1143000"/>
            <a:ext cx="6858002" cy="9144003"/>
          </a:xfrm>
          <a:prstGeom prst="rect">
            <a:avLst/>
          </a:prstGeom>
        </p:spPr>
      </p:pic>
      <p:pic>
        <p:nvPicPr>
          <p:cNvPr id="13" name="Immagine 12">
            <a:extLst>
              <a:ext uri="{FF2B5EF4-FFF2-40B4-BE49-F238E27FC236}">
                <a16:creationId xmlns:a16="http://schemas.microsoft.com/office/drawing/2014/main" id="{589A262D-8F23-A94C-81A0-876233C258F7}"/>
              </a:ext>
            </a:extLst>
          </p:cNvPr>
          <p:cNvPicPr>
            <a:picLocks noChangeAspect="1"/>
          </p:cNvPicPr>
          <p:nvPr userDrawn="1"/>
        </p:nvPicPr>
        <p:blipFill>
          <a:blip r:embed="rId3"/>
          <a:stretch>
            <a:fillRect/>
          </a:stretch>
        </p:blipFill>
        <p:spPr>
          <a:xfrm>
            <a:off x="0" y="6054328"/>
            <a:ext cx="9144000" cy="803672"/>
          </a:xfrm>
          <a:prstGeom prst="rect">
            <a:avLst/>
          </a:prstGeom>
        </p:spPr>
      </p:pic>
      <p:sp>
        <p:nvSpPr>
          <p:cNvPr id="5" name="Segnaposto numero diapositiva 5">
            <a:extLst>
              <a:ext uri="{FF2B5EF4-FFF2-40B4-BE49-F238E27FC236}">
                <a16:creationId xmlns:a16="http://schemas.microsoft.com/office/drawing/2014/main" id="{5D5AC4FC-C48B-6441-B32F-0FE5DCF29652}"/>
              </a:ext>
            </a:extLst>
          </p:cNvPr>
          <p:cNvSpPr>
            <a:spLocks noGrp="1"/>
          </p:cNvSpPr>
          <p:nvPr>
            <p:ph type="sldNum" sz="quarter" idx="12"/>
          </p:nvPr>
        </p:nvSpPr>
        <p:spPr>
          <a:xfrm>
            <a:off x="7638880" y="6365809"/>
            <a:ext cx="1228339"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
        <p:nvSpPr>
          <p:cNvPr id="7" name="Titolo 1">
            <a:extLst>
              <a:ext uri="{FF2B5EF4-FFF2-40B4-BE49-F238E27FC236}">
                <a16:creationId xmlns:a16="http://schemas.microsoft.com/office/drawing/2014/main" id="{45F57714-DEA2-C940-BCF8-60A6BEB89CD2}"/>
              </a:ext>
            </a:extLst>
          </p:cNvPr>
          <p:cNvSpPr>
            <a:spLocks noGrp="1"/>
          </p:cNvSpPr>
          <p:nvPr>
            <p:ph type="title" hasCustomPrompt="1"/>
          </p:nvPr>
        </p:nvSpPr>
        <p:spPr>
          <a:xfrm>
            <a:off x="774828" y="569537"/>
            <a:ext cx="5162987" cy="996715"/>
          </a:xfrm>
          <a:prstGeom prst="rect">
            <a:avLst/>
          </a:prstGeom>
        </p:spPr>
        <p:txBody>
          <a:bodyPr anchor="t" anchorCtr="0">
            <a:normAutofit/>
          </a:bodyPr>
          <a:lstStyle>
            <a:lvl1pPr>
              <a:defRPr sz="3000" b="1" i="0">
                <a:solidFill>
                  <a:schemeClr val="tx1"/>
                </a:solidFill>
                <a:latin typeface="Rubik" pitchFamily="2" charset="-79"/>
                <a:cs typeface="Rubik" pitchFamily="2" charset="-79"/>
              </a:defRPr>
            </a:lvl1pPr>
          </a:lstStyle>
          <a:p>
            <a:r>
              <a:rPr lang="it-IT" dirty="0"/>
              <a:t>Titolo della slide</a:t>
            </a:r>
            <a:br>
              <a:rPr lang="it-IT" dirty="0"/>
            </a:br>
            <a:r>
              <a:rPr lang="it-IT" dirty="0"/>
              <a:t>fino a 2 righe</a:t>
            </a:r>
          </a:p>
        </p:txBody>
      </p:sp>
      <p:pic>
        <p:nvPicPr>
          <p:cNvPr id="8" name="Immagine 7">
            <a:extLst>
              <a:ext uri="{FF2B5EF4-FFF2-40B4-BE49-F238E27FC236}">
                <a16:creationId xmlns:a16="http://schemas.microsoft.com/office/drawing/2014/main" id="{6A626309-1BDF-D047-813F-5EFEA08C61E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8474" t="-2" r="63610" b="-340"/>
          <a:stretch/>
        </p:blipFill>
        <p:spPr>
          <a:xfrm>
            <a:off x="774828" y="0"/>
            <a:ext cx="2552665" cy="125443"/>
          </a:xfrm>
          <a:prstGeom prst="rect">
            <a:avLst/>
          </a:prstGeom>
        </p:spPr>
      </p:pic>
    </p:spTree>
    <p:extLst>
      <p:ext uri="{BB962C8B-B14F-4D97-AF65-F5344CB8AC3E}">
        <p14:creationId xmlns:p14="http://schemas.microsoft.com/office/powerpoint/2010/main" val="978591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8" name="Segnaposto numero diapositiva 5">
            <a:extLst>
              <a:ext uri="{FF2B5EF4-FFF2-40B4-BE49-F238E27FC236}">
                <a16:creationId xmlns:a16="http://schemas.microsoft.com/office/drawing/2014/main" id="{D35839C1-8FBB-8340-8039-22BEA35242C1}"/>
              </a:ext>
            </a:extLst>
          </p:cNvPr>
          <p:cNvSpPr>
            <a:spLocks noGrp="1"/>
          </p:cNvSpPr>
          <p:nvPr>
            <p:ph type="sldNum" sz="quarter" idx="12"/>
          </p:nvPr>
        </p:nvSpPr>
        <p:spPr>
          <a:xfrm>
            <a:off x="7638881" y="6365809"/>
            <a:ext cx="929048"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
        <p:nvSpPr>
          <p:cNvPr id="9" name="Titolo 1">
            <a:extLst>
              <a:ext uri="{FF2B5EF4-FFF2-40B4-BE49-F238E27FC236}">
                <a16:creationId xmlns:a16="http://schemas.microsoft.com/office/drawing/2014/main" id="{B003C5BC-2DB0-004F-9B1B-2C319C686C85}"/>
              </a:ext>
            </a:extLst>
          </p:cNvPr>
          <p:cNvSpPr>
            <a:spLocks noGrp="1"/>
          </p:cNvSpPr>
          <p:nvPr>
            <p:ph type="title" hasCustomPrompt="1"/>
          </p:nvPr>
        </p:nvSpPr>
        <p:spPr>
          <a:xfrm>
            <a:off x="774829" y="569537"/>
            <a:ext cx="7793099" cy="996715"/>
          </a:xfrm>
          <a:prstGeom prst="rect">
            <a:avLst/>
          </a:prstGeom>
        </p:spPr>
        <p:txBody>
          <a:bodyPr anchor="t" anchorCtr="0">
            <a:normAutofit/>
          </a:bodyPr>
          <a:lstStyle>
            <a:lvl1pPr>
              <a:defRPr sz="3000" b="1" i="0">
                <a:solidFill>
                  <a:schemeClr val="tx1"/>
                </a:solidFill>
                <a:latin typeface="Rubik" pitchFamily="2" charset="-79"/>
                <a:cs typeface="Rubik" pitchFamily="2" charset="-79"/>
              </a:defRPr>
            </a:lvl1pPr>
          </a:lstStyle>
          <a:p>
            <a:r>
              <a:rPr lang="it-IT" dirty="0"/>
              <a:t>Titolo della slide</a:t>
            </a:r>
            <a:br>
              <a:rPr lang="it-IT" dirty="0"/>
            </a:br>
            <a:r>
              <a:rPr lang="it-IT" dirty="0"/>
              <a:t>fino a 2 righe</a:t>
            </a:r>
          </a:p>
        </p:txBody>
      </p:sp>
      <p:sp>
        <p:nvSpPr>
          <p:cNvPr id="10" name="Segnaposto contenuto 2">
            <a:extLst>
              <a:ext uri="{FF2B5EF4-FFF2-40B4-BE49-F238E27FC236}">
                <a16:creationId xmlns:a16="http://schemas.microsoft.com/office/drawing/2014/main" id="{950F30FD-D6CD-1B41-982D-B62254970979}"/>
              </a:ext>
            </a:extLst>
          </p:cNvPr>
          <p:cNvSpPr>
            <a:spLocks noGrp="1"/>
          </p:cNvSpPr>
          <p:nvPr>
            <p:ph idx="1" hasCustomPrompt="1"/>
          </p:nvPr>
        </p:nvSpPr>
        <p:spPr>
          <a:xfrm>
            <a:off x="770679" y="2201713"/>
            <a:ext cx="7797250" cy="3587672"/>
          </a:xfrm>
          <a:prstGeom prst="rect">
            <a:avLst/>
          </a:prstGeom>
        </p:spPr>
        <p:txBody>
          <a:bodyPr numCol="2" spcCol="360000">
            <a:normAutofit/>
          </a:bodyPr>
          <a:lstStyle>
            <a:lvl1pPr marL="0" indent="0">
              <a:buNone/>
              <a:defRPr sz="16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a:p>
            <a:pPr lvl="0"/>
            <a:r>
              <a:rPr lang="it-IT" dirty="0" err="1"/>
              <a:t>Nam</a:t>
            </a:r>
            <a:r>
              <a:rPr lang="it-IT" dirty="0"/>
              <a:t> </a:t>
            </a:r>
            <a:r>
              <a:rPr lang="it-IT" dirty="0" err="1"/>
              <a:t>vel</a:t>
            </a:r>
            <a:r>
              <a:rPr lang="it-IT" dirty="0"/>
              <a:t> </a:t>
            </a:r>
            <a:r>
              <a:rPr lang="it-IT" dirty="0" err="1"/>
              <a:t>rutrum</a:t>
            </a:r>
            <a:r>
              <a:rPr lang="it-IT" dirty="0"/>
              <a:t> </a:t>
            </a:r>
            <a:r>
              <a:rPr lang="it-IT" dirty="0" err="1"/>
              <a:t>tellus</a:t>
            </a:r>
            <a:r>
              <a:rPr lang="it-IT" dirty="0"/>
              <a:t>. </a:t>
            </a:r>
            <a:r>
              <a:rPr lang="it-IT" dirty="0" err="1"/>
              <a:t>Nam</a:t>
            </a:r>
            <a:r>
              <a:rPr lang="it-IT" dirty="0"/>
              <a:t> </a:t>
            </a:r>
            <a:r>
              <a:rPr lang="it-IT" dirty="0" err="1"/>
              <a:t>rutrum</a:t>
            </a:r>
            <a:r>
              <a:rPr lang="it-IT" dirty="0"/>
              <a:t> pulvinar </a:t>
            </a:r>
            <a:r>
              <a:rPr lang="it-IT" dirty="0" err="1"/>
              <a:t>arcu</a:t>
            </a:r>
            <a:r>
              <a:rPr lang="it-IT" dirty="0"/>
              <a:t>, in </a:t>
            </a:r>
            <a:r>
              <a:rPr lang="it-IT" dirty="0" err="1"/>
              <a:t>auctor</a:t>
            </a:r>
            <a:r>
              <a:rPr lang="it-IT" dirty="0"/>
              <a:t> </a:t>
            </a:r>
            <a:r>
              <a:rPr lang="it-IT" dirty="0" err="1"/>
              <a:t>lectus</a:t>
            </a:r>
            <a:r>
              <a:rPr lang="it-IT" dirty="0"/>
              <a:t>. In non </a:t>
            </a:r>
            <a:r>
              <a:rPr lang="it-IT" dirty="0" err="1"/>
              <a:t>risus</a:t>
            </a:r>
            <a:r>
              <a:rPr lang="it-IT" dirty="0"/>
              <a:t> </a:t>
            </a:r>
            <a:r>
              <a:rPr lang="it-IT" dirty="0" err="1"/>
              <a:t>elementum</a:t>
            </a:r>
            <a:r>
              <a:rPr lang="it-IT" dirty="0"/>
              <a:t> </a:t>
            </a:r>
            <a:r>
              <a:rPr lang="it-IT" dirty="0" err="1"/>
              <a:t>dolor</a:t>
            </a:r>
            <a:r>
              <a:rPr lang="it-IT" dirty="0"/>
              <a:t> </a:t>
            </a:r>
            <a:r>
              <a:rPr lang="it-IT" dirty="0" err="1"/>
              <a:t>porttitor</a:t>
            </a:r>
            <a:r>
              <a:rPr lang="it-IT" dirty="0"/>
              <a:t> </a:t>
            </a:r>
            <a:r>
              <a:rPr lang="it-IT" dirty="0" err="1"/>
              <a:t>blandit</a:t>
            </a:r>
            <a:r>
              <a:rPr lang="it-IT" dirty="0"/>
              <a:t>. </a:t>
            </a:r>
            <a:r>
              <a:rPr lang="it-IT" dirty="0" err="1"/>
              <a:t>Sed</a:t>
            </a:r>
            <a:r>
              <a:rPr lang="it-IT" dirty="0"/>
              <a:t> cursus </a:t>
            </a:r>
            <a:r>
              <a:rPr lang="it-IT" dirty="0" err="1"/>
              <a:t>laoreet</a:t>
            </a:r>
            <a:r>
              <a:rPr lang="it-IT" dirty="0"/>
              <a:t> eros, </a:t>
            </a:r>
            <a:r>
              <a:rPr lang="it-IT" dirty="0" err="1"/>
              <a:t>eget</a:t>
            </a:r>
            <a:r>
              <a:rPr lang="it-IT" dirty="0"/>
              <a:t> </a:t>
            </a:r>
            <a:r>
              <a:rPr lang="it-IT" dirty="0" err="1"/>
              <a:t>porttitor</a:t>
            </a:r>
            <a:r>
              <a:rPr lang="it-IT" dirty="0"/>
              <a:t> </a:t>
            </a:r>
            <a:r>
              <a:rPr lang="it-IT" dirty="0" err="1"/>
              <a:t>nisi</a:t>
            </a:r>
            <a:r>
              <a:rPr lang="it-IT" dirty="0"/>
              <a:t>. “</a:t>
            </a:r>
            <a:r>
              <a:rPr lang="it-IT" dirty="0" err="1"/>
              <a:t>Nullam</a:t>
            </a:r>
            <a:r>
              <a:rPr lang="it-IT" dirty="0"/>
              <a:t> non </a:t>
            </a:r>
            <a:r>
              <a:rPr lang="it-IT" dirty="0" err="1"/>
              <a:t>nisl</a:t>
            </a:r>
            <a:r>
              <a:rPr lang="it-IT" dirty="0"/>
              <a:t> </a:t>
            </a:r>
            <a:r>
              <a:rPr lang="it-IT" dirty="0" err="1"/>
              <a:t>eget</a:t>
            </a:r>
            <a:r>
              <a:rPr lang="it-IT" dirty="0"/>
              <a:t> </a:t>
            </a:r>
            <a:r>
              <a:rPr lang="it-IT" dirty="0" err="1"/>
              <a:t>justo</a:t>
            </a:r>
            <a:r>
              <a:rPr lang="it-IT" dirty="0"/>
              <a:t> </a:t>
            </a:r>
            <a:r>
              <a:rPr lang="it-IT" dirty="0" err="1"/>
              <a:t>feugiat</a:t>
            </a:r>
            <a:r>
              <a:rPr lang="it-IT" dirty="0"/>
              <a:t> gravida </a:t>
            </a:r>
            <a:r>
              <a:rPr lang="it-IT" dirty="0" err="1"/>
              <a:t>eu</a:t>
            </a:r>
            <a:r>
              <a:rPr lang="it-IT" dirty="0"/>
              <a:t> ut est”. </a:t>
            </a:r>
            <a:r>
              <a:rPr lang="it-IT" dirty="0" err="1"/>
              <a:t>Curabitur</a:t>
            </a:r>
            <a:r>
              <a:rPr lang="it-IT" dirty="0"/>
              <a:t> </a:t>
            </a:r>
            <a:r>
              <a:rPr lang="it-IT" dirty="0" err="1"/>
              <a:t>fermentum</a:t>
            </a:r>
            <a:r>
              <a:rPr lang="it-IT" dirty="0"/>
              <a:t> </a:t>
            </a:r>
            <a:r>
              <a:rPr lang="it-IT" dirty="0" err="1"/>
              <a:t>tortor</a:t>
            </a:r>
            <a:r>
              <a:rPr lang="it-IT" dirty="0"/>
              <a:t> </a:t>
            </a:r>
            <a:r>
              <a:rPr lang="it-IT" dirty="0" err="1"/>
              <a:t>quis</a:t>
            </a:r>
            <a:r>
              <a:rPr lang="it-IT" dirty="0"/>
              <a:t> </a:t>
            </a:r>
            <a:r>
              <a:rPr lang="it-IT" dirty="0" err="1"/>
              <a:t>sapien</a:t>
            </a:r>
            <a:r>
              <a:rPr lang="it-IT" dirty="0"/>
              <a:t> </a:t>
            </a:r>
            <a:r>
              <a:rPr lang="it-IT" dirty="0" err="1"/>
              <a:t>finibus</a:t>
            </a:r>
            <a:r>
              <a:rPr lang="it-IT" dirty="0"/>
              <a:t>, </a:t>
            </a:r>
            <a:r>
              <a:rPr lang="it-IT" dirty="0" err="1"/>
              <a:t>vel</a:t>
            </a:r>
            <a:r>
              <a:rPr lang="it-IT" dirty="0"/>
              <a:t> </a:t>
            </a:r>
            <a:r>
              <a:rPr lang="it-IT" dirty="0" err="1"/>
              <a:t>vulputate</a:t>
            </a:r>
            <a:r>
              <a:rPr lang="it-IT" dirty="0"/>
              <a:t> ex </a:t>
            </a:r>
            <a:r>
              <a:rPr lang="it-IT" dirty="0" err="1"/>
              <a:t>dignissim</a:t>
            </a:r>
            <a:r>
              <a:rPr lang="it-IT" dirty="0"/>
              <a:t>. </a:t>
            </a:r>
            <a:r>
              <a:rPr lang="it-IT" dirty="0" err="1"/>
              <a:t>Phasellus</a:t>
            </a:r>
            <a:r>
              <a:rPr lang="it-IT" dirty="0"/>
              <a:t> </a:t>
            </a:r>
            <a:r>
              <a:rPr lang="it-IT" dirty="0" err="1"/>
              <a:t>maximus</a:t>
            </a:r>
            <a:r>
              <a:rPr lang="it-IT" dirty="0"/>
              <a:t> </a:t>
            </a:r>
            <a:r>
              <a:rPr lang="it-IT" dirty="0" err="1"/>
              <a:t>diam</a:t>
            </a:r>
            <a:r>
              <a:rPr lang="it-IT" dirty="0"/>
              <a:t> </a:t>
            </a:r>
            <a:r>
              <a:rPr lang="it-IT" dirty="0" err="1"/>
              <a:t>nec</a:t>
            </a:r>
            <a:r>
              <a:rPr lang="it-IT" dirty="0"/>
              <a:t> </a:t>
            </a:r>
            <a:r>
              <a:rPr lang="it-IT" dirty="0" err="1"/>
              <a:t>accumsan</a:t>
            </a:r>
            <a:r>
              <a:rPr lang="it-IT" dirty="0"/>
              <a:t> </a:t>
            </a:r>
            <a:r>
              <a:rPr lang="it-IT" dirty="0" err="1"/>
              <a:t>mollis</a:t>
            </a:r>
            <a:r>
              <a:rPr lang="it-IT" dirty="0"/>
              <a:t>. </a:t>
            </a:r>
            <a:r>
              <a:rPr lang="it-IT" dirty="0" err="1"/>
              <a:t>Mauris</a:t>
            </a:r>
            <a:r>
              <a:rPr lang="it-IT" dirty="0"/>
              <a:t> </a:t>
            </a:r>
            <a:r>
              <a:rPr lang="it-IT" dirty="0" err="1"/>
              <a:t>quis</a:t>
            </a:r>
            <a:r>
              <a:rPr lang="it-IT" dirty="0"/>
              <a:t> </a:t>
            </a:r>
            <a:r>
              <a:rPr lang="it-IT" dirty="0" err="1"/>
              <a:t>turpis</a:t>
            </a:r>
            <a:r>
              <a:rPr lang="it-IT" dirty="0"/>
              <a:t> et </a:t>
            </a:r>
            <a:r>
              <a:rPr lang="it-IT" dirty="0" err="1"/>
              <a:t>justo</a:t>
            </a:r>
            <a:r>
              <a:rPr lang="it-IT" dirty="0"/>
              <a:t> </a:t>
            </a:r>
            <a:r>
              <a:rPr lang="it-IT" dirty="0" err="1"/>
              <a:t>efficitur</a:t>
            </a:r>
            <a:r>
              <a:rPr lang="it-IT" dirty="0"/>
              <a:t> </a:t>
            </a:r>
            <a:r>
              <a:rPr lang="it-IT" dirty="0" err="1"/>
              <a:t>luctus</a:t>
            </a:r>
            <a:r>
              <a:rPr lang="it-IT" dirty="0"/>
              <a:t>. </a:t>
            </a:r>
            <a:r>
              <a:rPr lang="it-IT" dirty="0" err="1"/>
              <a:t>Sed</a:t>
            </a:r>
            <a:r>
              <a:rPr lang="it-IT" dirty="0"/>
              <a:t> molestie orci </a:t>
            </a:r>
            <a:r>
              <a:rPr lang="it-IT" dirty="0" err="1"/>
              <a:t>metus</a:t>
            </a:r>
            <a:r>
              <a:rPr lang="it-IT" dirty="0"/>
              <a:t>, et </a:t>
            </a:r>
            <a:r>
              <a:rPr lang="it-IT" dirty="0" err="1"/>
              <a:t>eleifend</a:t>
            </a:r>
            <a:r>
              <a:rPr lang="it-IT" dirty="0"/>
              <a:t> </a:t>
            </a:r>
            <a:r>
              <a:rPr lang="it-IT" dirty="0" err="1"/>
              <a:t>enim</a:t>
            </a:r>
            <a:r>
              <a:rPr lang="it-IT" dirty="0"/>
              <a:t> </a:t>
            </a:r>
            <a:r>
              <a:rPr lang="it-IT" dirty="0" err="1"/>
              <a:t>bibendum</a:t>
            </a:r>
            <a:r>
              <a:rPr lang="it-IT" dirty="0"/>
              <a:t> </a:t>
            </a:r>
            <a:r>
              <a:rPr lang="it-IT" dirty="0" err="1"/>
              <a:t>vel</a:t>
            </a:r>
            <a:r>
              <a:rPr lang="it-IT" dirty="0"/>
              <a:t>. </a:t>
            </a:r>
            <a:r>
              <a:rPr lang="it-IT" dirty="0" err="1"/>
              <a:t>Maecenas</a:t>
            </a:r>
            <a:r>
              <a:rPr lang="it-IT" dirty="0"/>
              <a:t> </a:t>
            </a:r>
            <a:r>
              <a:rPr lang="it-IT" dirty="0" err="1"/>
              <a:t>ac</a:t>
            </a:r>
            <a:r>
              <a:rPr lang="it-IT" dirty="0"/>
              <a:t> </a:t>
            </a:r>
            <a:r>
              <a:rPr lang="it-IT" dirty="0" err="1"/>
              <a:t>malesuada</a:t>
            </a:r>
            <a:r>
              <a:rPr lang="it-IT" dirty="0"/>
              <a:t> </a:t>
            </a:r>
            <a:r>
              <a:rPr lang="it-IT" dirty="0" err="1"/>
              <a:t>risus</a:t>
            </a:r>
            <a:r>
              <a:rPr lang="it-IT" dirty="0"/>
              <a:t>. </a:t>
            </a:r>
            <a:r>
              <a:rPr lang="it-IT" dirty="0" err="1"/>
              <a:t>Aliquam</a:t>
            </a:r>
            <a:r>
              <a:rPr lang="it-IT" dirty="0"/>
              <a:t> </a:t>
            </a:r>
            <a:r>
              <a:rPr lang="it-IT" dirty="0" err="1"/>
              <a:t>erat</a:t>
            </a:r>
            <a:r>
              <a:rPr lang="it-IT" dirty="0"/>
              <a:t> </a:t>
            </a:r>
            <a:r>
              <a:rPr lang="it-IT" dirty="0" err="1"/>
              <a:t>volutpat</a:t>
            </a:r>
            <a:r>
              <a:rPr lang="it-IT" dirty="0"/>
              <a:t>. </a:t>
            </a:r>
            <a:r>
              <a:rPr lang="it-IT" dirty="0" err="1"/>
              <a:t>Maecenas</a:t>
            </a:r>
            <a:r>
              <a:rPr lang="it-IT" dirty="0"/>
              <a:t> a urna </a:t>
            </a:r>
            <a:r>
              <a:rPr lang="it-IT" dirty="0" err="1"/>
              <a:t>erat</a:t>
            </a:r>
            <a:r>
              <a:rPr lang="it-IT" dirty="0"/>
              <a:t>.</a:t>
            </a:r>
          </a:p>
        </p:txBody>
      </p:sp>
    </p:spTree>
    <p:extLst>
      <p:ext uri="{BB962C8B-B14F-4D97-AF65-F5344CB8AC3E}">
        <p14:creationId xmlns:p14="http://schemas.microsoft.com/office/powerpoint/2010/main" val="115135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agine con didascalia">
    <p:spTree>
      <p:nvGrpSpPr>
        <p:cNvPr id="1" name=""/>
        <p:cNvGrpSpPr/>
        <p:nvPr/>
      </p:nvGrpSpPr>
      <p:grpSpPr>
        <a:xfrm>
          <a:off x="0" y="0"/>
          <a:ext cx="0" cy="0"/>
          <a:chOff x="0" y="0"/>
          <a:chExt cx="0" cy="0"/>
        </a:xfrm>
      </p:grpSpPr>
      <p:sp>
        <p:nvSpPr>
          <p:cNvPr id="8" name="Segnaposto numero diapositiva 5">
            <a:extLst>
              <a:ext uri="{FF2B5EF4-FFF2-40B4-BE49-F238E27FC236}">
                <a16:creationId xmlns:a16="http://schemas.microsoft.com/office/drawing/2014/main" id="{0A671544-EF58-7B49-8E01-E83117852608}"/>
              </a:ext>
            </a:extLst>
          </p:cNvPr>
          <p:cNvSpPr>
            <a:spLocks noGrp="1"/>
          </p:cNvSpPr>
          <p:nvPr>
            <p:ph type="sldNum" sz="quarter" idx="12"/>
          </p:nvPr>
        </p:nvSpPr>
        <p:spPr>
          <a:xfrm>
            <a:off x="7638881" y="6365809"/>
            <a:ext cx="929048"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
        <p:nvSpPr>
          <p:cNvPr id="9" name="Titolo 1">
            <a:extLst>
              <a:ext uri="{FF2B5EF4-FFF2-40B4-BE49-F238E27FC236}">
                <a16:creationId xmlns:a16="http://schemas.microsoft.com/office/drawing/2014/main" id="{0BED9E43-E4A1-1845-A85B-D20A0E10A5C3}"/>
              </a:ext>
            </a:extLst>
          </p:cNvPr>
          <p:cNvSpPr>
            <a:spLocks noGrp="1"/>
          </p:cNvSpPr>
          <p:nvPr>
            <p:ph type="title" hasCustomPrompt="1"/>
          </p:nvPr>
        </p:nvSpPr>
        <p:spPr>
          <a:xfrm>
            <a:off x="774829" y="569537"/>
            <a:ext cx="7793099" cy="996715"/>
          </a:xfrm>
          <a:prstGeom prst="rect">
            <a:avLst/>
          </a:prstGeom>
        </p:spPr>
        <p:txBody>
          <a:bodyPr anchor="t" anchorCtr="0">
            <a:normAutofit/>
          </a:bodyPr>
          <a:lstStyle>
            <a:lvl1pPr>
              <a:defRPr sz="3000" b="1" i="0">
                <a:solidFill>
                  <a:schemeClr val="tx1"/>
                </a:solidFill>
                <a:latin typeface="Rubik" pitchFamily="2" charset="-79"/>
                <a:cs typeface="Rubik" pitchFamily="2" charset="-79"/>
              </a:defRPr>
            </a:lvl1pPr>
          </a:lstStyle>
          <a:p>
            <a:r>
              <a:rPr lang="it-IT" dirty="0"/>
              <a:t>Titolo della slide</a:t>
            </a:r>
            <a:br>
              <a:rPr lang="it-IT" dirty="0"/>
            </a:br>
            <a:r>
              <a:rPr lang="it-IT" dirty="0"/>
              <a:t>fino a 2 righe</a:t>
            </a:r>
          </a:p>
        </p:txBody>
      </p:sp>
      <p:sp>
        <p:nvSpPr>
          <p:cNvPr id="10" name="Segnaposto contenuto 2">
            <a:extLst>
              <a:ext uri="{FF2B5EF4-FFF2-40B4-BE49-F238E27FC236}">
                <a16:creationId xmlns:a16="http://schemas.microsoft.com/office/drawing/2014/main" id="{03A2823E-F4D6-684F-8AB6-5CEDB6F838A6}"/>
              </a:ext>
            </a:extLst>
          </p:cNvPr>
          <p:cNvSpPr>
            <a:spLocks noGrp="1"/>
          </p:cNvSpPr>
          <p:nvPr>
            <p:ph idx="1" hasCustomPrompt="1"/>
          </p:nvPr>
        </p:nvSpPr>
        <p:spPr>
          <a:xfrm>
            <a:off x="770679" y="2642615"/>
            <a:ext cx="7797250" cy="3146769"/>
          </a:xfrm>
          <a:prstGeom prst="rect">
            <a:avLst/>
          </a:prstGeom>
        </p:spPr>
        <p:txBody>
          <a:bodyPr numCol="2" spcCol="360000">
            <a:normAutofit/>
          </a:bodyPr>
          <a:lstStyle>
            <a:lvl1pPr marL="0" indent="0">
              <a:buNone/>
              <a:defRPr sz="16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a:p>
            <a:pPr lvl="0"/>
            <a:r>
              <a:rPr lang="it-IT" dirty="0" err="1"/>
              <a:t>Nam</a:t>
            </a:r>
            <a:r>
              <a:rPr lang="it-IT" dirty="0"/>
              <a:t> </a:t>
            </a:r>
            <a:r>
              <a:rPr lang="it-IT" dirty="0" err="1"/>
              <a:t>vel</a:t>
            </a:r>
            <a:r>
              <a:rPr lang="it-IT" dirty="0"/>
              <a:t> </a:t>
            </a:r>
            <a:r>
              <a:rPr lang="it-IT" dirty="0" err="1"/>
              <a:t>rutrum</a:t>
            </a:r>
            <a:r>
              <a:rPr lang="it-IT" dirty="0"/>
              <a:t> </a:t>
            </a:r>
            <a:r>
              <a:rPr lang="it-IT" dirty="0" err="1"/>
              <a:t>tellus</a:t>
            </a:r>
            <a:r>
              <a:rPr lang="it-IT" dirty="0"/>
              <a:t>. </a:t>
            </a:r>
            <a:r>
              <a:rPr lang="it-IT" dirty="0" err="1"/>
              <a:t>Nam</a:t>
            </a:r>
            <a:r>
              <a:rPr lang="it-IT" dirty="0"/>
              <a:t> </a:t>
            </a:r>
            <a:r>
              <a:rPr lang="it-IT" dirty="0" err="1"/>
              <a:t>rutrum</a:t>
            </a:r>
            <a:r>
              <a:rPr lang="it-IT" dirty="0"/>
              <a:t> pulvinar </a:t>
            </a:r>
            <a:r>
              <a:rPr lang="it-IT" dirty="0" err="1"/>
              <a:t>arcu</a:t>
            </a:r>
            <a:r>
              <a:rPr lang="it-IT" dirty="0"/>
              <a:t>, in </a:t>
            </a:r>
            <a:r>
              <a:rPr lang="it-IT" dirty="0" err="1"/>
              <a:t>auctor</a:t>
            </a:r>
            <a:r>
              <a:rPr lang="it-IT" dirty="0"/>
              <a:t> </a:t>
            </a:r>
            <a:r>
              <a:rPr lang="it-IT" dirty="0" err="1"/>
              <a:t>lectus</a:t>
            </a:r>
            <a:r>
              <a:rPr lang="it-IT" dirty="0"/>
              <a:t>. In non </a:t>
            </a:r>
            <a:r>
              <a:rPr lang="it-IT" dirty="0" err="1"/>
              <a:t>risus</a:t>
            </a:r>
            <a:r>
              <a:rPr lang="it-IT" dirty="0"/>
              <a:t> </a:t>
            </a:r>
            <a:r>
              <a:rPr lang="it-IT" dirty="0" err="1"/>
              <a:t>elementum</a:t>
            </a:r>
            <a:r>
              <a:rPr lang="it-IT" dirty="0"/>
              <a:t> </a:t>
            </a:r>
            <a:r>
              <a:rPr lang="it-IT" dirty="0" err="1"/>
              <a:t>dolor</a:t>
            </a:r>
            <a:r>
              <a:rPr lang="it-IT" dirty="0"/>
              <a:t> </a:t>
            </a:r>
            <a:r>
              <a:rPr lang="it-IT" dirty="0" err="1"/>
              <a:t>porttitor</a:t>
            </a:r>
            <a:r>
              <a:rPr lang="it-IT" dirty="0"/>
              <a:t> </a:t>
            </a:r>
            <a:r>
              <a:rPr lang="it-IT" dirty="0" err="1"/>
              <a:t>blandit</a:t>
            </a:r>
            <a:r>
              <a:rPr lang="it-IT" dirty="0"/>
              <a:t>. </a:t>
            </a:r>
            <a:r>
              <a:rPr lang="it-IT" dirty="0" err="1"/>
              <a:t>Sed</a:t>
            </a:r>
            <a:r>
              <a:rPr lang="it-IT" dirty="0"/>
              <a:t> cursus </a:t>
            </a:r>
            <a:r>
              <a:rPr lang="it-IT" dirty="0" err="1"/>
              <a:t>laoreet</a:t>
            </a:r>
            <a:r>
              <a:rPr lang="it-IT" dirty="0"/>
              <a:t> eros, </a:t>
            </a:r>
            <a:r>
              <a:rPr lang="it-IT" dirty="0" err="1"/>
              <a:t>eget</a:t>
            </a:r>
            <a:r>
              <a:rPr lang="it-IT" dirty="0"/>
              <a:t> </a:t>
            </a:r>
            <a:r>
              <a:rPr lang="it-IT" dirty="0" err="1"/>
              <a:t>porttitor</a:t>
            </a:r>
            <a:r>
              <a:rPr lang="it-IT" dirty="0"/>
              <a:t> </a:t>
            </a:r>
            <a:r>
              <a:rPr lang="it-IT" dirty="0" err="1"/>
              <a:t>nisi</a:t>
            </a:r>
            <a:r>
              <a:rPr lang="it-IT" dirty="0"/>
              <a:t>. “</a:t>
            </a:r>
            <a:r>
              <a:rPr lang="it-IT" dirty="0" err="1"/>
              <a:t>Nullam</a:t>
            </a:r>
            <a:r>
              <a:rPr lang="it-IT" dirty="0"/>
              <a:t> non </a:t>
            </a:r>
            <a:r>
              <a:rPr lang="it-IT" dirty="0" err="1"/>
              <a:t>nisl</a:t>
            </a:r>
            <a:r>
              <a:rPr lang="it-IT" dirty="0"/>
              <a:t> </a:t>
            </a:r>
            <a:r>
              <a:rPr lang="it-IT" dirty="0" err="1"/>
              <a:t>eget</a:t>
            </a:r>
            <a:r>
              <a:rPr lang="it-IT" dirty="0"/>
              <a:t> </a:t>
            </a:r>
            <a:r>
              <a:rPr lang="it-IT" dirty="0" err="1"/>
              <a:t>justo</a:t>
            </a:r>
            <a:r>
              <a:rPr lang="it-IT" dirty="0"/>
              <a:t> </a:t>
            </a:r>
            <a:r>
              <a:rPr lang="it-IT" dirty="0" err="1"/>
              <a:t>feugiat</a:t>
            </a:r>
            <a:r>
              <a:rPr lang="it-IT" dirty="0"/>
              <a:t> gravida </a:t>
            </a:r>
            <a:r>
              <a:rPr lang="it-IT" dirty="0" err="1"/>
              <a:t>eu</a:t>
            </a:r>
            <a:r>
              <a:rPr lang="it-IT" dirty="0"/>
              <a:t> ut est”. </a:t>
            </a:r>
            <a:r>
              <a:rPr lang="it-IT" dirty="0" err="1"/>
              <a:t>Curabitur</a:t>
            </a:r>
            <a:r>
              <a:rPr lang="it-IT" dirty="0"/>
              <a:t> </a:t>
            </a:r>
            <a:r>
              <a:rPr lang="it-IT" dirty="0" err="1"/>
              <a:t>fermentum</a:t>
            </a:r>
            <a:r>
              <a:rPr lang="it-IT" dirty="0"/>
              <a:t> </a:t>
            </a:r>
            <a:r>
              <a:rPr lang="it-IT" dirty="0" err="1"/>
              <a:t>tortor</a:t>
            </a:r>
            <a:r>
              <a:rPr lang="it-IT" dirty="0"/>
              <a:t> </a:t>
            </a:r>
            <a:r>
              <a:rPr lang="it-IT" dirty="0" err="1"/>
              <a:t>quis</a:t>
            </a:r>
            <a:r>
              <a:rPr lang="it-IT" dirty="0"/>
              <a:t> </a:t>
            </a:r>
            <a:r>
              <a:rPr lang="it-IT" dirty="0" err="1"/>
              <a:t>sapien</a:t>
            </a:r>
            <a:r>
              <a:rPr lang="it-IT" dirty="0"/>
              <a:t> </a:t>
            </a:r>
            <a:r>
              <a:rPr lang="it-IT" dirty="0" err="1"/>
              <a:t>finibus</a:t>
            </a:r>
            <a:r>
              <a:rPr lang="it-IT" dirty="0"/>
              <a:t>, </a:t>
            </a:r>
            <a:r>
              <a:rPr lang="it-IT" dirty="0" err="1"/>
              <a:t>vel</a:t>
            </a:r>
            <a:r>
              <a:rPr lang="it-IT" dirty="0"/>
              <a:t> </a:t>
            </a:r>
            <a:r>
              <a:rPr lang="it-IT" dirty="0" err="1"/>
              <a:t>vulputate</a:t>
            </a:r>
            <a:r>
              <a:rPr lang="it-IT" dirty="0"/>
              <a:t> ex </a:t>
            </a:r>
            <a:r>
              <a:rPr lang="it-IT" dirty="0" err="1"/>
              <a:t>dignissim</a:t>
            </a:r>
            <a:r>
              <a:rPr lang="it-IT" dirty="0"/>
              <a:t>. </a:t>
            </a:r>
            <a:r>
              <a:rPr lang="it-IT" dirty="0" err="1"/>
              <a:t>Phasellus</a:t>
            </a:r>
            <a:r>
              <a:rPr lang="it-IT" dirty="0"/>
              <a:t> </a:t>
            </a:r>
            <a:r>
              <a:rPr lang="it-IT" dirty="0" err="1"/>
              <a:t>maximus</a:t>
            </a:r>
            <a:r>
              <a:rPr lang="it-IT" dirty="0"/>
              <a:t> </a:t>
            </a:r>
            <a:r>
              <a:rPr lang="it-IT" dirty="0" err="1"/>
              <a:t>diam</a:t>
            </a:r>
            <a:r>
              <a:rPr lang="it-IT" dirty="0"/>
              <a:t> </a:t>
            </a:r>
            <a:r>
              <a:rPr lang="it-IT" dirty="0" err="1"/>
              <a:t>nec</a:t>
            </a:r>
            <a:r>
              <a:rPr lang="it-IT" dirty="0"/>
              <a:t> </a:t>
            </a:r>
            <a:r>
              <a:rPr lang="it-IT" dirty="0" err="1"/>
              <a:t>accumsan</a:t>
            </a:r>
            <a:r>
              <a:rPr lang="it-IT" dirty="0"/>
              <a:t> </a:t>
            </a:r>
            <a:r>
              <a:rPr lang="it-IT" dirty="0" err="1"/>
              <a:t>mollis</a:t>
            </a:r>
            <a:r>
              <a:rPr lang="it-IT" dirty="0"/>
              <a:t>. </a:t>
            </a:r>
            <a:r>
              <a:rPr lang="it-IT" dirty="0" err="1"/>
              <a:t>Mauris</a:t>
            </a:r>
            <a:r>
              <a:rPr lang="it-IT" dirty="0"/>
              <a:t> </a:t>
            </a:r>
            <a:r>
              <a:rPr lang="it-IT" dirty="0" err="1"/>
              <a:t>quis</a:t>
            </a:r>
            <a:r>
              <a:rPr lang="it-IT" dirty="0"/>
              <a:t> </a:t>
            </a:r>
            <a:r>
              <a:rPr lang="it-IT" dirty="0" err="1"/>
              <a:t>turpis</a:t>
            </a:r>
            <a:r>
              <a:rPr lang="it-IT" dirty="0"/>
              <a:t> et </a:t>
            </a:r>
            <a:r>
              <a:rPr lang="it-IT" dirty="0" err="1"/>
              <a:t>justo</a:t>
            </a:r>
            <a:r>
              <a:rPr lang="it-IT" dirty="0"/>
              <a:t> </a:t>
            </a:r>
            <a:r>
              <a:rPr lang="it-IT" dirty="0" err="1"/>
              <a:t>efficitur</a:t>
            </a:r>
            <a:r>
              <a:rPr lang="it-IT" dirty="0"/>
              <a:t> </a:t>
            </a:r>
            <a:r>
              <a:rPr lang="it-IT" dirty="0" err="1"/>
              <a:t>luctus</a:t>
            </a:r>
            <a:r>
              <a:rPr lang="it-IT" dirty="0"/>
              <a:t>. </a:t>
            </a:r>
            <a:r>
              <a:rPr lang="it-IT" dirty="0" err="1"/>
              <a:t>Sed</a:t>
            </a:r>
            <a:r>
              <a:rPr lang="it-IT" dirty="0"/>
              <a:t> molestie orci </a:t>
            </a:r>
            <a:r>
              <a:rPr lang="it-IT" dirty="0" err="1"/>
              <a:t>metus</a:t>
            </a:r>
            <a:r>
              <a:rPr lang="it-IT" dirty="0"/>
              <a:t>, et </a:t>
            </a:r>
            <a:r>
              <a:rPr lang="it-IT" dirty="0" err="1"/>
              <a:t>eleifend</a:t>
            </a:r>
            <a:r>
              <a:rPr lang="it-IT" dirty="0"/>
              <a:t> </a:t>
            </a:r>
            <a:r>
              <a:rPr lang="it-IT" dirty="0" err="1"/>
              <a:t>enim</a:t>
            </a:r>
            <a:r>
              <a:rPr lang="it-IT" dirty="0"/>
              <a:t> </a:t>
            </a:r>
            <a:r>
              <a:rPr lang="it-IT" dirty="0" err="1"/>
              <a:t>bibendum</a:t>
            </a:r>
            <a:r>
              <a:rPr lang="it-IT" dirty="0"/>
              <a:t> </a:t>
            </a:r>
            <a:r>
              <a:rPr lang="it-IT" dirty="0" err="1"/>
              <a:t>vel</a:t>
            </a:r>
            <a:r>
              <a:rPr lang="it-IT" dirty="0"/>
              <a:t>. </a:t>
            </a:r>
            <a:r>
              <a:rPr lang="it-IT" dirty="0" err="1"/>
              <a:t>Maecenas</a:t>
            </a:r>
            <a:r>
              <a:rPr lang="it-IT" dirty="0"/>
              <a:t> </a:t>
            </a:r>
            <a:r>
              <a:rPr lang="it-IT" dirty="0" err="1"/>
              <a:t>ac</a:t>
            </a:r>
            <a:r>
              <a:rPr lang="it-IT" dirty="0"/>
              <a:t> </a:t>
            </a:r>
            <a:r>
              <a:rPr lang="it-IT" dirty="0" err="1"/>
              <a:t>malesuada</a:t>
            </a:r>
            <a:r>
              <a:rPr lang="it-IT" dirty="0"/>
              <a:t> </a:t>
            </a:r>
            <a:r>
              <a:rPr lang="it-IT" dirty="0" err="1"/>
              <a:t>risus</a:t>
            </a:r>
            <a:r>
              <a:rPr lang="it-IT" dirty="0"/>
              <a:t>. </a:t>
            </a:r>
            <a:r>
              <a:rPr lang="it-IT" dirty="0" err="1"/>
              <a:t>Aliquam</a:t>
            </a:r>
            <a:r>
              <a:rPr lang="it-IT" dirty="0"/>
              <a:t> </a:t>
            </a:r>
            <a:r>
              <a:rPr lang="it-IT" dirty="0" err="1"/>
              <a:t>erat</a:t>
            </a:r>
            <a:r>
              <a:rPr lang="it-IT" dirty="0"/>
              <a:t> </a:t>
            </a:r>
            <a:r>
              <a:rPr lang="it-IT" dirty="0" err="1"/>
              <a:t>volutpat</a:t>
            </a:r>
            <a:r>
              <a:rPr lang="it-IT" dirty="0"/>
              <a:t>. </a:t>
            </a:r>
            <a:r>
              <a:rPr lang="it-IT" dirty="0" err="1"/>
              <a:t>Maecenas</a:t>
            </a:r>
            <a:r>
              <a:rPr lang="it-IT" dirty="0"/>
              <a:t> a urna </a:t>
            </a:r>
            <a:r>
              <a:rPr lang="it-IT" dirty="0" err="1"/>
              <a:t>erat</a:t>
            </a:r>
            <a:r>
              <a:rPr lang="it-IT" dirty="0"/>
              <a:t>.</a:t>
            </a:r>
          </a:p>
        </p:txBody>
      </p:sp>
      <p:sp>
        <p:nvSpPr>
          <p:cNvPr id="11" name="Segnaposto contenuto 2">
            <a:extLst>
              <a:ext uri="{FF2B5EF4-FFF2-40B4-BE49-F238E27FC236}">
                <a16:creationId xmlns:a16="http://schemas.microsoft.com/office/drawing/2014/main" id="{531A14F2-F883-1B4E-A3FB-AC26D79D6B66}"/>
              </a:ext>
            </a:extLst>
          </p:cNvPr>
          <p:cNvSpPr>
            <a:spLocks noGrp="1"/>
          </p:cNvSpPr>
          <p:nvPr>
            <p:ph idx="13" hasCustomPrompt="1"/>
          </p:nvPr>
        </p:nvSpPr>
        <p:spPr>
          <a:xfrm>
            <a:off x="770677" y="2201713"/>
            <a:ext cx="3618443" cy="295870"/>
          </a:xfrm>
          <a:prstGeom prst="rect">
            <a:avLst/>
          </a:prstGeom>
        </p:spPr>
        <p:txBody>
          <a:bodyPr numCol="1" spcCol="0">
            <a:normAutofit/>
          </a:bodyPr>
          <a:lstStyle>
            <a:lvl1pPr marL="0" indent="0">
              <a:buNone/>
              <a:defRPr sz="1800" b="1" i="0">
                <a:latin typeface="Rubik" pitchFamily="2" charset="-79"/>
                <a:cs typeface="Rubik" pitchFamily="2" charset="-79"/>
              </a:defRPr>
            </a:lvl1pPr>
          </a:lstStyle>
          <a:p>
            <a:pPr lvl="0"/>
            <a:r>
              <a:rPr lang="it-IT" dirty="0"/>
              <a:t>Titolo paragrafo</a:t>
            </a:r>
          </a:p>
        </p:txBody>
      </p:sp>
      <p:sp>
        <p:nvSpPr>
          <p:cNvPr id="12" name="Segnaposto contenuto 2">
            <a:extLst>
              <a:ext uri="{FF2B5EF4-FFF2-40B4-BE49-F238E27FC236}">
                <a16:creationId xmlns:a16="http://schemas.microsoft.com/office/drawing/2014/main" id="{48E567B8-FC42-9A4E-831E-AC31D6B0F168}"/>
              </a:ext>
            </a:extLst>
          </p:cNvPr>
          <p:cNvSpPr>
            <a:spLocks noGrp="1"/>
          </p:cNvSpPr>
          <p:nvPr>
            <p:ph idx="14" hasCustomPrompt="1"/>
          </p:nvPr>
        </p:nvSpPr>
        <p:spPr>
          <a:xfrm>
            <a:off x="4772703" y="2201713"/>
            <a:ext cx="3795226" cy="295870"/>
          </a:xfrm>
          <a:prstGeom prst="rect">
            <a:avLst/>
          </a:prstGeom>
        </p:spPr>
        <p:txBody>
          <a:bodyPr numCol="1" spcCol="0">
            <a:normAutofit/>
          </a:bodyPr>
          <a:lstStyle>
            <a:lvl1pPr marL="0" indent="0">
              <a:buNone/>
              <a:defRPr sz="1800" b="1" i="0">
                <a:latin typeface="Rubik" pitchFamily="2" charset="-79"/>
                <a:cs typeface="Rubik" pitchFamily="2" charset="-79"/>
              </a:defRPr>
            </a:lvl1pPr>
          </a:lstStyle>
          <a:p>
            <a:pPr lvl="0"/>
            <a:r>
              <a:rPr lang="it-IT" dirty="0"/>
              <a:t>Titolo paragrafo</a:t>
            </a:r>
          </a:p>
        </p:txBody>
      </p:sp>
    </p:spTree>
    <p:extLst>
      <p:ext uri="{BB962C8B-B14F-4D97-AF65-F5344CB8AC3E}">
        <p14:creationId xmlns:p14="http://schemas.microsoft.com/office/powerpoint/2010/main" val="273114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248FB0A0-C548-7C42-A174-E1A2F12B7CCF}"/>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6095746"/>
            <a:ext cx="9144000" cy="762508"/>
          </a:xfrm>
          <a:prstGeom prst="rect">
            <a:avLst/>
          </a:prstGeom>
        </p:spPr>
      </p:pic>
      <p:sp>
        <p:nvSpPr>
          <p:cNvPr id="8" name="Segnaposto numero diapositiva 5">
            <a:extLst>
              <a:ext uri="{FF2B5EF4-FFF2-40B4-BE49-F238E27FC236}">
                <a16:creationId xmlns:a16="http://schemas.microsoft.com/office/drawing/2014/main" id="{0F55DB8C-9507-3649-B7D5-06A0209908DC}"/>
              </a:ext>
            </a:extLst>
          </p:cNvPr>
          <p:cNvSpPr>
            <a:spLocks noGrp="1"/>
          </p:cNvSpPr>
          <p:nvPr>
            <p:ph type="sldNum" sz="quarter" idx="12"/>
          </p:nvPr>
        </p:nvSpPr>
        <p:spPr>
          <a:xfrm>
            <a:off x="7638880" y="6365809"/>
            <a:ext cx="1228339"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pic>
        <p:nvPicPr>
          <p:cNvPr id="2" name="Immagine 1">
            <a:extLst>
              <a:ext uri="{FF2B5EF4-FFF2-40B4-BE49-F238E27FC236}">
                <a16:creationId xmlns:a16="http://schemas.microsoft.com/office/drawing/2014/main" id="{AE3D5795-ACB8-1845-9366-71D67048B9A9}"/>
              </a:ext>
            </a:extLst>
          </p:cNvPr>
          <p:cNvPicPr>
            <a:picLocks noChangeAspect="1"/>
          </p:cNvPicPr>
          <p:nvPr userDrawn="1"/>
        </p:nvPicPr>
        <p:blipFill>
          <a:blip r:embed="rId21"/>
          <a:stretch>
            <a:fillRect/>
          </a:stretch>
        </p:blipFill>
        <p:spPr>
          <a:xfrm>
            <a:off x="0" y="0"/>
            <a:ext cx="9144000" cy="125016"/>
          </a:xfrm>
          <a:prstGeom prst="rect">
            <a:avLst/>
          </a:prstGeom>
        </p:spPr>
      </p:pic>
    </p:spTree>
    <p:extLst>
      <p:ext uri="{BB962C8B-B14F-4D97-AF65-F5344CB8AC3E}">
        <p14:creationId xmlns:p14="http://schemas.microsoft.com/office/powerpoint/2010/main" val="2369690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 id="2147483675" r:id="rId14"/>
    <p:sldLayoutId id="2147483676" r:id="rId15"/>
    <p:sldLayoutId id="2147483677" r:id="rId16"/>
    <p:sldLayoutId id="2147483671" r:id="rId17"/>
    <p:sldLayoutId id="2147483678"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C41851-8E06-3142-858C-323B52DB1784}"/>
              </a:ext>
            </a:extLst>
          </p:cNvPr>
          <p:cNvSpPr>
            <a:spLocks noGrp="1"/>
          </p:cNvSpPr>
          <p:nvPr>
            <p:ph type="title"/>
          </p:nvPr>
        </p:nvSpPr>
        <p:spPr>
          <a:xfrm>
            <a:off x="144966" y="2590032"/>
            <a:ext cx="5770313" cy="1003405"/>
          </a:xfrm>
        </p:spPr>
        <p:txBody>
          <a:bodyPr/>
          <a:lstStyle/>
          <a:p>
            <a:pPr algn="r"/>
            <a:br>
              <a:rPr lang="it-IT" sz="2400" spc="-1" dirty="0">
                <a:solidFill>
                  <a:srgbClr val="FFFFFF"/>
                </a:solidFill>
                <a:latin typeface="Rubik"/>
              </a:rPr>
            </a:br>
            <a:r>
              <a:rPr lang="it-IT" sz="2400" spc="-1" dirty="0">
                <a:solidFill>
                  <a:srgbClr val="FFFFFF"/>
                </a:solidFill>
                <a:latin typeface="Rubik"/>
              </a:rPr>
              <a:t>Laboratori di impresa</a:t>
            </a:r>
            <a:br>
              <a:rPr lang="it-IT" sz="2400" spc="-1" dirty="0">
                <a:solidFill>
                  <a:srgbClr val="FFFFFF"/>
                </a:solidFill>
                <a:latin typeface="Rubik"/>
              </a:rPr>
            </a:br>
            <a:r>
              <a:rPr lang="it-IT" sz="2400" spc="-1" dirty="0" err="1">
                <a:solidFill>
                  <a:srgbClr val="FFFFFF"/>
                </a:solidFill>
                <a:latin typeface="Rubik"/>
              </a:rPr>
              <a:t>a.a</a:t>
            </a:r>
            <a:r>
              <a:rPr lang="it-IT" sz="2400" spc="-1" dirty="0">
                <a:solidFill>
                  <a:srgbClr val="FFFFFF"/>
                </a:solidFill>
                <a:latin typeface="Rubik"/>
              </a:rPr>
              <a:t>. 2022-23</a:t>
            </a:r>
            <a:br>
              <a:rPr lang="it-IT" sz="2400" spc="-1" dirty="0">
                <a:solidFill>
                  <a:srgbClr val="FFFFFF"/>
                </a:solidFill>
                <a:latin typeface="Rubik"/>
              </a:rPr>
            </a:br>
            <a:br>
              <a:rPr lang="it-IT" sz="2400" spc="-1" dirty="0">
                <a:solidFill>
                  <a:srgbClr val="FFFFFF"/>
                </a:solidFill>
                <a:latin typeface="Rubik"/>
              </a:rPr>
            </a:br>
            <a:r>
              <a:rPr lang="it-IT" sz="2400" spc="-1" dirty="0">
                <a:solidFill>
                  <a:srgbClr val="FFFFFF"/>
                </a:solidFill>
                <a:latin typeface="Rubik"/>
              </a:rPr>
              <a:t>Descrizione dei progetti</a:t>
            </a:r>
            <a:br>
              <a:rPr lang="it-IT" sz="2400" spc="-1" dirty="0">
                <a:solidFill>
                  <a:srgbClr val="FFFFFF"/>
                </a:solidFill>
                <a:latin typeface="Rubik"/>
              </a:rPr>
            </a:br>
            <a:br>
              <a:rPr lang="it-IT" sz="2400" spc="-1" dirty="0">
                <a:solidFill>
                  <a:srgbClr val="FFFFFF"/>
                </a:solidFill>
                <a:latin typeface="Rubik"/>
              </a:rPr>
            </a:br>
            <a:endParaRPr lang="it-IT" dirty="0"/>
          </a:p>
        </p:txBody>
      </p:sp>
    </p:spTree>
    <p:extLst>
      <p:ext uri="{BB962C8B-B14F-4D97-AF65-F5344CB8AC3E}">
        <p14:creationId xmlns:p14="http://schemas.microsoft.com/office/powerpoint/2010/main" val="2988178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1117778" y="503226"/>
            <a:ext cx="6572610" cy="518400"/>
          </a:xfrm>
          <a:prstGeom prst="rect">
            <a:avLst/>
          </a:prstGeom>
          <a:noFill/>
          <a:ln>
            <a:noFill/>
          </a:ln>
        </p:spPr>
        <p:txBody>
          <a:bodyPr lIns="67500" tIns="33750" rIns="67500" bIns="33750">
            <a:normAutofit/>
          </a:bodyPr>
          <a:lstStyle/>
          <a:p>
            <a:pPr algn="ctr">
              <a:lnSpc>
                <a:spcPct val="90000"/>
              </a:lnSpc>
            </a:pPr>
            <a:r>
              <a:rPr lang="it-IT" sz="2200" b="1" spc="-1" dirty="0">
                <a:solidFill>
                  <a:schemeClr val="accent1">
                    <a:lumMod val="75000"/>
                  </a:schemeClr>
                </a:solidFill>
                <a:latin typeface="Rubik"/>
              </a:rPr>
              <a:t>Laboratorio 1</a:t>
            </a:r>
          </a:p>
        </p:txBody>
      </p:sp>
      <p:sp>
        <p:nvSpPr>
          <p:cNvPr id="160" name="CustomShape 2"/>
          <p:cNvSpPr/>
          <p:nvPr/>
        </p:nvSpPr>
        <p:spPr>
          <a:xfrm>
            <a:off x="195146" y="1021626"/>
            <a:ext cx="8753708" cy="4974118"/>
          </a:xfrm>
          <a:prstGeom prst="rect">
            <a:avLst/>
          </a:prstGeom>
          <a:noFill/>
          <a:ln>
            <a:noFill/>
          </a:ln>
        </p:spPr>
        <p:style>
          <a:lnRef idx="0">
            <a:scrgbClr r="0" g="0" b="0"/>
          </a:lnRef>
          <a:fillRef idx="0">
            <a:scrgbClr r="0" g="0" b="0"/>
          </a:fillRef>
          <a:effectRef idx="0">
            <a:scrgbClr r="0" g="0" b="0"/>
          </a:effectRef>
          <a:fontRef idx="minor"/>
        </p:style>
        <p:txBody>
          <a:bodyPr wrap="square" lIns="67500" tIns="33750" rIns="67500" bIns="33750">
            <a:spAutoFit/>
          </a:bodyPr>
          <a:lstStyle/>
          <a:p>
            <a:pPr algn="ctr">
              <a:lnSpc>
                <a:spcPct val="70000"/>
              </a:lnSpc>
            </a:pPr>
            <a:r>
              <a:rPr lang="it-IT" sz="2200" b="1" spc="-1" dirty="0">
                <a:solidFill>
                  <a:schemeClr val="accent2">
                    <a:lumMod val="75000"/>
                  </a:schemeClr>
                </a:solidFill>
                <a:latin typeface="Rubik"/>
              </a:rPr>
              <a:t>CROWFUNDING: COME REALIZZARE UNA CAMPAGNA DI SUCCESSO</a:t>
            </a:r>
          </a:p>
          <a:p>
            <a:pPr>
              <a:lnSpc>
                <a:spcPct val="100000"/>
              </a:lnSpc>
            </a:pPr>
            <a:endParaRPr lang="it-IT" sz="1600" spc="-1" dirty="0">
              <a:latin typeface="Rubik" pitchFamily="2" charset="-79"/>
              <a:cs typeface="Rubik" pitchFamily="2" charset="-79"/>
            </a:endParaRPr>
          </a:p>
          <a:p>
            <a:pPr>
              <a:lnSpc>
                <a:spcPct val="100000"/>
              </a:lnSpc>
            </a:pPr>
            <a:r>
              <a:rPr lang="it-IT" sz="1600" b="1" spc="-1" dirty="0">
                <a:solidFill>
                  <a:schemeClr val="accent2">
                    <a:lumMod val="75000"/>
                  </a:schemeClr>
                </a:solidFill>
                <a:latin typeface="Rubik" pitchFamily="2" charset="-79"/>
                <a:cs typeface="Rubik" pitchFamily="2" charset="-79"/>
              </a:rPr>
              <a:t>Referente: </a:t>
            </a:r>
            <a:r>
              <a:rPr lang="it-IT" sz="1600" spc="-1" dirty="0">
                <a:solidFill>
                  <a:schemeClr val="accent1">
                    <a:lumMod val="75000"/>
                  </a:schemeClr>
                </a:solidFill>
                <a:latin typeface="Rubik" pitchFamily="2" charset="-79"/>
                <a:cs typeface="Rubik" pitchFamily="2" charset="-79"/>
              </a:rPr>
              <a:t>Prof. D. Castellani</a:t>
            </a:r>
          </a:p>
          <a:p>
            <a:pPr>
              <a:lnSpc>
                <a:spcPct val="100000"/>
              </a:lnSpc>
            </a:pPr>
            <a:endParaRPr lang="it-IT" sz="1600" spc="-1" dirty="0">
              <a:solidFill>
                <a:schemeClr val="accent1">
                  <a:lumMod val="75000"/>
                </a:schemeClr>
              </a:solidFill>
              <a:latin typeface="Rubik" pitchFamily="2" charset="-79"/>
              <a:cs typeface="Rubik" pitchFamily="2" charset="-79"/>
            </a:endParaRPr>
          </a:p>
          <a:p>
            <a:pPr>
              <a:lnSpc>
                <a:spcPct val="100000"/>
              </a:lnSpc>
            </a:pPr>
            <a:r>
              <a:rPr lang="it-IT" sz="1600" b="1" spc="-1" dirty="0">
                <a:solidFill>
                  <a:schemeClr val="accent2">
                    <a:lumMod val="75000"/>
                  </a:schemeClr>
                </a:solidFill>
                <a:latin typeface="Rubik" pitchFamily="2" charset="-79"/>
                <a:cs typeface="Rubik" pitchFamily="2" charset="-79"/>
              </a:rPr>
              <a:t>Semestre:</a:t>
            </a:r>
            <a:r>
              <a:rPr lang="it-IT" sz="1600" spc="-1" dirty="0">
                <a:solidFill>
                  <a:schemeClr val="accent1">
                    <a:lumMod val="75000"/>
                  </a:schemeClr>
                </a:solidFill>
                <a:latin typeface="Rubik" pitchFamily="2" charset="-79"/>
                <a:cs typeface="Rubik" pitchFamily="2" charset="-79"/>
              </a:rPr>
              <a:t> Primo Semestre</a:t>
            </a:r>
            <a:endParaRPr lang="it-IT" sz="1600" spc="-1" dirty="0">
              <a:latin typeface="Rubik" pitchFamily="2" charset="-79"/>
              <a:cs typeface="Rubik" pitchFamily="2" charset="-79"/>
            </a:endParaRPr>
          </a:p>
          <a:p>
            <a:pPr>
              <a:lnSpc>
                <a:spcPct val="100000"/>
              </a:lnSpc>
            </a:pPr>
            <a:endParaRPr lang="it-IT" sz="1600" b="1" spc="-1" dirty="0">
              <a:solidFill>
                <a:schemeClr val="accent2">
                  <a:lumMod val="75000"/>
                </a:schemeClr>
              </a:solidFill>
              <a:latin typeface="Rubik" pitchFamily="2" charset="-79"/>
              <a:cs typeface="Rubik" pitchFamily="2" charset="-79"/>
            </a:endParaRPr>
          </a:p>
          <a:p>
            <a:pPr>
              <a:lnSpc>
                <a:spcPct val="100000"/>
              </a:lnSpc>
            </a:pPr>
            <a:r>
              <a:rPr lang="it-IT" sz="1600" b="1" spc="-1" dirty="0">
                <a:solidFill>
                  <a:schemeClr val="accent2">
                    <a:lumMod val="75000"/>
                  </a:schemeClr>
                </a:solidFill>
                <a:latin typeface="Rubik" pitchFamily="2" charset="-79"/>
                <a:cs typeface="Rubik" pitchFamily="2" charset="-79"/>
              </a:rPr>
              <a:t>Azienda coinvolta: </a:t>
            </a:r>
            <a:r>
              <a:rPr lang="it-IT" sz="1600" spc="-1" dirty="0" err="1">
                <a:solidFill>
                  <a:schemeClr val="accent1">
                    <a:lumMod val="75000"/>
                  </a:schemeClr>
                </a:solidFill>
                <a:latin typeface="Rubik" pitchFamily="2" charset="-79"/>
                <a:cs typeface="Rubik" pitchFamily="2" charset="-79"/>
              </a:rPr>
              <a:t>EdiBeez</a:t>
            </a:r>
            <a:r>
              <a:rPr lang="it-IT" sz="1600" spc="-1" dirty="0">
                <a:solidFill>
                  <a:schemeClr val="accent1">
                    <a:lumMod val="75000"/>
                  </a:schemeClr>
                </a:solidFill>
                <a:latin typeface="Rubik" pitchFamily="2" charset="-79"/>
                <a:cs typeface="Rubik" pitchFamily="2" charset="-79"/>
              </a:rPr>
              <a:t> S.r.l.</a:t>
            </a:r>
            <a:endParaRPr lang="it-IT" sz="1600" spc="-1" dirty="0">
              <a:latin typeface="Rubik" pitchFamily="2" charset="-79"/>
              <a:cs typeface="Rubik" pitchFamily="2" charset="-79"/>
            </a:endParaRPr>
          </a:p>
          <a:p>
            <a:pPr>
              <a:lnSpc>
                <a:spcPct val="100000"/>
              </a:lnSpc>
            </a:pPr>
            <a:endParaRPr lang="it-IT" sz="1600" b="1" spc="-1" dirty="0">
              <a:solidFill>
                <a:schemeClr val="accent2">
                  <a:lumMod val="75000"/>
                </a:schemeClr>
              </a:solidFill>
              <a:latin typeface="Rubik" pitchFamily="2" charset="-79"/>
              <a:cs typeface="Rubik" pitchFamily="2" charset="-79"/>
            </a:endParaRPr>
          </a:p>
          <a:p>
            <a:pPr>
              <a:lnSpc>
                <a:spcPct val="100000"/>
              </a:lnSpc>
            </a:pPr>
            <a:r>
              <a:rPr lang="it-IT" sz="1600" b="1" spc="-1" dirty="0">
                <a:solidFill>
                  <a:schemeClr val="accent2">
                    <a:lumMod val="75000"/>
                  </a:schemeClr>
                </a:solidFill>
                <a:latin typeface="Rubik" pitchFamily="2" charset="-79"/>
                <a:cs typeface="Rubik" pitchFamily="2" charset="-79"/>
              </a:rPr>
              <a:t>Obiettivi: </a:t>
            </a:r>
            <a:r>
              <a:rPr lang="it-IT" sz="1600" spc="-1" dirty="0">
                <a:solidFill>
                  <a:schemeClr val="accent1">
                    <a:lumMod val="75000"/>
                  </a:schemeClr>
                </a:solidFill>
                <a:latin typeface="Rubik" pitchFamily="2" charset="-79"/>
                <a:cs typeface="Rubik" pitchFamily="2" charset="-79"/>
              </a:rPr>
              <a:t>Realizzare una campagna di raccolta fondi attraverso una piattaforma di </a:t>
            </a:r>
            <a:r>
              <a:rPr lang="it-IT" sz="1600" spc="-1" dirty="0" err="1">
                <a:solidFill>
                  <a:schemeClr val="accent1">
                    <a:lumMod val="75000"/>
                  </a:schemeClr>
                </a:solidFill>
                <a:latin typeface="Rubik" pitchFamily="2" charset="-79"/>
                <a:cs typeface="Rubik" pitchFamily="2" charset="-79"/>
              </a:rPr>
              <a:t>crowdfunding</a:t>
            </a:r>
            <a:endParaRPr lang="it-IT" sz="1600" spc="-1" dirty="0">
              <a:latin typeface="Rubik" pitchFamily="2" charset="-79"/>
              <a:cs typeface="Rubik" pitchFamily="2" charset="-79"/>
            </a:endParaRPr>
          </a:p>
          <a:p>
            <a:pPr>
              <a:lnSpc>
                <a:spcPct val="100000"/>
              </a:lnSpc>
            </a:pPr>
            <a:endParaRPr lang="it-IT" sz="1600" b="1" spc="-1" dirty="0">
              <a:solidFill>
                <a:schemeClr val="accent2">
                  <a:lumMod val="75000"/>
                </a:schemeClr>
              </a:solidFill>
              <a:latin typeface="Rubik" pitchFamily="2" charset="-79"/>
              <a:cs typeface="Rubik" pitchFamily="2" charset="-79"/>
            </a:endParaRPr>
          </a:p>
          <a:p>
            <a:pPr>
              <a:lnSpc>
                <a:spcPct val="100000"/>
              </a:lnSpc>
            </a:pPr>
            <a:r>
              <a:rPr lang="it-IT" sz="1600" b="1" spc="-1" dirty="0">
                <a:solidFill>
                  <a:schemeClr val="accent2">
                    <a:lumMod val="75000"/>
                  </a:schemeClr>
                </a:solidFill>
                <a:latin typeface="Rubik" pitchFamily="2" charset="-79"/>
                <a:cs typeface="Rubik" pitchFamily="2" charset="-79"/>
              </a:rPr>
              <a:t>Contenuti: </a:t>
            </a:r>
            <a:r>
              <a:rPr lang="it-IT" sz="1600" spc="-1" dirty="0">
                <a:solidFill>
                  <a:schemeClr val="accent1">
                    <a:lumMod val="75000"/>
                  </a:schemeClr>
                </a:solidFill>
                <a:latin typeface="Rubik" pitchFamily="2" charset="-79"/>
                <a:cs typeface="Rubik" pitchFamily="2" charset="-79"/>
              </a:rPr>
              <a:t>Gli studenti  lavoreranno in gruppo, e ad ogni gruppo sarà assegnato un caso aziendale. La principale attività riguarderà la realizzazione del </a:t>
            </a:r>
            <a:r>
              <a:rPr lang="it-IT" sz="1600" spc="-1" dirty="0" err="1">
                <a:solidFill>
                  <a:schemeClr val="accent1">
                    <a:lumMod val="75000"/>
                  </a:schemeClr>
                </a:solidFill>
                <a:latin typeface="Rubik" pitchFamily="2" charset="-79"/>
                <a:cs typeface="Rubik" pitchFamily="2" charset="-79"/>
              </a:rPr>
              <a:t>pitch</a:t>
            </a:r>
            <a:r>
              <a:rPr lang="it-IT" sz="1600" spc="-1" dirty="0">
                <a:solidFill>
                  <a:schemeClr val="accent1">
                    <a:lumMod val="75000"/>
                  </a:schemeClr>
                </a:solidFill>
                <a:latin typeface="Rubik" pitchFamily="2" charset="-79"/>
                <a:cs typeface="Rubik" pitchFamily="2" charset="-79"/>
              </a:rPr>
              <a:t>, ovvero la presentazione del progetto imprenditoriale. Gli studenti si dovranno occupare anche di elaborare una efficace breve descrizione del progetto, la presentazione del team, la realizzazione di breve video di presentazione, nonché la definizione del target di investitori e gli strumenti del </a:t>
            </a:r>
            <a:r>
              <a:rPr lang="it-IT" sz="1600" spc="-1" dirty="0" err="1">
                <a:solidFill>
                  <a:schemeClr val="accent1">
                    <a:lumMod val="75000"/>
                  </a:schemeClr>
                </a:solidFill>
                <a:latin typeface="Rubik" pitchFamily="2" charset="-79"/>
                <a:cs typeface="Rubik" pitchFamily="2" charset="-79"/>
              </a:rPr>
              <a:t>roadshow</a:t>
            </a:r>
            <a:r>
              <a:rPr lang="it-IT" sz="1600" spc="-1" dirty="0">
                <a:solidFill>
                  <a:schemeClr val="accent1">
                    <a:lumMod val="75000"/>
                  </a:schemeClr>
                </a:solidFill>
                <a:latin typeface="Rubik" pitchFamily="2" charset="-79"/>
                <a:cs typeface="Rubik" pitchFamily="2" charset="-79"/>
              </a:rPr>
              <a:t>.</a:t>
            </a:r>
          </a:p>
          <a:p>
            <a:pPr>
              <a:lnSpc>
                <a:spcPct val="100000"/>
              </a:lnSpc>
            </a:pPr>
            <a:r>
              <a:rPr lang="it-IT" sz="1600" spc="-1" dirty="0">
                <a:solidFill>
                  <a:schemeClr val="accent1">
                    <a:lumMod val="75000"/>
                  </a:schemeClr>
                </a:solidFill>
                <a:latin typeface="Rubik" pitchFamily="2" charset="-79"/>
                <a:cs typeface="Rubik" pitchFamily="2" charset="-79"/>
              </a:rPr>
              <a:t>Il laboratorio prevede alcune ore di formazione iniziale erogate dall’impresa e, successivamente, un lavoro in gruppo dedicato alla realizzazione della campagna.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324716" y="591015"/>
            <a:ext cx="8449171" cy="1164010"/>
          </a:xfrm>
          <a:prstGeom prst="rect">
            <a:avLst/>
          </a:prstGeom>
          <a:noFill/>
          <a:ln>
            <a:noFill/>
          </a:ln>
        </p:spPr>
        <p:txBody>
          <a:bodyPr lIns="67500" tIns="33750" rIns="67500" bIns="33750">
            <a:normAutofit fontScale="92500" lnSpcReduction="10000"/>
          </a:bodyPr>
          <a:lstStyle/>
          <a:p>
            <a:pPr algn="ctr">
              <a:lnSpc>
                <a:spcPct val="90000"/>
              </a:lnSpc>
            </a:pPr>
            <a:r>
              <a:rPr lang="it-IT" sz="2400" b="1" spc="-1" dirty="0">
                <a:solidFill>
                  <a:schemeClr val="accent1">
                    <a:lumMod val="75000"/>
                  </a:schemeClr>
                </a:solidFill>
                <a:latin typeface="Rubik"/>
              </a:rPr>
              <a:t>Laboratorio 2</a:t>
            </a:r>
          </a:p>
          <a:p>
            <a:pPr algn="ctr">
              <a:lnSpc>
                <a:spcPct val="90000"/>
              </a:lnSpc>
            </a:pPr>
            <a:endParaRPr lang="it-IT" sz="2400" b="1" spc="-1" dirty="0">
              <a:solidFill>
                <a:schemeClr val="accent1">
                  <a:lumMod val="75000"/>
                </a:schemeClr>
              </a:solidFill>
              <a:latin typeface="Rubik"/>
            </a:endParaRPr>
          </a:p>
          <a:p>
            <a:pPr algn="ctr">
              <a:lnSpc>
                <a:spcPct val="90000"/>
              </a:lnSpc>
            </a:pPr>
            <a:r>
              <a:rPr lang="it-IT" sz="2400" b="1" spc="-1" dirty="0">
                <a:solidFill>
                  <a:schemeClr val="accent2">
                    <a:lumMod val="75000"/>
                  </a:schemeClr>
                </a:solidFill>
                <a:latin typeface="Rubik"/>
              </a:rPr>
              <a:t>COMPRENDERE IL MERCATO: ANALISI STRATEGICA DEI COMPETITOR E DEI CLIENTI</a:t>
            </a:r>
          </a:p>
        </p:txBody>
      </p:sp>
      <p:sp>
        <p:nvSpPr>
          <p:cNvPr id="160" name="CustomShape 2"/>
          <p:cNvSpPr/>
          <p:nvPr/>
        </p:nvSpPr>
        <p:spPr>
          <a:xfrm>
            <a:off x="347415" y="1969416"/>
            <a:ext cx="8449170" cy="3604833"/>
          </a:xfrm>
          <a:prstGeom prst="rect">
            <a:avLst/>
          </a:prstGeom>
          <a:noFill/>
          <a:ln>
            <a:noFill/>
          </a:ln>
        </p:spPr>
        <p:style>
          <a:lnRef idx="0">
            <a:scrgbClr r="0" g="0" b="0"/>
          </a:lnRef>
          <a:fillRef idx="0">
            <a:scrgbClr r="0" g="0" b="0"/>
          </a:fillRef>
          <a:effectRef idx="0">
            <a:scrgbClr r="0" g="0" b="0"/>
          </a:effectRef>
          <a:fontRef idx="minor"/>
        </p:style>
        <p:txBody>
          <a:bodyPr wrap="square" lIns="67500" tIns="33750" rIns="67500" bIns="33750">
            <a:spAutoFit/>
          </a:bodyPr>
          <a:lstStyle/>
          <a:p>
            <a:pPr algn="just">
              <a:lnSpc>
                <a:spcPct val="100000"/>
              </a:lnSpc>
            </a:pPr>
            <a:r>
              <a:rPr lang="it-IT" sz="1600" b="1" spc="-1" dirty="0">
                <a:solidFill>
                  <a:schemeClr val="accent2">
                    <a:lumMod val="75000"/>
                  </a:schemeClr>
                </a:solidFill>
                <a:latin typeface="Rubik" pitchFamily="2" charset="-79"/>
                <a:cs typeface="Rubik" pitchFamily="2" charset="-79"/>
              </a:rPr>
              <a:t>Docenti Referenti: </a:t>
            </a:r>
            <a:r>
              <a:rPr lang="it-IT" sz="1600" spc="-1" dirty="0">
                <a:solidFill>
                  <a:schemeClr val="accent1">
                    <a:lumMod val="75000"/>
                  </a:schemeClr>
                </a:solidFill>
                <a:latin typeface="Rubik" pitchFamily="2" charset="-79"/>
                <a:cs typeface="Rubik" pitchFamily="2" charset="-79"/>
              </a:rPr>
              <a:t>Prof.ssa Cristiana Cattaneo, Prof. Domenico Piatti</a:t>
            </a:r>
          </a:p>
          <a:p>
            <a:pPr algn="just">
              <a:lnSpc>
                <a:spcPct val="100000"/>
              </a:lnSpc>
            </a:pPr>
            <a:endParaRPr lang="it-IT" sz="1600" spc="-1" dirty="0">
              <a:solidFill>
                <a:schemeClr val="accent1">
                  <a:lumMod val="75000"/>
                </a:schemeClr>
              </a:solidFill>
              <a:latin typeface="Rubik" pitchFamily="2" charset="-79"/>
              <a:cs typeface="Rubik" pitchFamily="2" charset="-79"/>
            </a:endParaRPr>
          </a:p>
          <a:p>
            <a:pPr algn="just">
              <a:lnSpc>
                <a:spcPct val="100000"/>
              </a:lnSpc>
            </a:pPr>
            <a:r>
              <a:rPr lang="it-IT" sz="1600" b="1" spc="-1" dirty="0">
                <a:solidFill>
                  <a:schemeClr val="accent2">
                    <a:lumMod val="75000"/>
                  </a:schemeClr>
                </a:solidFill>
                <a:latin typeface="Rubik" pitchFamily="2" charset="-79"/>
                <a:cs typeface="Rubik" pitchFamily="2" charset="-79"/>
              </a:rPr>
              <a:t>Semestre: </a:t>
            </a:r>
            <a:r>
              <a:rPr lang="it-IT" sz="1600" spc="-1" dirty="0">
                <a:solidFill>
                  <a:schemeClr val="accent1">
                    <a:lumMod val="75000"/>
                  </a:schemeClr>
                </a:solidFill>
                <a:latin typeface="Rubik" pitchFamily="2" charset="-79"/>
                <a:cs typeface="Rubik" pitchFamily="2" charset="-79"/>
              </a:rPr>
              <a:t>Primo semestre</a:t>
            </a:r>
            <a:endParaRPr lang="it-IT" sz="1600" spc="-1" dirty="0">
              <a:latin typeface="Rubik" pitchFamily="2" charset="-79"/>
              <a:cs typeface="Rubik" pitchFamily="2" charset="-79"/>
            </a:endParaRPr>
          </a:p>
          <a:p>
            <a:pPr algn="just"/>
            <a:endParaRPr lang="it-IT" sz="1600" b="1" spc="-1" dirty="0">
              <a:solidFill>
                <a:schemeClr val="accent2">
                  <a:lumMod val="75000"/>
                </a:schemeClr>
              </a:solidFill>
              <a:latin typeface="Rubik" pitchFamily="2" charset="-79"/>
              <a:cs typeface="Rubik" pitchFamily="2" charset="-79"/>
            </a:endParaRPr>
          </a:p>
          <a:p>
            <a:pPr algn="just"/>
            <a:r>
              <a:rPr lang="it-IT" sz="1600" b="1" spc="-1" dirty="0">
                <a:solidFill>
                  <a:schemeClr val="accent2">
                    <a:lumMod val="75000"/>
                  </a:schemeClr>
                </a:solidFill>
                <a:latin typeface="Rubik" pitchFamily="2" charset="-79"/>
                <a:cs typeface="Rubik" pitchFamily="2" charset="-79"/>
              </a:rPr>
              <a:t>Azienda coinvolta: </a:t>
            </a:r>
            <a:r>
              <a:rPr lang="it-IT" sz="1600" spc="-1" dirty="0">
                <a:solidFill>
                  <a:schemeClr val="accent1">
                    <a:lumMod val="75000"/>
                  </a:schemeClr>
                </a:solidFill>
                <a:latin typeface="Rubik" pitchFamily="2" charset="-79"/>
                <a:cs typeface="Rubik" pitchFamily="2" charset="-79"/>
              </a:rPr>
              <a:t>ITALIAN CABLE COMPANY (ICC)</a:t>
            </a:r>
          </a:p>
          <a:p>
            <a:pPr algn="just"/>
            <a:endParaRPr lang="it-IT" sz="1600" b="1" spc="-1" dirty="0">
              <a:solidFill>
                <a:schemeClr val="accent2">
                  <a:lumMod val="75000"/>
                </a:schemeClr>
              </a:solidFill>
              <a:latin typeface="Rubik" pitchFamily="2" charset="-79"/>
              <a:cs typeface="Rubik" pitchFamily="2" charset="-79"/>
            </a:endParaRPr>
          </a:p>
          <a:p>
            <a:pPr algn="just"/>
            <a:r>
              <a:rPr lang="it-IT" sz="1600" b="1" spc="-1" dirty="0">
                <a:solidFill>
                  <a:schemeClr val="accent2">
                    <a:lumMod val="75000"/>
                  </a:schemeClr>
                </a:solidFill>
                <a:latin typeface="Rubik" pitchFamily="2" charset="-79"/>
                <a:cs typeface="Rubik" pitchFamily="2" charset="-79"/>
              </a:rPr>
              <a:t>Obiettivi: </a:t>
            </a:r>
            <a:r>
              <a:rPr lang="it-IT" sz="1600" spc="-1" dirty="0">
                <a:solidFill>
                  <a:schemeClr val="accent1">
                    <a:lumMod val="75000"/>
                  </a:schemeClr>
                </a:solidFill>
                <a:latin typeface="Rubik" pitchFamily="2" charset="-79"/>
                <a:cs typeface="Rubik" pitchFamily="2" charset="-79"/>
              </a:rPr>
              <a:t>Attraverso questo laboratorio gli studenti impareranno ad utilizzare gli strumenti che le aziende utilizzano a supporto delle loro decisioni strategiche di mercato</a:t>
            </a:r>
            <a:endParaRPr lang="it-IT" sz="1600" spc="-1" dirty="0">
              <a:latin typeface="Rubik" pitchFamily="2" charset="-79"/>
              <a:cs typeface="Rubik" pitchFamily="2" charset="-79"/>
            </a:endParaRPr>
          </a:p>
          <a:p>
            <a:pPr algn="just">
              <a:lnSpc>
                <a:spcPct val="107000"/>
              </a:lnSpc>
            </a:pPr>
            <a:endParaRPr lang="it-IT" sz="1600" b="1" spc="-1" dirty="0">
              <a:solidFill>
                <a:schemeClr val="accent2">
                  <a:lumMod val="75000"/>
                </a:schemeClr>
              </a:solidFill>
              <a:latin typeface="Rubik" pitchFamily="2" charset="-79"/>
              <a:cs typeface="Rubik" pitchFamily="2" charset="-79"/>
            </a:endParaRPr>
          </a:p>
          <a:p>
            <a:pPr algn="just">
              <a:lnSpc>
                <a:spcPct val="107000"/>
              </a:lnSpc>
            </a:pPr>
            <a:r>
              <a:rPr lang="it-IT" sz="1600" b="1" spc="-1" dirty="0">
                <a:solidFill>
                  <a:schemeClr val="accent2">
                    <a:lumMod val="75000"/>
                  </a:schemeClr>
                </a:solidFill>
                <a:latin typeface="Rubik" pitchFamily="2" charset="-79"/>
                <a:cs typeface="Rubik" pitchFamily="2" charset="-79"/>
              </a:rPr>
              <a:t>Contenuti: </a:t>
            </a:r>
            <a:r>
              <a:rPr lang="it-IT" sz="1600" spc="-1" dirty="0">
                <a:solidFill>
                  <a:schemeClr val="accent1">
                    <a:lumMod val="75000"/>
                  </a:schemeClr>
                </a:solidFill>
                <a:latin typeface="Rubik" pitchFamily="2" charset="-79"/>
                <a:cs typeface="Rubik" pitchFamily="2" charset="-79"/>
              </a:rPr>
              <a:t>Gli studenti condurranno un’analisi di performance dei competitor e dei clienti, con riferimento ad un’azienda reale impiegando i database AIDA e ORBIS oltre che strumenti di Business Intelligence per l’analisi e la rappresentazione dei dati. Al termine del progetto gli studenti acquisiranno abilità utili sia ai fini lavorativi sia per l’elaborazione della tesi triennale e magistrale.</a:t>
            </a:r>
          </a:p>
        </p:txBody>
      </p:sp>
    </p:spTree>
    <p:extLst>
      <p:ext uri="{BB962C8B-B14F-4D97-AF65-F5344CB8AC3E}">
        <p14:creationId xmlns:p14="http://schemas.microsoft.com/office/powerpoint/2010/main" val="167237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0" y="812800"/>
            <a:ext cx="9144000" cy="1055114"/>
          </a:xfrm>
          <a:prstGeom prst="rect">
            <a:avLst/>
          </a:prstGeom>
          <a:noFill/>
          <a:ln>
            <a:noFill/>
          </a:ln>
        </p:spPr>
        <p:txBody>
          <a:bodyPr lIns="67500" tIns="33750" rIns="67500" bIns="33750">
            <a:normAutofit fontScale="92500" lnSpcReduction="20000"/>
          </a:bodyPr>
          <a:lstStyle/>
          <a:p>
            <a:pPr algn="ctr">
              <a:lnSpc>
                <a:spcPct val="90000"/>
              </a:lnSpc>
            </a:pPr>
            <a:r>
              <a:rPr lang="it-IT" sz="2200" b="1" spc="-1" dirty="0">
                <a:solidFill>
                  <a:schemeClr val="accent1">
                    <a:lumMod val="75000"/>
                  </a:schemeClr>
                </a:solidFill>
                <a:latin typeface="Rubik"/>
              </a:rPr>
              <a:t>Laboratorio 3 </a:t>
            </a:r>
          </a:p>
          <a:p>
            <a:pPr algn="ctr"/>
            <a:endParaRPr lang="it-IT" sz="2200" b="1" spc="-1" dirty="0">
              <a:solidFill>
                <a:schemeClr val="accent2">
                  <a:lumMod val="75000"/>
                </a:schemeClr>
              </a:solidFill>
              <a:latin typeface="Rubik"/>
            </a:endParaRPr>
          </a:p>
          <a:p>
            <a:pPr algn="ctr"/>
            <a:r>
              <a:rPr lang="it-IT" sz="2200" b="1" spc="-1" dirty="0">
                <a:solidFill>
                  <a:schemeClr val="accent2">
                    <a:lumMod val="75000"/>
                  </a:schemeClr>
                </a:solidFill>
                <a:latin typeface="Rubik"/>
              </a:rPr>
              <a:t>MARKETING IN AZIONE: </a:t>
            </a:r>
          </a:p>
          <a:p>
            <a:pPr algn="ctr"/>
            <a:r>
              <a:rPr lang="it-IT" sz="2200" b="1" spc="-1" dirty="0">
                <a:solidFill>
                  <a:schemeClr val="accent2">
                    <a:lumMod val="75000"/>
                  </a:schemeClr>
                </a:solidFill>
                <a:latin typeface="Rubik"/>
              </a:rPr>
              <a:t>CONOSCERE E INTERPRETARE PER GOVERNARE IL MERCATO</a:t>
            </a:r>
          </a:p>
        </p:txBody>
      </p:sp>
      <p:sp>
        <p:nvSpPr>
          <p:cNvPr id="160" name="CustomShape 2"/>
          <p:cNvSpPr/>
          <p:nvPr/>
        </p:nvSpPr>
        <p:spPr>
          <a:xfrm>
            <a:off x="347415" y="2290007"/>
            <a:ext cx="8449170" cy="3601114"/>
          </a:xfrm>
          <a:prstGeom prst="rect">
            <a:avLst/>
          </a:prstGeom>
          <a:noFill/>
          <a:ln>
            <a:noFill/>
          </a:ln>
        </p:spPr>
        <p:style>
          <a:lnRef idx="0">
            <a:scrgbClr r="0" g="0" b="0"/>
          </a:lnRef>
          <a:fillRef idx="0">
            <a:scrgbClr r="0" g="0" b="0"/>
          </a:fillRef>
          <a:effectRef idx="0">
            <a:scrgbClr r="0" g="0" b="0"/>
          </a:effectRef>
          <a:fontRef idx="minor"/>
        </p:style>
        <p:txBody>
          <a:bodyPr wrap="square" lIns="67500" tIns="33750" rIns="67500" bIns="33750">
            <a:spAutoFit/>
          </a:bodyPr>
          <a:lstStyle/>
          <a:p>
            <a:pPr algn="just">
              <a:lnSpc>
                <a:spcPct val="100000"/>
              </a:lnSpc>
            </a:pPr>
            <a:r>
              <a:rPr lang="it-IT" sz="1600" b="1" spc="-1" dirty="0">
                <a:solidFill>
                  <a:schemeClr val="accent2">
                    <a:lumMod val="75000"/>
                  </a:schemeClr>
                </a:solidFill>
                <a:latin typeface="Rubik" pitchFamily="2" charset="-79"/>
                <a:cs typeface="Rubik" pitchFamily="2" charset="-79"/>
              </a:rPr>
              <a:t>Docenti Referenti:</a:t>
            </a:r>
            <a:r>
              <a:rPr lang="it-IT" sz="1600" spc="-1" dirty="0">
                <a:solidFill>
                  <a:schemeClr val="accent1">
                    <a:lumMod val="75000"/>
                  </a:schemeClr>
                </a:solidFill>
                <a:latin typeface="Rubik" pitchFamily="2" charset="-79"/>
                <a:cs typeface="Rubik" pitchFamily="2" charset="-79"/>
              </a:rPr>
              <a:t> Prof. M. Cavallone</a:t>
            </a:r>
          </a:p>
          <a:p>
            <a:pPr algn="just">
              <a:lnSpc>
                <a:spcPct val="100000"/>
              </a:lnSpc>
            </a:pPr>
            <a:endParaRPr lang="it-IT" sz="1600" spc="-1" dirty="0">
              <a:latin typeface="Rubik" pitchFamily="2" charset="-79"/>
              <a:cs typeface="Rubik" pitchFamily="2" charset="-79"/>
            </a:endParaRPr>
          </a:p>
          <a:p>
            <a:pPr algn="just"/>
            <a:r>
              <a:rPr lang="it-IT" sz="1600" b="1" spc="-1" dirty="0">
                <a:solidFill>
                  <a:schemeClr val="accent2">
                    <a:lumMod val="75000"/>
                  </a:schemeClr>
                </a:solidFill>
                <a:latin typeface="Rubik" pitchFamily="2" charset="-79"/>
                <a:cs typeface="Rubik" pitchFamily="2" charset="-79"/>
              </a:rPr>
              <a:t>Aziende coinvolte: </a:t>
            </a:r>
            <a:r>
              <a:rPr lang="it-IT" sz="1600" spc="-1" dirty="0">
                <a:solidFill>
                  <a:schemeClr val="accent1">
                    <a:lumMod val="75000"/>
                  </a:schemeClr>
                </a:solidFill>
                <a:latin typeface="Rubik" pitchFamily="2" charset="-79"/>
                <a:cs typeface="Rubik" pitchFamily="2" charset="-79"/>
              </a:rPr>
              <a:t>Supermercato UNES; Officina </a:t>
            </a:r>
            <a:r>
              <a:rPr lang="it-IT" sz="1600" spc="-1" dirty="0" err="1">
                <a:solidFill>
                  <a:schemeClr val="accent1">
                    <a:lumMod val="75000"/>
                  </a:schemeClr>
                </a:solidFill>
                <a:latin typeface="Rubik" pitchFamily="2" charset="-79"/>
                <a:cs typeface="Rubik" pitchFamily="2" charset="-79"/>
              </a:rPr>
              <a:t>FuoriGiri</a:t>
            </a:r>
            <a:r>
              <a:rPr lang="it-IT" sz="1600" spc="-1" dirty="0">
                <a:solidFill>
                  <a:schemeClr val="accent1">
                    <a:lumMod val="75000"/>
                  </a:schemeClr>
                </a:solidFill>
                <a:latin typeface="Rubik" pitchFamily="2" charset="-79"/>
                <a:cs typeface="Rubik" pitchFamily="2" charset="-79"/>
              </a:rPr>
              <a:t>; S.A.L.F.; Generali Bergamo; </a:t>
            </a:r>
            <a:r>
              <a:rPr lang="it-IT" sz="1600" spc="-1" dirty="0" err="1">
                <a:solidFill>
                  <a:schemeClr val="accent1">
                    <a:lumMod val="75000"/>
                  </a:schemeClr>
                </a:solidFill>
                <a:latin typeface="Rubik" pitchFamily="2" charset="-79"/>
                <a:cs typeface="Rubik" pitchFamily="2" charset="-79"/>
              </a:rPr>
              <a:t>Koelnmesse</a:t>
            </a:r>
            <a:r>
              <a:rPr lang="it-IT" sz="1600" spc="-1" dirty="0">
                <a:solidFill>
                  <a:schemeClr val="accent1">
                    <a:lumMod val="75000"/>
                  </a:schemeClr>
                </a:solidFill>
                <a:latin typeface="Rubik" pitchFamily="2" charset="-79"/>
                <a:cs typeface="Rubik" pitchFamily="2" charset="-79"/>
              </a:rPr>
              <a:t> Italia</a:t>
            </a:r>
          </a:p>
          <a:p>
            <a:pPr algn="just"/>
            <a:endParaRPr lang="it-IT" sz="1600" spc="-1" dirty="0">
              <a:solidFill>
                <a:schemeClr val="accent2">
                  <a:lumMod val="75000"/>
                </a:schemeClr>
              </a:solidFill>
              <a:latin typeface="Rubik" pitchFamily="2" charset="-79"/>
              <a:cs typeface="Rubik" pitchFamily="2" charset="-79"/>
            </a:endParaRPr>
          </a:p>
          <a:p>
            <a:pPr algn="just"/>
            <a:r>
              <a:rPr lang="it-IT" sz="1600" b="1" spc="-1" dirty="0">
                <a:solidFill>
                  <a:schemeClr val="accent2">
                    <a:lumMod val="75000"/>
                  </a:schemeClr>
                </a:solidFill>
                <a:latin typeface="Rubik" pitchFamily="2" charset="-79"/>
                <a:cs typeface="Rubik" pitchFamily="2" charset="-79"/>
              </a:rPr>
              <a:t>Semestre di erogazione:</a:t>
            </a:r>
            <a:r>
              <a:rPr lang="it-IT" sz="1600" spc="-1" dirty="0">
                <a:solidFill>
                  <a:schemeClr val="accent2">
                    <a:lumMod val="75000"/>
                  </a:schemeClr>
                </a:solidFill>
                <a:latin typeface="Rubik" pitchFamily="2" charset="-79"/>
                <a:cs typeface="Rubik" pitchFamily="2" charset="-79"/>
              </a:rPr>
              <a:t> </a:t>
            </a:r>
            <a:r>
              <a:rPr lang="it-IT" sz="1600" spc="-1" dirty="0">
                <a:solidFill>
                  <a:schemeClr val="accent1">
                    <a:lumMod val="75000"/>
                  </a:schemeClr>
                </a:solidFill>
                <a:latin typeface="Rubik" pitchFamily="2" charset="-79"/>
                <a:cs typeface="Rubik" pitchFamily="2" charset="-79"/>
              </a:rPr>
              <a:t>Primo Semestre</a:t>
            </a:r>
          </a:p>
          <a:p>
            <a:pPr algn="just"/>
            <a:endParaRPr lang="it-IT" sz="1600" spc="-1" dirty="0">
              <a:solidFill>
                <a:schemeClr val="accent1">
                  <a:lumMod val="75000"/>
                </a:schemeClr>
              </a:solidFill>
              <a:latin typeface="Rubik" pitchFamily="2" charset="-79"/>
              <a:cs typeface="Rubik" pitchFamily="2" charset="-79"/>
            </a:endParaRPr>
          </a:p>
          <a:p>
            <a:pPr algn="just"/>
            <a:r>
              <a:rPr lang="it-IT" sz="1600" b="1" spc="-1" dirty="0">
                <a:solidFill>
                  <a:schemeClr val="accent2">
                    <a:lumMod val="75000"/>
                  </a:schemeClr>
                </a:solidFill>
                <a:latin typeface="Rubik" pitchFamily="2" charset="-79"/>
                <a:cs typeface="Rubik" pitchFamily="2" charset="-79"/>
              </a:rPr>
              <a:t>Obiettivi: </a:t>
            </a:r>
            <a:r>
              <a:rPr lang="it-IT" sz="1600" spc="-1" dirty="0">
                <a:solidFill>
                  <a:schemeClr val="accent1">
                    <a:lumMod val="75000"/>
                  </a:schemeClr>
                </a:solidFill>
                <a:latin typeface="Rubik" pitchFamily="2" charset="-79"/>
                <a:cs typeface="Rubik" pitchFamily="2" charset="-79"/>
              </a:rPr>
              <a:t>Impiegare gli adeguati strumenti di marketing per cogliere e comprendere le dinamiche di mercato e il rapporto con i clienti</a:t>
            </a:r>
          </a:p>
          <a:p>
            <a:pPr algn="just"/>
            <a:endParaRPr lang="it-IT" sz="1600" spc="-1" dirty="0">
              <a:latin typeface="Rubik" pitchFamily="2" charset="-79"/>
              <a:cs typeface="Rubik" pitchFamily="2" charset="-79"/>
            </a:endParaRPr>
          </a:p>
          <a:p>
            <a:pPr algn="just">
              <a:lnSpc>
                <a:spcPct val="107000"/>
              </a:lnSpc>
            </a:pPr>
            <a:r>
              <a:rPr lang="it-IT" sz="1600" b="1" spc="-1" dirty="0">
                <a:solidFill>
                  <a:schemeClr val="accent2">
                    <a:lumMod val="75000"/>
                  </a:schemeClr>
                </a:solidFill>
                <a:latin typeface="Rubik" pitchFamily="2" charset="-79"/>
                <a:cs typeface="Rubik" pitchFamily="2" charset="-79"/>
              </a:rPr>
              <a:t>Contenuti: </a:t>
            </a:r>
            <a:r>
              <a:rPr lang="it-IT" sz="1600" spc="-1" dirty="0">
                <a:solidFill>
                  <a:schemeClr val="accent1">
                    <a:lumMod val="75000"/>
                  </a:schemeClr>
                </a:solidFill>
                <a:latin typeface="Rubik" pitchFamily="2" charset="-79"/>
                <a:cs typeface="Rubik" pitchFamily="2" charset="-79"/>
              </a:rPr>
              <a:t>Il laboratorio prevede, per ciascun gruppo di studenti, progetti applicativi nell’ambito di </a:t>
            </a:r>
            <a:r>
              <a:rPr lang="it-IT" sz="1600" spc="-1" dirty="0" err="1">
                <a:solidFill>
                  <a:schemeClr val="accent1">
                    <a:lumMod val="75000"/>
                  </a:schemeClr>
                </a:solidFill>
                <a:latin typeface="Rubik" pitchFamily="2" charset="-79"/>
                <a:cs typeface="Rubik" pitchFamily="2" charset="-79"/>
              </a:rPr>
              <a:t>Traffic</a:t>
            </a:r>
            <a:r>
              <a:rPr lang="it-IT" sz="1600" spc="-1" dirty="0">
                <a:solidFill>
                  <a:schemeClr val="accent1">
                    <a:lumMod val="75000"/>
                  </a:schemeClr>
                </a:solidFill>
                <a:latin typeface="Rubik" pitchFamily="2" charset="-79"/>
                <a:cs typeface="Rubik" pitchFamily="2" charset="-79"/>
              </a:rPr>
              <a:t> Building e contatto della clientela servita e potenziale; valutazione dell' appetibilità del sito web e di nuovi mercati; valutazione dell' appetibilità di prodotti e; comunicazione con il target giovani: modalità e media</a:t>
            </a:r>
          </a:p>
        </p:txBody>
      </p:sp>
    </p:spTree>
    <p:extLst>
      <p:ext uri="{BB962C8B-B14F-4D97-AF65-F5344CB8AC3E}">
        <p14:creationId xmlns:p14="http://schemas.microsoft.com/office/powerpoint/2010/main" val="2140838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324716" y="758283"/>
            <a:ext cx="8449171" cy="996742"/>
          </a:xfrm>
          <a:prstGeom prst="rect">
            <a:avLst/>
          </a:prstGeom>
          <a:noFill/>
          <a:ln>
            <a:noFill/>
          </a:ln>
        </p:spPr>
        <p:txBody>
          <a:bodyPr lIns="67500" tIns="33750" rIns="67500" bIns="33750">
            <a:normAutofit fontScale="92500" lnSpcReduction="10000"/>
          </a:bodyPr>
          <a:lstStyle/>
          <a:p>
            <a:pPr algn="ctr">
              <a:lnSpc>
                <a:spcPct val="90000"/>
              </a:lnSpc>
            </a:pPr>
            <a:r>
              <a:rPr lang="it-IT" sz="2600" b="1" spc="-1" dirty="0">
                <a:solidFill>
                  <a:schemeClr val="accent1">
                    <a:lumMod val="75000"/>
                  </a:schemeClr>
                </a:solidFill>
                <a:latin typeface="Rubik"/>
              </a:rPr>
              <a:t>Laboratorio </a:t>
            </a:r>
            <a:r>
              <a:rPr lang="it-IT" sz="2400" b="1" spc="-1" dirty="0">
                <a:solidFill>
                  <a:schemeClr val="accent1">
                    <a:lumMod val="75000"/>
                  </a:schemeClr>
                </a:solidFill>
                <a:latin typeface="Rubik"/>
              </a:rPr>
              <a:t>4</a:t>
            </a:r>
          </a:p>
          <a:p>
            <a:pPr algn="ctr">
              <a:lnSpc>
                <a:spcPct val="90000"/>
              </a:lnSpc>
            </a:pPr>
            <a:endParaRPr lang="it-IT" sz="2400" b="1" spc="-1" dirty="0">
              <a:solidFill>
                <a:schemeClr val="accent1">
                  <a:lumMod val="75000"/>
                </a:schemeClr>
              </a:solidFill>
              <a:latin typeface="Rubik"/>
            </a:endParaRPr>
          </a:p>
          <a:p>
            <a:pPr algn="ctr">
              <a:lnSpc>
                <a:spcPct val="90000"/>
              </a:lnSpc>
            </a:pPr>
            <a:r>
              <a:rPr lang="it-IT" sz="2400" b="1" spc="-1" dirty="0">
                <a:solidFill>
                  <a:schemeClr val="accent2">
                    <a:lumMod val="75000"/>
                  </a:schemeClr>
                </a:solidFill>
                <a:latin typeface="Rubik"/>
              </a:rPr>
              <a:t>START-UP PER L’INNOVAZIONE SOCIALE</a:t>
            </a:r>
            <a:endParaRPr lang="it-IT" sz="2400" b="1" spc="-1" dirty="0">
              <a:solidFill>
                <a:schemeClr val="accent1">
                  <a:lumMod val="75000"/>
                </a:schemeClr>
              </a:solidFill>
              <a:latin typeface="Franklin Gothic Book"/>
            </a:endParaRPr>
          </a:p>
        </p:txBody>
      </p:sp>
      <p:sp>
        <p:nvSpPr>
          <p:cNvPr id="160" name="CustomShape 2"/>
          <p:cNvSpPr/>
          <p:nvPr/>
        </p:nvSpPr>
        <p:spPr>
          <a:xfrm>
            <a:off x="324716" y="2122801"/>
            <a:ext cx="8449170" cy="3320781"/>
          </a:xfrm>
          <a:prstGeom prst="rect">
            <a:avLst/>
          </a:prstGeom>
          <a:noFill/>
          <a:ln>
            <a:noFill/>
          </a:ln>
        </p:spPr>
        <p:style>
          <a:lnRef idx="0">
            <a:scrgbClr r="0" g="0" b="0"/>
          </a:lnRef>
          <a:fillRef idx="0">
            <a:scrgbClr r="0" g="0" b="0"/>
          </a:fillRef>
          <a:effectRef idx="0">
            <a:scrgbClr r="0" g="0" b="0"/>
          </a:effectRef>
          <a:fontRef idx="minor"/>
        </p:style>
        <p:txBody>
          <a:bodyPr wrap="square" lIns="67500" tIns="33750" rIns="67500" bIns="33750">
            <a:spAutoFit/>
          </a:bodyPr>
          <a:lstStyle/>
          <a:p>
            <a:pPr algn="just">
              <a:lnSpc>
                <a:spcPct val="100000"/>
              </a:lnSpc>
            </a:pPr>
            <a:r>
              <a:rPr lang="it-IT" sz="1600" b="1" spc="-1" dirty="0">
                <a:solidFill>
                  <a:schemeClr val="accent2">
                    <a:lumMod val="75000"/>
                  </a:schemeClr>
                </a:solidFill>
                <a:latin typeface="Rubik" pitchFamily="2" charset="-79"/>
                <a:cs typeface="Rubik" pitchFamily="2" charset="-79"/>
              </a:rPr>
              <a:t>Docenti Referenti: </a:t>
            </a:r>
            <a:r>
              <a:rPr lang="it-IT" sz="1600" spc="-1" dirty="0">
                <a:solidFill>
                  <a:schemeClr val="accent1">
                    <a:lumMod val="75000"/>
                  </a:schemeClr>
                </a:solidFill>
                <a:latin typeface="Rubik" pitchFamily="2" charset="-79"/>
                <a:cs typeface="Rubik" pitchFamily="2" charset="-79"/>
              </a:rPr>
              <a:t>Prof.ssa L. Mariani</a:t>
            </a:r>
            <a:endParaRPr lang="it-IT" sz="1600" b="1" spc="-1" dirty="0">
              <a:solidFill>
                <a:schemeClr val="accent1">
                  <a:lumMod val="75000"/>
                </a:schemeClr>
              </a:solidFill>
              <a:latin typeface="Rubik" pitchFamily="2" charset="-79"/>
              <a:cs typeface="Rubik" pitchFamily="2" charset="-79"/>
            </a:endParaRPr>
          </a:p>
          <a:p>
            <a:pPr algn="just">
              <a:lnSpc>
                <a:spcPct val="100000"/>
              </a:lnSpc>
            </a:pPr>
            <a:endParaRPr lang="it-IT" sz="1600" spc="-1" dirty="0">
              <a:latin typeface="Rubik" pitchFamily="2" charset="-79"/>
              <a:cs typeface="Rubik" pitchFamily="2" charset="-79"/>
            </a:endParaRPr>
          </a:p>
          <a:p>
            <a:pPr algn="just"/>
            <a:r>
              <a:rPr lang="it-IT" sz="1600" b="1" spc="-1" dirty="0">
                <a:solidFill>
                  <a:schemeClr val="accent2">
                    <a:lumMod val="75000"/>
                  </a:schemeClr>
                </a:solidFill>
                <a:latin typeface="Rubik" pitchFamily="2" charset="-79"/>
                <a:cs typeface="Rubik" pitchFamily="2" charset="-79"/>
              </a:rPr>
              <a:t>Azienda coinvolta: </a:t>
            </a:r>
            <a:r>
              <a:rPr lang="it-IT" sz="1600" spc="-1" dirty="0" err="1">
                <a:solidFill>
                  <a:schemeClr val="accent1">
                    <a:lumMod val="75000"/>
                  </a:schemeClr>
                </a:solidFill>
                <a:latin typeface="Rubik" pitchFamily="2" charset="-79"/>
                <a:cs typeface="Rubik" pitchFamily="2" charset="-79"/>
              </a:rPr>
              <a:t>ConLabora</a:t>
            </a:r>
            <a:endParaRPr lang="it-IT" sz="1600" spc="-1" dirty="0">
              <a:solidFill>
                <a:schemeClr val="accent1">
                  <a:lumMod val="75000"/>
                </a:schemeClr>
              </a:solidFill>
              <a:latin typeface="Rubik" pitchFamily="2" charset="-79"/>
              <a:cs typeface="Rubik" pitchFamily="2" charset="-79"/>
            </a:endParaRPr>
          </a:p>
          <a:p>
            <a:pPr algn="just"/>
            <a:endParaRPr lang="it-IT" sz="1600" spc="-1" dirty="0">
              <a:solidFill>
                <a:schemeClr val="accent1">
                  <a:lumMod val="75000"/>
                </a:schemeClr>
              </a:solidFill>
              <a:latin typeface="Rubik" pitchFamily="2" charset="-79"/>
              <a:cs typeface="Rubik" pitchFamily="2" charset="-79"/>
            </a:endParaRPr>
          </a:p>
          <a:p>
            <a:pPr algn="just"/>
            <a:r>
              <a:rPr lang="it-IT" sz="1600" b="1" spc="-1" dirty="0">
                <a:solidFill>
                  <a:schemeClr val="accent2">
                    <a:lumMod val="75000"/>
                  </a:schemeClr>
                </a:solidFill>
                <a:latin typeface="Rubik" pitchFamily="2" charset="-79"/>
                <a:cs typeface="Rubik" pitchFamily="2" charset="-79"/>
              </a:rPr>
              <a:t>Semestre di erogazione: </a:t>
            </a:r>
            <a:r>
              <a:rPr lang="it-IT" sz="1600" spc="-1" dirty="0">
                <a:solidFill>
                  <a:schemeClr val="accent1">
                    <a:lumMod val="75000"/>
                  </a:schemeClr>
                </a:solidFill>
                <a:latin typeface="Rubik" pitchFamily="2" charset="-79"/>
                <a:cs typeface="Rubik" pitchFamily="2" charset="-79"/>
              </a:rPr>
              <a:t>Primo Semestre</a:t>
            </a:r>
          </a:p>
          <a:p>
            <a:pPr algn="just"/>
            <a:endParaRPr lang="it-IT" sz="1600" spc="-1" dirty="0">
              <a:solidFill>
                <a:schemeClr val="accent1">
                  <a:lumMod val="75000"/>
                </a:schemeClr>
              </a:solidFill>
              <a:latin typeface="Rubik" pitchFamily="2" charset="-79"/>
              <a:cs typeface="Rubik" pitchFamily="2" charset="-79"/>
            </a:endParaRPr>
          </a:p>
          <a:p>
            <a:pPr algn="just"/>
            <a:r>
              <a:rPr lang="it-IT" sz="1600" b="1" spc="-1" dirty="0">
                <a:solidFill>
                  <a:schemeClr val="accent2">
                    <a:lumMod val="75000"/>
                  </a:schemeClr>
                </a:solidFill>
                <a:latin typeface="Rubik" pitchFamily="2" charset="-79"/>
                <a:cs typeface="Rubik" pitchFamily="2" charset="-79"/>
              </a:rPr>
              <a:t>Obiettivi: </a:t>
            </a:r>
            <a:r>
              <a:rPr lang="it-IT" sz="1600" spc="-1" dirty="0">
                <a:solidFill>
                  <a:schemeClr val="accent1">
                    <a:lumMod val="75000"/>
                  </a:schemeClr>
                </a:solidFill>
                <a:latin typeface="Rubik" pitchFamily="2" charset="-79"/>
                <a:cs typeface="Rubik" pitchFamily="2" charset="-79"/>
              </a:rPr>
              <a:t>Co</a:t>
            </a:r>
            <a:r>
              <a:rPr lang="it-IT" sz="1600" dirty="0">
                <a:solidFill>
                  <a:schemeClr val="accent1">
                    <a:lumMod val="75000"/>
                  </a:schemeClr>
                </a:solidFill>
                <a:latin typeface="Rubik" pitchFamily="2" charset="-79"/>
                <a:cs typeface="Rubik" pitchFamily="2" charset="-79"/>
              </a:rPr>
              <a:t>n riferimento a una specifica sfida, obiettivo del progetto è supportare lo sviluppo di un’innovazione sociale nella quale uno o più imprese sono impegnate. </a:t>
            </a:r>
          </a:p>
          <a:p>
            <a:pPr algn="just"/>
            <a:endParaRPr lang="it-IT" sz="1600" spc="-1" dirty="0">
              <a:latin typeface="Rubik" pitchFamily="2" charset="-79"/>
              <a:cs typeface="Rubik" pitchFamily="2" charset="-79"/>
            </a:endParaRPr>
          </a:p>
          <a:p>
            <a:pPr algn="just">
              <a:lnSpc>
                <a:spcPct val="107000"/>
              </a:lnSpc>
            </a:pPr>
            <a:r>
              <a:rPr lang="it-IT" sz="1600" b="1" spc="-1" dirty="0">
                <a:solidFill>
                  <a:schemeClr val="accent2">
                    <a:lumMod val="75000"/>
                  </a:schemeClr>
                </a:solidFill>
                <a:latin typeface="Rubik" pitchFamily="2" charset="-79"/>
                <a:cs typeface="Rubik" pitchFamily="2" charset="-79"/>
              </a:rPr>
              <a:t>Contenuti: </a:t>
            </a:r>
            <a:r>
              <a:rPr lang="it-IT" sz="1600" dirty="0">
                <a:solidFill>
                  <a:schemeClr val="accent1">
                    <a:lumMod val="75000"/>
                  </a:schemeClr>
                </a:solidFill>
                <a:latin typeface="Rubik" pitchFamily="2" charset="-79"/>
                <a:cs typeface="Rubik" pitchFamily="2" charset="-79"/>
              </a:rPr>
              <a:t>Seminario introduttivo su business model, business </a:t>
            </a:r>
            <a:r>
              <a:rPr lang="it-IT" sz="1600" dirty="0" err="1">
                <a:solidFill>
                  <a:schemeClr val="accent1">
                    <a:lumMod val="75000"/>
                  </a:schemeClr>
                </a:solidFill>
                <a:latin typeface="Rubik" pitchFamily="2" charset="-79"/>
                <a:cs typeface="Rubik" pitchFamily="2" charset="-79"/>
              </a:rPr>
              <a:t>plan</a:t>
            </a:r>
            <a:r>
              <a:rPr lang="it-IT" sz="1600" dirty="0">
                <a:solidFill>
                  <a:schemeClr val="accent1">
                    <a:lumMod val="75000"/>
                  </a:schemeClr>
                </a:solidFill>
                <a:latin typeface="Rubik" pitchFamily="2" charset="-79"/>
                <a:cs typeface="Rubik" pitchFamily="2" charset="-79"/>
              </a:rPr>
              <a:t> e raccolta fondi e </a:t>
            </a:r>
          </a:p>
          <a:p>
            <a:pPr algn="just">
              <a:lnSpc>
                <a:spcPct val="107000"/>
              </a:lnSpc>
            </a:pPr>
            <a:r>
              <a:rPr lang="it-IT" sz="1600" dirty="0">
                <a:solidFill>
                  <a:schemeClr val="accent1">
                    <a:lumMod val="75000"/>
                  </a:schemeClr>
                </a:solidFill>
                <a:latin typeface="Rubik" pitchFamily="2" charset="-79"/>
                <a:cs typeface="Rubik" pitchFamily="2" charset="-79"/>
              </a:rPr>
              <a:t>realizzazione, a gruppi, uno studio di fattibilità per un progetto innovativo in grado di rispondere alla sfida sociale identificata.</a:t>
            </a:r>
          </a:p>
          <a:p>
            <a:pPr>
              <a:lnSpc>
                <a:spcPct val="100000"/>
              </a:lnSpc>
            </a:pPr>
            <a:endParaRPr lang="it-IT" sz="1600" spc="-1" dirty="0">
              <a:latin typeface="Arial"/>
            </a:endParaRPr>
          </a:p>
        </p:txBody>
      </p:sp>
    </p:spTree>
    <p:extLst>
      <p:ext uri="{BB962C8B-B14F-4D97-AF65-F5344CB8AC3E}">
        <p14:creationId xmlns:p14="http://schemas.microsoft.com/office/powerpoint/2010/main" val="2112918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324716" y="758283"/>
            <a:ext cx="8449171" cy="1204332"/>
          </a:xfrm>
          <a:prstGeom prst="rect">
            <a:avLst/>
          </a:prstGeom>
          <a:noFill/>
          <a:ln>
            <a:noFill/>
          </a:ln>
        </p:spPr>
        <p:txBody>
          <a:bodyPr lIns="67500" tIns="33750" rIns="67500" bIns="33750">
            <a:normAutofit/>
          </a:bodyPr>
          <a:lstStyle/>
          <a:p>
            <a:pPr algn="ctr">
              <a:lnSpc>
                <a:spcPct val="90000"/>
              </a:lnSpc>
            </a:pPr>
            <a:r>
              <a:rPr lang="it-IT" sz="2200" b="1" spc="-1" dirty="0">
                <a:solidFill>
                  <a:schemeClr val="accent1">
                    <a:lumMod val="75000"/>
                  </a:schemeClr>
                </a:solidFill>
                <a:latin typeface="Rubik"/>
              </a:rPr>
              <a:t>Laboratorio 5</a:t>
            </a:r>
          </a:p>
          <a:p>
            <a:pPr algn="ctr">
              <a:lnSpc>
                <a:spcPct val="90000"/>
              </a:lnSpc>
            </a:pPr>
            <a:endParaRPr lang="it-IT" sz="2200" b="1" spc="-1" dirty="0">
              <a:solidFill>
                <a:schemeClr val="accent1">
                  <a:lumMod val="75000"/>
                </a:schemeClr>
              </a:solidFill>
              <a:latin typeface="Rubik"/>
            </a:endParaRPr>
          </a:p>
          <a:p>
            <a:pPr algn="ctr">
              <a:lnSpc>
                <a:spcPct val="90000"/>
              </a:lnSpc>
            </a:pPr>
            <a:r>
              <a:rPr lang="it-IT" sz="2200" b="1" spc="-1" dirty="0">
                <a:solidFill>
                  <a:schemeClr val="accent2">
                    <a:lumMod val="75000"/>
                  </a:schemeClr>
                </a:solidFill>
                <a:latin typeface="Rubik"/>
              </a:rPr>
              <a:t>SELEZIONA UNA START-UP</a:t>
            </a:r>
            <a:endParaRPr lang="it-IT" sz="2200" b="1" spc="-1" dirty="0">
              <a:solidFill>
                <a:schemeClr val="accent1">
                  <a:lumMod val="75000"/>
                </a:schemeClr>
              </a:solidFill>
              <a:latin typeface="Franklin Gothic Book"/>
            </a:endParaRPr>
          </a:p>
        </p:txBody>
      </p:sp>
      <p:sp>
        <p:nvSpPr>
          <p:cNvPr id="160" name="CustomShape 2"/>
          <p:cNvSpPr/>
          <p:nvPr/>
        </p:nvSpPr>
        <p:spPr>
          <a:xfrm>
            <a:off x="324716" y="2322351"/>
            <a:ext cx="8449170" cy="3020891"/>
          </a:xfrm>
          <a:prstGeom prst="rect">
            <a:avLst/>
          </a:prstGeom>
          <a:noFill/>
          <a:ln>
            <a:noFill/>
          </a:ln>
        </p:spPr>
        <p:style>
          <a:lnRef idx="0">
            <a:scrgbClr r="0" g="0" b="0"/>
          </a:lnRef>
          <a:fillRef idx="0">
            <a:scrgbClr r="0" g="0" b="0"/>
          </a:fillRef>
          <a:effectRef idx="0">
            <a:scrgbClr r="0" g="0" b="0"/>
          </a:effectRef>
          <a:fontRef idx="minor"/>
        </p:style>
        <p:txBody>
          <a:bodyPr wrap="square" lIns="67500" tIns="33750" rIns="67500" bIns="33750">
            <a:spAutoFit/>
          </a:bodyPr>
          <a:lstStyle/>
          <a:p>
            <a:pPr algn="just">
              <a:lnSpc>
                <a:spcPct val="100000"/>
              </a:lnSpc>
            </a:pPr>
            <a:r>
              <a:rPr lang="it-IT" sz="1600" b="1" spc="-1" dirty="0">
                <a:solidFill>
                  <a:schemeClr val="accent2">
                    <a:lumMod val="75000"/>
                  </a:schemeClr>
                </a:solidFill>
                <a:latin typeface="Rubik" pitchFamily="2" charset="-79"/>
                <a:cs typeface="Rubik" pitchFamily="2" charset="-79"/>
              </a:rPr>
              <a:t>Docenti Referenti: </a:t>
            </a:r>
            <a:r>
              <a:rPr lang="it-IT" sz="1600" dirty="0">
                <a:solidFill>
                  <a:schemeClr val="accent1">
                    <a:lumMod val="75000"/>
                  </a:schemeClr>
                </a:solidFill>
                <a:latin typeface="Rubik" pitchFamily="2" charset="-79"/>
                <a:cs typeface="Rubik" pitchFamily="2" charset="-79"/>
              </a:rPr>
              <a:t>Prof. ssa G. Dossena</a:t>
            </a:r>
          </a:p>
          <a:p>
            <a:pPr algn="just">
              <a:lnSpc>
                <a:spcPct val="100000"/>
              </a:lnSpc>
            </a:pPr>
            <a:endParaRPr lang="it-IT" sz="1600" spc="-1" dirty="0">
              <a:latin typeface="Rubik" pitchFamily="2" charset="-79"/>
              <a:cs typeface="Rubik" pitchFamily="2" charset="-79"/>
            </a:endParaRPr>
          </a:p>
          <a:p>
            <a:pPr algn="just"/>
            <a:r>
              <a:rPr lang="it-IT" sz="1600" b="1" spc="-1" dirty="0">
                <a:solidFill>
                  <a:schemeClr val="accent2">
                    <a:lumMod val="75000"/>
                  </a:schemeClr>
                </a:solidFill>
                <a:latin typeface="Rubik" pitchFamily="2" charset="-79"/>
                <a:cs typeface="Rubik" pitchFamily="2" charset="-79"/>
              </a:rPr>
              <a:t>Azienda coinvolta: </a:t>
            </a:r>
            <a:r>
              <a:rPr lang="it-IT" sz="1600" spc="-1" dirty="0" err="1">
                <a:solidFill>
                  <a:schemeClr val="accent1">
                    <a:lumMod val="75000"/>
                  </a:schemeClr>
                </a:solidFill>
                <a:latin typeface="Rubik" pitchFamily="2" charset="-79"/>
                <a:cs typeface="Rubik" pitchFamily="2" charset="-79"/>
              </a:rPr>
              <a:t>Cycero</a:t>
            </a:r>
            <a:r>
              <a:rPr lang="it-IT" sz="1600" spc="-1" dirty="0">
                <a:solidFill>
                  <a:schemeClr val="accent1">
                    <a:lumMod val="75000"/>
                  </a:schemeClr>
                </a:solidFill>
                <a:latin typeface="Rubik" pitchFamily="2" charset="-79"/>
                <a:cs typeface="Rubik" pitchFamily="2" charset="-79"/>
              </a:rPr>
              <a:t> Spa</a:t>
            </a:r>
          </a:p>
          <a:p>
            <a:pPr algn="just"/>
            <a:endParaRPr lang="it-IT" sz="1600" spc="-1" dirty="0">
              <a:solidFill>
                <a:schemeClr val="accent1">
                  <a:lumMod val="75000"/>
                </a:schemeClr>
              </a:solidFill>
              <a:latin typeface="Rubik" pitchFamily="2" charset="-79"/>
              <a:cs typeface="Rubik" pitchFamily="2" charset="-79"/>
            </a:endParaRPr>
          </a:p>
          <a:p>
            <a:pPr algn="just"/>
            <a:r>
              <a:rPr lang="it-IT" sz="1600" b="1" spc="-1" dirty="0">
                <a:solidFill>
                  <a:schemeClr val="accent2">
                    <a:lumMod val="75000"/>
                  </a:schemeClr>
                </a:solidFill>
                <a:latin typeface="Rubik" pitchFamily="2" charset="-79"/>
                <a:cs typeface="Rubik" pitchFamily="2" charset="-79"/>
              </a:rPr>
              <a:t>Semestre di erogazione:</a:t>
            </a:r>
            <a:r>
              <a:rPr lang="it-IT" sz="1600" spc="-1" dirty="0">
                <a:solidFill>
                  <a:schemeClr val="accent1">
                    <a:lumMod val="75000"/>
                  </a:schemeClr>
                </a:solidFill>
                <a:latin typeface="Rubik" pitchFamily="2" charset="-79"/>
                <a:cs typeface="Rubik" pitchFamily="2" charset="-79"/>
              </a:rPr>
              <a:t> Secondo Semestre</a:t>
            </a:r>
          </a:p>
          <a:p>
            <a:pPr algn="just"/>
            <a:endParaRPr lang="it-IT" sz="1600" spc="-1" dirty="0">
              <a:solidFill>
                <a:schemeClr val="accent1">
                  <a:lumMod val="75000"/>
                </a:schemeClr>
              </a:solidFill>
              <a:latin typeface="Rubik" pitchFamily="2" charset="-79"/>
              <a:cs typeface="Rubik" pitchFamily="2" charset="-79"/>
            </a:endParaRPr>
          </a:p>
          <a:p>
            <a:pPr algn="just"/>
            <a:r>
              <a:rPr lang="it-IT" sz="1600" b="1" spc="-1" dirty="0">
                <a:solidFill>
                  <a:schemeClr val="accent2">
                    <a:lumMod val="75000"/>
                  </a:schemeClr>
                </a:solidFill>
                <a:latin typeface="Rubik" pitchFamily="2" charset="-79"/>
                <a:cs typeface="Rubik" pitchFamily="2" charset="-79"/>
              </a:rPr>
              <a:t>Obiettivi: </a:t>
            </a:r>
            <a:r>
              <a:rPr lang="it-IT" sz="1600" dirty="0">
                <a:solidFill>
                  <a:schemeClr val="accent1">
                    <a:lumMod val="75000"/>
                  </a:schemeClr>
                </a:solidFill>
                <a:latin typeface="Rubik" pitchFamily="2" charset="-79"/>
                <a:cs typeface="Rubik" pitchFamily="2" charset="-79"/>
              </a:rPr>
              <a:t>Far comprendere agli studenti cosa voglia dire essere investitori e selezionare le aziende in cui investire</a:t>
            </a:r>
          </a:p>
          <a:p>
            <a:pPr algn="just"/>
            <a:endParaRPr lang="it-IT" sz="1600" b="1" spc="-1" dirty="0">
              <a:solidFill>
                <a:schemeClr val="accent1">
                  <a:lumMod val="75000"/>
                </a:schemeClr>
              </a:solidFill>
              <a:latin typeface="Rubik" pitchFamily="2" charset="-79"/>
              <a:cs typeface="Rubik" pitchFamily="2" charset="-79"/>
            </a:endParaRPr>
          </a:p>
          <a:p>
            <a:pPr algn="just"/>
            <a:r>
              <a:rPr lang="it-IT" sz="1600" b="1" spc="-1" dirty="0">
                <a:solidFill>
                  <a:schemeClr val="accent2">
                    <a:lumMod val="75000"/>
                  </a:schemeClr>
                </a:solidFill>
                <a:latin typeface="Rubik" pitchFamily="2" charset="-79"/>
                <a:cs typeface="Rubik" pitchFamily="2" charset="-79"/>
              </a:rPr>
              <a:t>Contenuti: </a:t>
            </a:r>
            <a:r>
              <a:rPr lang="it-IT" sz="1600" dirty="0">
                <a:solidFill>
                  <a:schemeClr val="accent1">
                    <a:lumMod val="75000"/>
                  </a:schemeClr>
                </a:solidFill>
                <a:latin typeface="Rubik" pitchFamily="2" charset="-79"/>
                <a:cs typeface="Rubik" pitchFamily="2" charset="-79"/>
              </a:rPr>
              <a:t>Gli studenti simuleranno l’incontro con una start-up e dovranno identificare le opportunità relative alle sue esigenze di finanziamento.</a:t>
            </a:r>
          </a:p>
          <a:p>
            <a:pPr algn="just">
              <a:lnSpc>
                <a:spcPct val="107000"/>
              </a:lnSpc>
            </a:pPr>
            <a:endParaRPr lang="it-IT" sz="1600" spc="-1" dirty="0">
              <a:latin typeface="Arial"/>
            </a:endParaRPr>
          </a:p>
        </p:txBody>
      </p:sp>
    </p:spTree>
    <p:extLst>
      <p:ext uri="{BB962C8B-B14F-4D97-AF65-F5344CB8AC3E}">
        <p14:creationId xmlns:p14="http://schemas.microsoft.com/office/powerpoint/2010/main" val="316767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324716" y="713678"/>
            <a:ext cx="8449171" cy="1041347"/>
          </a:xfrm>
          <a:prstGeom prst="rect">
            <a:avLst/>
          </a:prstGeom>
          <a:noFill/>
          <a:ln>
            <a:noFill/>
          </a:ln>
        </p:spPr>
        <p:txBody>
          <a:bodyPr lIns="67500" tIns="33750" rIns="67500" bIns="33750">
            <a:normAutofit lnSpcReduction="10000"/>
          </a:bodyPr>
          <a:lstStyle/>
          <a:p>
            <a:pPr algn="ctr">
              <a:lnSpc>
                <a:spcPct val="90000"/>
              </a:lnSpc>
            </a:pPr>
            <a:r>
              <a:rPr lang="it-IT" sz="2400" b="1" spc="-1" dirty="0">
                <a:solidFill>
                  <a:schemeClr val="accent1">
                    <a:lumMod val="75000"/>
                  </a:schemeClr>
                </a:solidFill>
                <a:latin typeface="Rubik"/>
              </a:rPr>
              <a:t>Laboratorio  6</a:t>
            </a:r>
          </a:p>
          <a:p>
            <a:pPr algn="ctr">
              <a:lnSpc>
                <a:spcPct val="90000"/>
              </a:lnSpc>
            </a:pPr>
            <a:endParaRPr lang="it-IT" sz="2400" b="1" spc="-1" dirty="0">
              <a:solidFill>
                <a:schemeClr val="accent1">
                  <a:lumMod val="75000"/>
                </a:schemeClr>
              </a:solidFill>
              <a:latin typeface="Rubik"/>
            </a:endParaRPr>
          </a:p>
          <a:p>
            <a:pPr algn="ctr">
              <a:lnSpc>
                <a:spcPct val="90000"/>
              </a:lnSpc>
            </a:pPr>
            <a:r>
              <a:rPr lang="it-IT" sz="2400" b="1" spc="-1" dirty="0">
                <a:solidFill>
                  <a:schemeClr val="accent2">
                    <a:lumMod val="75000"/>
                  </a:schemeClr>
                </a:solidFill>
                <a:latin typeface="Rubik"/>
              </a:rPr>
              <a:t>SPESA PUBBLICA E MONITORAGGIO CIVICO</a:t>
            </a:r>
            <a:endParaRPr lang="it-IT" sz="2400" b="1" spc="-1" dirty="0">
              <a:solidFill>
                <a:schemeClr val="accent1">
                  <a:lumMod val="75000"/>
                </a:schemeClr>
              </a:solidFill>
              <a:latin typeface="Franklin Gothic Book"/>
            </a:endParaRPr>
          </a:p>
        </p:txBody>
      </p:sp>
      <p:sp>
        <p:nvSpPr>
          <p:cNvPr id="160" name="CustomShape 2"/>
          <p:cNvSpPr/>
          <p:nvPr/>
        </p:nvSpPr>
        <p:spPr>
          <a:xfrm>
            <a:off x="324716" y="1846752"/>
            <a:ext cx="8449170" cy="3340273"/>
          </a:xfrm>
          <a:prstGeom prst="rect">
            <a:avLst/>
          </a:prstGeom>
          <a:noFill/>
          <a:ln>
            <a:noFill/>
          </a:ln>
        </p:spPr>
        <p:style>
          <a:lnRef idx="0">
            <a:scrgbClr r="0" g="0" b="0"/>
          </a:lnRef>
          <a:fillRef idx="0">
            <a:scrgbClr r="0" g="0" b="0"/>
          </a:fillRef>
          <a:effectRef idx="0">
            <a:scrgbClr r="0" g="0" b="0"/>
          </a:effectRef>
          <a:fontRef idx="minor"/>
        </p:style>
        <p:txBody>
          <a:bodyPr wrap="square" lIns="67500" tIns="33750" rIns="67500" bIns="33750">
            <a:spAutoFit/>
          </a:bodyPr>
          <a:lstStyle/>
          <a:p>
            <a:pPr algn="just"/>
            <a:r>
              <a:rPr lang="it-IT" sz="1600" b="1" spc="-1" dirty="0">
                <a:solidFill>
                  <a:schemeClr val="accent2">
                    <a:lumMod val="75000"/>
                  </a:schemeClr>
                </a:solidFill>
                <a:latin typeface="Rubik" pitchFamily="2" charset="-79"/>
                <a:cs typeface="Rubik" pitchFamily="2" charset="-79"/>
              </a:rPr>
              <a:t>Docenti Referenti: </a:t>
            </a:r>
            <a:r>
              <a:rPr lang="it-IT" sz="1600" dirty="0">
                <a:solidFill>
                  <a:schemeClr val="accent1">
                    <a:lumMod val="75000"/>
                  </a:schemeClr>
                </a:solidFill>
                <a:latin typeface="Rubik" pitchFamily="2" charset="-79"/>
                <a:cs typeface="Rubik" pitchFamily="2" charset="-79"/>
              </a:rPr>
              <a:t>Prof. </a:t>
            </a:r>
            <a:r>
              <a:rPr lang="it-IT" sz="1600" dirty="0" err="1">
                <a:solidFill>
                  <a:schemeClr val="accent1">
                    <a:lumMod val="75000"/>
                  </a:schemeClr>
                </a:solidFill>
                <a:latin typeface="Rubik" pitchFamily="2" charset="-79"/>
                <a:cs typeface="Rubik" pitchFamily="2" charset="-79"/>
              </a:rPr>
              <a:t>ssa</a:t>
            </a:r>
            <a:r>
              <a:rPr lang="it-IT" sz="1600" dirty="0">
                <a:solidFill>
                  <a:schemeClr val="accent1">
                    <a:lumMod val="75000"/>
                  </a:schemeClr>
                </a:solidFill>
                <a:latin typeface="Rubik" pitchFamily="2" charset="-79"/>
                <a:cs typeface="Rubik" pitchFamily="2" charset="-79"/>
              </a:rPr>
              <a:t> M. Sicilia; Prof.ssa C. Barbera</a:t>
            </a:r>
          </a:p>
          <a:p>
            <a:pPr algn="just"/>
            <a:endParaRPr lang="it-IT" sz="1600" spc="-1" dirty="0">
              <a:latin typeface="Rubik" pitchFamily="2" charset="-79"/>
              <a:cs typeface="Rubik" pitchFamily="2" charset="-79"/>
            </a:endParaRPr>
          </a:p>
          <a:p>
            <a:pPr algn="just"/>
            <a:r>
              <a:rPr lang="it-IT" sz="1600" b="1" spc="-1" dirty="0">
                <a:solidFill>
                  <a:schemeClr val="accent2">
                    <a:lumMod val="75000"/>
                  </a:schemeClr>
                </a:solidFill>
                <a:latin typeface="Rubik" pitchFamily="2" charset="-79"/>
                <a:cs typeface="Rubik" pitchFamily="2" charset="-79"/>
              </a:rPr>
              <a:t>Azienda coinvolta: </a:t>
            </a:r>
            <a:r>
              <a:rPr lang="it-IT" sz="1600" dirty="0" err="1">
                <a:solidFill>
                  <a:schemeClr val="accent1">
                    <a:lumMod val="75000"/>
                  </a:schemeClr>
                </a:solidFill>
                <a:latin typeface="Rubik" pitchFamily="2" charset="-79"/>
                <a:cs typeface="Rubik" pitchFamily="2" charset="-79"/>
              </a:rPr>
              <a:t>Monithon</a:t>
            </a:r>
            <a:endParaRPr lang="it-IT" sz="1600" dirty="0">
              <a:solidFill>
                <a:schemeClr val="accent1">
                  <a:lumMod val="75000"/>
                </a:schemeClr>
              </a:solidFill>
              <a:latin typeface="Rubik" pitchFamily="2" charset="-79"/>
              <a:cs typeface="Rubik" pitchFamily="2" charset="-79"/>
            </a:endParaRPr>
          </a:p>
          <a:p>
            <a:pPr algn="just"/>
            <a:endParaRPr lang="it-IT" sz="1600" spc="-1" dirty="0">
              <a:solidFill>
                <a:schemeClr val="accent1">
                  <a:lumMod val="75000"/>
                </a:schemeClr>
              </a:solidFill>
              <a:latin typeface="Rubik" pitchFamily="2" charset="-79"/>
              <a:cs typeface="Rubik" pitchFamily="2" charset="-79"/>
            </a:endParaRPr>
          </a:p>
          <a:p>
            <a:pPr algn="just"/>
            <a:r>
              <a:rPr lang="it-IT" sz="1600" b="1" spc="-1" dirty="0">
                <a:solidFill>
                  <a:schemeClr val="accent2">
                    <a:lumMod val="75000"/>
                  </a:schemeClr>
                </a:solidFill>
                <a:latin typeface="Rubik" pitchFamily="2" charset="-79"/>
                <a:cs typeface="Rubik" pitchFamily="2" charset="-79"/>
              </a:rPr>
              <a:t>Obiettivi: </a:t>
            </a:r>
            <a:r>
              <a:rPr lang="it-IT" sz="1600" dirty="0">
                <a:solidFill>
                  <a:schemeClr val="accent1">
                    <a:lumMod val="75000"/>
                  </a:schemeClr>
                </a:solidFill>
                <a:latin typeface="Rubik" pitchFamily="2" charset="-79"/>
                <a:cs typeface="Rubik" pitchFamily="2" charset="-79"/>
              </a:rPr>
              <a:t>Trasparenza e partecipazione rappresentano due pilastri del processo di innovazione delle aziende pubbliche. Nell’ambito del Laboratorio saranno approfondite le logiche  e gli strumenti per il monitoraggio civico della spesa pubblica.</a:t>
            </a:r>
          </a:p>
          <a:p>
            <a:pPr algn="just"/>
            <a:endParaRPr lang="it-IT" sz="1600" spc="-1" dirty="0">
              <a:latin typeface="Rubik" pitchFamily="2" charset="-79"/>
              <a:cs typeface="Rubik" pitchFamily="2" charset="-79"/>
            </a:endParaRPr>
          </a:p>
          <a:p>
            <a:pPr algn="just">
              <a:lnSpc>
                <a:spcPct val="107000"/>
              </a:lnSpc>
            </a:pPr>
            <a:r>
              <a:rPr lang="it-IT" sz="1600" b="1" spc="-1" dirty="0">
                <a:solidFill>
                  <a:schemeClr val="accent2">
                    <a:lumMod val="75000"/>
                  </a:schemeClr>
                </a:solidFill>
                <a:latin typeface="Rubik" pitchFamily="2" charset="-79"/>
                <a:cs typeface="Rubik" pitchFamily="2" charset="-79"/>
              </a:rPr>
              <a:t>Contenuti: </a:t>
            </a:r>
            <a:r>
              <a:rPr lang="it-IT" sz="1600" spc="-1" dirty="0">
                <a:solidFill>
                  <a:schemeClr val="accent1">
                    <a:lumMod val="75000"/>
                  </a:schemeClr>
                </a:solidFill>
                <a:latin typeface="Rubik" pitchFamily="2" charset="-79"/>
                <a:cs typeface="Rubik" pitchFamily="2" charset="-79"/>
              </a:rPr>
              <a:t>Il laboratorio alterna lezioni propedeutiche sui temi della spesa pubblica e della raccolta di dati primari e secondari allo sviluppo di progetti di monitoraggio civico in collaborazione con esperti di </a:t>
            </a:r>
            <a:r>
              <a:rPr lang="it-IT" sz="1600" spc="-1" dirty="0" err="1">
                <a:solidFill>
                  <a:schemeClr val="accent1">
                    <a:lumMod val="75000"/>
                  </a:schemeClr>
                </a:solidFill>
                <a:latin typeface="Rubik" pitchFamily="2" charset="-79"/>
                <a:cs typeface="Rubik" pitchFamily="2" charset="-79"/>
              </a:rPr>
              <a:t>Monithon</a:t>
            </a:r>
            <a:r>
              <a:rPr lang="it-IT" sz="1600" spc="-1" dirty="0">
                <a:solidFill>
                  <a:schemeClr val="accent1">
                    <a:lumMod val="75000"/>
                  </a:schemeClr>
                </a:solidFill>
                <a:latin typeface="Rubik" pitchFamily="2" charset="-79"/>
                <a:cs typeface="Rubik" pitchFamily="2" charset="-79"/>
              </a:rPr>
              <a:t>. Divisi in gruppi di lavoro, i partecipanti al laboratorio produrranno </a:t>
            </a:r>
            <a:r>
              <a:rPr lang="it-IT" altLang="it-IT" sz="1600" spc="-1" dirty="0">
                <a:solidFill>
                  <a:schemeClr val="accent1">
                    <a:lumMod val="75000"/>
                  </a:schemeClr>
                </a:solidFill>
                <a:latin typeface="Rubik" pitchFamily="2" charset="-79"/>
                <a:cs typeface="Rubik" pitchFamily="2" charset="-79"/>
              </a:rPr>
              <a:t>un report di monitoraggio per ogni gruppo su un progetto pubblico che verrà poi caricato sul sito di </a:t>
            </a:r>
            <a:r>
              <a:rPr lang="it-IT" altLang="it-IT" sz="1600" spc="-1" dirty="0" err="1">
                <a:solidFill>
                  <a:schemeClr val="accent1">
                    <a:lumMod val="75000"/>
                  </a:schemeClr>
                </a:solidFill>
                <a:latin typeface="Rubik" pitchFamily="2" charset="-79"/>
                <a:cs typeface="Rubik" pitchFamily="2" charset="-79"/>
              </a:rPr>
              <a:t>Monithon</a:t>
            </a:r>
            <a:r>
              <a:rPr lang="it-IT" altLang="it-IT" sz="1600" spc="-1" dirty="0">
                <a:solidFill>
                  <a:schemeClr val="accent1">
                    <a:lumMod val="75000"/>
                  </a:schemeClr>
                </a:solidFill>
                <a:latin typeface="Rubik" pitchFamily="2" charset="-79"/>
                <a:cs typeface="Rubik" pitchFamily="2" charset="-79"/>
              </a:rPr>
              <a:t>.</a:t>
            </a:r>
            <a:endParaRPr lang="it-IT" sz="1400" spc="-1" dirty="0">
              <a:latin typeface="Arial"/>
            </a:endParaRPr>
          </a:p>
        </p:txBody>
      </p:sp>
    </p:spTree>
    <p:extLst>
      <p:ext uri="{BB962C8B-B14F-4D97-AF65-F5344CB8AC3E}">
        <p14:creationId xmlns:p14="http://schemas.microsoft.com/office/powerpoint/2010/main" val="989236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0" y="598520"/>
            <a:ext cx="9144000" cy="654700"/>
          </a:xfrm>
          <a:prstGeom prst="rect">
            <a:avLst/>
          </a:prstGeom>
          <a:noFill/>
          <a:ln>
            <a:noFill/>
          </a:ln>
        </p:spPr>
        <p:txBody>
          <a:bodyPr lIns="67500" tIns="33750" rIns="67500" bIns="33750">
            <a:noAutofit/>
          </a:bodyPr>
          <a:lstStyle/>
          <a:p>
            <a:pPr algn="ctr">
              <a:lnSpc>
                <a:spcPct val="90000"/>
              </a:lnSpc>
            </a:pPr>
            <a:r>
              <a:rPr lang="it-IT" sz="2200" b="1" spc="-1" dirty="0">
                <a:solidFill>
                  <a:schemeClr val="accent1">
                    <a:lumMod val="75000"/>
                  </a:schemeClr>
                </a:solidFill>
                <a:latin typeface="Rubik"/>
              </a:rPr>
              <a:t>Laboratorio 7</a:t>
            </a:r>
          </a:p>
          <a:p>
            <a:pPr algn="ctr">
              <a:lnSpc>
                <a:spcPct val="90000"/>
              </a:lnSpc>
            </a:pPr>
            <a:endParaRPr lang="it-IT" sz="2200" b="1" spc="-1" dirty="0">
              <a:solidFill>
                <a:schemeClr val="accent1">
                  <a:lumMod val="75000"/>
                </a:schemeClr>
              </a:solidFill>
              <a:latin typeface="Rubik"/>
            </a:endParaRPr>
          </a:p>
          <a:p>
            <a:pPr algn="ctr">
              <a:lnSpc>
                <a:spcPct val="90000"/>
              </a:lnSpc>
            </a:pPr>
            <a:r>
              <a:rPr lang="it-IT" sz="2200" b="1" spc="-1" dirty="0">
                <a:solidFill>
                  <a:schemeClr val="accent2">
                    <a:lumMod val="75000"/>
                  </a:schemeClr>
                </a:solidFill>
                <a:latin typeface="Rubik"/>
              </a:rPr>
              <a:t>IMPRESE E SVILUPPO SOSTENIBILE</a:t>
            </a:r>
          </a:p>
          <a:p>
            <a:pPr algn="ctr">
              <a:lnSpc>
                <a:spcPct val="90000"/>
              </a:lnSpc>
            </a:pPr>
            <a:r>
              <a:rPr lang="it-IT" sz="2200" b="1" spc="-1" dirty="0">
                <a:solidFill>
                  <a:schemeClr val="accent1">
                    <a:lumMod val="75000"/>
                  </a:schemeClr>
                </a:solidFill>
                <a:latin typeface="Rubik"/>
              </a:rPr>
              <a:t> </a:t>
            </a:r>
            <a:endParaRPr lang="it-IT" sz="2200" b="1" spc="-1" dirty="0">
              <a:solidFill>
                <a:schemeClr val="accent1">
                  <a:lumMod val="75000"/>
                </a:schemeClr>
              </a:solidFill>
              <a:latin typeface="Franklin Gothic Book"/>
            </a:endParaRPr>
          </a:p>
        </p:txBody>
      </p:sp>
      <p:sp>
        <p:nvSpPr>
          <p:cNvPr id="160" name="CustomShape 2"/>
          <p:cNvSpPr/>
          <p:nvPr/>
        </p:nvSpPr>
        <p:spPr>
          <a:xfrm>
            <a:off x="347415" y="1884821"/>
            <a:ext cx="8449170" cy="4374659"/>
          </a:xfrm>
          <a:prstGeom prst="rect">
            <a:avLst/>
          </a:prstGeom>
          <a:noFill/>
          <a:ln>
            <a:noFill/>
          </a:ln>
        </p:spPr>
        <p:style>
          <a:lnRef idx="0">
            <a:scrgbClr r="0" g="0" b="0"/>
          </a:lnRef>
          <a:fillRef idx="0">
            <a:scrgbClr r="0" g="0" b="0"/>
          </a:fillRef>
          <a:effectRef idx="0">
            <a:scrgbClr r="0" g="0" b="0"/>
          </a:effectRef>
          <a:fontRef idx="minor"/>
        </p:style>
        <p:txBody>
          <a:bodyPr wrap="square" lIns="67500" tIns="33750" rIns="67500" bIns="33750">
            <a:spAutoFit/>
          </a:bodyPr>
          <a:lstStyle/>
          <a:p>
            <a:pPr algn="just">
              <a:lnSpc>
                <a:spcPct val="100000"/>
              </a:lnSpc>
            </a:pPr>
            <a:r>
              <a:rPr lang="it-IT" sz="1600" b="1" spc="-1" dirty="0">
                <a:solidFill>
                  <a:schemeClr val="accent2">
                    <a:lumMod val="75000"/>
                  </a:schemeClr>
                </a:solidFill>
                <a:latin typeface="Rubik" pitchFamily="2" charset="-79"/>
                <a:cs typeface="Rubik" pitchFamily="2" charset="-79"/>
              </a:rPr>
              <a:t>Docenti Referenti: </a:t>
            </a:r>
            <a:r>
              <a:rPr lang="it-IT" sz="1600" spc="-1" dirty="0">
                <a:solidFill>
                  <a:schemeClr val="accent1">
                    <a:lumMod val="75000"/>
                  </a:schemeClr>
                </a:solidFill>
                <a:latin typeface="Rubik" pitchFamily="2" charset="-79"/>
                <a:cs typeface="Rubik" pitchFamily="2" charset="-79"/>
              </a:rPr>
              <a:t>Prof.ssa S. Signori</a:t>
            </a:r>
          </a:p>
          <a:p>
            <a:pPr algn="just">
              <a:lnSpc>
                <a:spcPct val="100000"/>
              </a:lnSpc>
            </a:pPr>
            <a:endParaRPr lang="it-IT" sz="1600" spc="-1" dirty="0">
              <a:latin typeface="Rubik" pitchFamily="2" charset="-79"/>
              <a:cs typeface="Rubik" pitchFamily="2" charset="-79"/>
            </a:endParaRPr>
          </a:p>
          <a:p>
            <a:pPr algn="just"/>
            <a:r>
              <a:rPr lang="it-IT" sz="1600" b="1" spc="-1" dirty="0">
                <a:solidFill>
                  <a:schemeClr val="accent2">
                    <a:lumMod val="75000"/>
                  </a:schemeClr>
                </a:solidFill>
                <a:latin typeface="Rubik" pitchFamily="2" charset="-79"/>
                <a:cs typeface="Rubik" pitchFamily="2" charset="-79"/>
              </a:rPr>
              <a:t>Aziende coinvolte: </a:t>
            </a:r>
            <a:r>
              <a:rPr lang="it-IT" sz="1600" spc="-1" dirty="0">
                <a:solidFill>
                  <a:schemeClr val="accent1">
                    <a:lumMod val="75000"/>
                  </a:schemeClr>
                </a:solidFill>
                <a:latin typeface="Rubik" pitchFamily="2" charset="-79"/>
                <a:cs typeface="Rubik" pitchFamily="2" charset="-79"/>
              </a:rPr>
              <a:t>Importanti aziende del territorio</a:t>
            </a:r>
          </a:p>
          <a:p>
            <a:pPr algn="just"/>
            <a:endParaRPr lang="it-IT" sz="1600" b="1" spc="-1" dirty="0">
              <a:solidFill>
                <a:schemeClr val="accent2">
                  <a:lumMod val="75000"/>
                </a:schemeClr>
              </a:solidFill>
              <a:latin typeface="Rubik" pitchFamily="2" charset="-79"/>
              <a:cs typeface="Rubik" pitchFamily="2" charset="-79"/>
            </a:endParaRPr>
          </a:p>
          <a:p>
            <a:pPr algn="just"/>
            <a:r>
              <a:rPr lang="it-IT" sz="1600" b="1" spc="-1" dirty="0">
                <a:solidFill>
                  <a:schemeClr val="accent2">
                    <a:lumMod val="75000"/>
                  </a:schemeClr>
                </a:solidFill>
                <a:latin typeface="Rubik" pitchFamily="2" charset="-79"/>
                <a:cs typeface="Rubik" pitchFamily="2" charset="-79"/>
              </a:rPr>
              <a:t>Semestre di erogazione: </a:t>
            </a:r>
            <a:r>
              <a:rPr lang="it-IT" sz="1600" spc="-1" dirty="0">
                <a:solidFill>
                  <a:schemeClr val="accent1">
                    <a:lumMod val="75000"/>
                  </a:schemeClr>
                </a:solidFill>
                <a:latin typeface="Rubik" pitchFamily="2" charset="-79"/>
                <a:cs typeface="Rubik" pitchFamily="2" charset="-79"/>
              </a:rPr>
              <a:t>Secondo semestre</a:t>
            </a:r>
          </a:p>
          <a:p>
            <a:pPr algn="just"/>
            <a:endParaRPr lang="it-IT" sz="1600" spc="-1" dirty="0">
              <a:solidFill>
                <a:schemeClr val="accent1">
                  <a:lumMod val="75000"/>
                </a:schemeClr>
              </a:solidFill>
              <a:latin typeface="Rubik" pitchFamily="2" charset="-79"/>
              <a:cs typeface="Rubik" pitchFamily="2" charset="-79"/>
            </a:endParaRPr>
          </a:p>
          <a:p>
            <a:pPr algn="just"/>
            <a:r>
              <a:rPr lang="it-IT" sz="1600" b="1" spc="-1" dirty="0">
                <a:solidFill>
                  <a:schemeClr val="accent2">
                    <a:lumMod val="75000"/>
                  </a:schemeClr>
                </a:solidFill>
                <a:latin typeface="Rubik" pitchFamily="2" charset="-79"/>
                <a:cs typeface="Rubik" pitchFamily="2" charset="-79"/>
              </a:rPr>
              <a:t>Obiettivi: </a:t>
            </a:r>
            <a:r>
              <a:rPr lang="it-IT" sz="1600" spc="-1" dirty="0">
                <a:solidFill>
                  <a:schemeClr val="accent1">
                    <a:lumMod val="75000"/>
                  </a:schemeClr>
                </a:solidFill>
                <a:latin typeface="Rubik" pitchFamily="2" charset="-79"/>
                <a:cs typeface="Rubik" pitchFamily="2" charset="-79"/>
              </a:rPr>
              <a:t>Analizzare alcune sfide che le aziende si trovano ad affrontare nella transizione verso modelli di sviluppo sostenibile.</a:t>
            </a:r>
          </a:p>
          <a:p>
            <a:pPr algn="just"/>
            <a:endParaRPr lang="it-IT" sz="1600" spc="-1" dirty="0">
              <a:latin typeface="Rubik" pitchFamily="2" charset="-79"/>
              <a:cs typeface="Rubik" pitchFamily="2" charset="-79"/>
            </a:endParaRPr>
          </a:p>
          <a:p>
            <a:pPr algn="just">
              <a:lnSpc>
                <a:spcPct val="107000"/>
              </a:lnSpc>
            </a:pPr>
            <a:r>
              <a:rPr lang="it-IT" sz="1600" b="1" spc="-1" dirty="0">
                <a:solidFill>
                  <a:schemeClr val="accent2">
                    <a:lumMod val="75000"/>
                  </a:schemeClr>
                </a:solidFill>
                <a:latin typeface="Rubik" pitchFamily="2" charset="-79"/>
                <a:cs typeface="Rubik" pitchFamily="2" charset="-79"/>
              </a:rPr>
              <a:t>Contenuti: </a:t>
            </a:r>
            <a:r>
              <a:rPr lang="it-IT" sz="1600" spc="-1" dirty="0">
                <a:solidFill>
                  <a:schemeClr val="accent1">
                    <a:lumMod val="75000"/>
                  </a:schemeClr>
                </a:solidFill>
                <a:latin typeface="Rubik" pitchFamily="2" charset="-79"/>
                <a:cs typeface="Rubik" pitchFamily="2" charset="-79"/>
              </a:rPr>
              <a:t>Focus del presente laboratorio sarà indagare quale possa essere il contributo che le imprese possono offrire per promuovere uno sviluppo sostenibile.</a:t>
            </a:r>
          </a:p>
          <a:p>
            <a:pPr algn="just">
              <a:lnSpc>
                <a:spcPct val="107000"/>
              </a:lnSpc>
            </a:pPr>
            <a:r>
              <a:rPr lang="it-IT" sz="1600" spc="-1" dirty="0">
                <a:solidFill>
                  <a:schemeClr val="accent1">
                    <a:lumMod val="75000"/>
                  </a:schemeClr>
                </a:solidFill>
                <a:latin typeface="Rubik" pitchFamily="2" charset="-79"/>
                <a:cs typeface="Rubik" pitchFamily="2" charset="-79"/>
              </a:rPr>
              <a:t>A seconda delle specifiche esigenze e delle caratteristiche delle singole imprese, verranno affrontati i diversi temi proposti dagli obiettivi di sviluppo sostenibile (</a:t>
            </a:r>
            <a:r>
              <a:rPr lang="it-IT" sz="1600" spc="-1" dirty="0" err="1">
                <a:solidFill>
                  <a:schemeClr val="accent1">
                    <a:lumMod val="75000"/>
                  </a:schemeClr>
                </a:solidFill>
                <a:latin typeface="Rubik" pitchFamily="2" charset="-79"/>
                <a:cs typeface="Rubik" pitchFamily="2" charset="-79"/>
              </a:rPr>
              <a:t>SDGs</a:t>
            </a:r>
            <a:r>
              <a:rPr lang="it-IT" sz="1600" spc="-1" dirty="0">
                <a:solidFill>
                  <a:schemeClr val="accent1">
                    <a:lumMod val="75000"/>
                  </a:schemeClr>
                </a:solidFill>
                <a:latin typeface="Rubik" pitchFamily="2" charset="-79"/>
                <a:cs typeface="Rubik" pitchFamily="2" charset="-79"/>
              </a:rPr>
              <a:t>) e come questi pongano nuove sfide nella gestione e rendicontazione aziendale. Ogni sottogruppo lavorerà su di un tema o problematica che l’azienda individuerà in base alla propria specificità.</a:t>
            </a:r>
          </a:p>
          <a:p>
            <a:pPr>
              <a:lnSpc>
                <a:spcPct val="100000"/>
              </a:lnSpc>
            </a:pPr>
            <a:endParaRPr lang="it-IT" sz="1600" spc="-1" dirty="0">
              <a:latin typeface="Arial"/>
            </a:endParaRPr>
          </a:p>
        </p:txBody>
      </p:sp>
    </p:spTree>
    <p:extLst>
      <p:ext uri="{BB962C8B-B14F-4D97-AF65-F5344CB8AC3E}">
        <p14:creationId xmlns:p14="http://schemas.microsoft.com/office/powerpoint/2010/main" val="162324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259137" y="342042"/>
            <a:ext cx="8449171" cy="1375246"/>
          </a:xfrm>
          <a:prstGeom prst="rect">
            <a:avLst/>
          </a:prstGeom>
          <a:noFill/>
          <a:ln>
            <a:noFill/>
          </a:ln>
        </p:spPr>
        <p:txBody>
          <a:bodyPr lIns="67500" tIns="33750" rIns="67500" bIns="33750">
            <a:normAutofit fontScale="92500" lnSpcReduction="10000"/>
          </a:bodyPr>
          <a:lstStyle/>
          <a:p>
            <a:pPr algn="ctr">
              <a:lnSpc>
                <a:spcPct val="90000"/>
              </a:lnSpc>
            </a:pPr>
            <a:r>
              <a:rPr lang="it-IT" sz="3100" b="1" spc="-1" dirty="0">
                <a:solidFill>
                  <a:schemeClr val="accent1">
                    <a:lumMod val="75000"/>
                  </a:schemeClr>
                </a:solidFill>
                <a:latin typeface="Rubik"/>
              </a:rPr>
              <a:t>Laboratorio 8</a:t>
            </a:r>
          </a:p>
          <a:p>
            <a:pPr algn="ctr">
              <a:lnSpc>
                <a:spcPct val="90000"/>
              </a:lnSpc>
            </a:pPr>
            <a:endParaRPr lang="it-IT" sz="3100" b="1" spc="-1" dirty="0">
              <a:solidFill>
                <a:schemeClr val="accent1">
                  <a:lumMod val="75000"/>
                </a:schemeClr>
              </a:solidFill>
              <a:latin typeface="Rubik"/>
            </a:endParaRPr>
          </a:p>
          <a:p>
            <a:pPr algn="ctr">
              <a:lnSpc>
                <a:spcPct val="90000"/>
              </a:lnSpc>
            </a:pPr>
            <a:r>
              <a:rPr lang="it-IT" sz="3100" b="1" spc="-1" dirty="0">
                <a:solidFill>
                  <a:schemeClr val="accent2">
                    <a:lumMod val="75000"/>
                  </a:schemeClr>
                </a:solidFill>
                <a:latin typeface="Rubik"/>
              </a:rPr>
              <a:t>CONSULENTE FINANZIARIO PER UN GIORNO</a:t>
            </a:r>
          </a:p>
          <a:p>
            <a:pPr algn="ctr">
              <a:lnSpc>
                <a:spcPct val="90000"/>
              </a:lnSpc>
            </a:pPr>
            <a:r>
              <a:rPr lang="it-IT" sz="1700" dirty="0">
                <a:solidFill>
                  <a:schemeClr val="accent1">
                    <a:lumMod val="75000"/>
                  </a:schemeClr>
                </a:solidFill>
                <a:latin typeface="Rubik" pitchFamily="2" charset="-79"/>
                <a:cs typeface="Rubik" pitchFamily="2" charset="-79"/>
              </a:rPr>
              <a:t>Consigliato a studenti IBEF</a:t>
            </a:r>
          </a:p>
        </p:txBody>
      </p:sp>
      <p:sp>
        <p:nvSpPr>
          <p:cNvPr id="160" name="CustomShape 2"/>
          <p:cNvSpPr/>
          <p:nvPr/>
        </p:nvSpPr>
        <p:spPr>
          <a:xfrm>
            <a:off x="259137" y="1844235"/>
            <a:ext cx="8449170" cy="3833805"/>
          </a:xfrm>
          <a:prstGeom prst="rect">
            <a:avLst/>
          </a:prstGeom>
          <a:noFill/>
          <a:ln>
            <a:noFill/>
          </a:ln>
        </p:spPr>
        <p:style>
          <a:lnRef idx="0">
            <a:scrgbClr r="0" g="0" b="0"/>
          </a:lnRef>
          <a:fillRef idx="0">
            <a:scrgbClr r="0" g="0" b="0"/>
          </a:fillRef>
          <a:effectRef idx="0">
            <a:scrgbClr r="0" g="0" b="0"/>
          </a:effectRef>
          <a:fontRef idx="minor"/>
        </p:style>
        <p:txBody>
          <a:bodyPr wrap="square" lIns="67500" tIns="33750" rIns="67500" bIns="33750">
            <a:spAutoFit/>
          </a:bodyPr>
          <a:lstStyle/>
          <a:p>
            <a:pPr algn="just">
              <a:lnSpc>
                <a:spcPct val="100000"/>
              </a:lnSpc>
            </a:pPr>
            <a:r>
              <a:rPr lang="it-IT" sz="1600" b="1" spc="-1" dirty="0">
                <a:solidFill>
                  <a:schemeClr val="accent2">
                    <a:lumMod val="75000"/>
                  </a:schemeClr>
                </a:solidFill>
                <a:latin typeface="Rubik" pitchFamily="2" charset="-79"/>
                <a:cs typeface="Rubik" pitchFamily="2" charset="-79"/>
              </a:rPr>
              <a:t>Docenti Referenti: </a:t>
            </a:r>
            <a:r>
              <a:rPr lang="it-IT" sz="1600" spc="-1" dirty="0">
                <a:solidFill>
                  <a:schemeClr val="accent1">
                    <a:lumMod val="75000"/>
                  </a:schemeClr>
                </a:solidFill>
                <a:latin typeface="Rubik" pitchFamily="2" charset="-79"/>
                <a:cs typeface="Rubik" pitchFamily="2" charset="-79"/>
              </a:rPr>
              <a:t>Prof.ssa G. Zanotti; Prof. P. Cincinelli</a:t>
            </a:r>
          </a:p>
          <a:p>
            <a:pPr algn="just">
              <a:lnSpc>
                <a:spcPct val="100000"/>
              </a:lnSpc>
            </a:pPr>
            <a:endParaRPr lang="it-IT" sz="1600" spc="-1" dirty="0">
              <a:latin typeface="Rubik" pitchFamily="2" charset="-79"/>
              <a:cs typeface="Rubik" pitchFamily="2" charset="-79"/>
            </a:endParaRPr>
          </a:p>
          <a:p>
            <a:pPr algn="just"/>
            <a:r>
              <a:rPr lang="it-IT" sz="1600" b="1" spc="-1" dirty="0">
                <a:solidFill>
                  <a:schemeClr val="accent2">
                    <a:lumMod val="75000"/>
                  </a:schemeClr>
                </a:solidFill>
                <a:latin typeface="Rubik" pitchFamily="2" charset="-79"/>
                <a:cs typeface="Rubik" pitchFamily="2" charset="-79"/>
              </a:rPr>
              <a:t>Azienda coinvolta:</a:t>
            </a:r>
            <a:r>
              <a:rPr lang="it-IT" sz="1600" spc="-1" dirty="0">
                <a:solidFill>
                  <a:schemeClr val="accent1">
                    <a:lumMod val="75000"/>
                  </a:schemeClr>
                </a:solidFill>
                <a:latin typeface="Rubik" pitchFamily="2" charset="-79"/>
                <a:cs typeface="Rubik" pitchFamily="2" charset="-79"/>
              </a:rPr>
              <a:t> I Ponti della Finanza</a:t>
            </a:r>
          </a:p>
          <a:p>
            <a:pPr algn="just"/>
            <a:endParaRPr lang="it-IT" sz="1600" spc="-1" dirty="0">
              <a:solidFill>
                <a:schemeClr val="accent1">
                  <a:lumMod val="75000"/>
                </a:schemeClr>
              </a:solidFill>
              <a:latin typeface="Rubik" pitchFamily="2" charset="-79"/>
              <a:cs typeface="Rubik" pitchFamily="2" charset="-79"/>
            </a:endParaRPr>
          </a:p>
          <a:p>
            <a:pPr algn="just"/>
            <a:r>
              <a:rPr lang="it-IT" sz="1600" b="1" spc="-1" dirty="0">
                <a:solidFill>
                  <a:schemeClr val="accent2">
                    <a:lumMod val="75000"/>
                  </a:schemeClr>
                </a:solidFill>
                <a:latin typeface="Rubik" pitchFamily="2" charset="-79"/>
                <a:cs typeface="Rubik" pitchFamily="2" charset="-79"/>
              </a:rPr>
              <a:t>Semestre di erogazione: </a:t>
            </a:r>
            <a:r>
              <a:rPr lang="it-IT" sz="1600" spc="-1" dirty="0">
                <a:solidFill>
                  <a:schemeClr val="accent1">
                    <a:lumMod val="75000"/>
                  </a:schemeClr>
                </a:solidFill>
                <a:latin typeface="Rubik" pitchFamily="2" charset="-79"/>
                <a:cs typeface="Rubik" pitchFamily="2" charset="-79"/>
              </a:rPr>
              <a:t>Secondo Semestre</a:t>
            </a:r>
          </a:p>
          <a:p>
            <a:pPr algn="just"/>
            <a:endParaRPr lang="it-IT" sz="1600" spc="-1" dirty="0">
              <a:solidFill>
                <a:schemeClr val="accent1">
                  <a:lumMod val="75000"/>
                </a:schemeClr>
              </a:solidFill>
              <a:latin typeface="Rubik" pitchFamily="2" charset="-79"/>
              <a:cs typeface="Rubik" pitchFamily="2" charset="-79"/>
            </a:endParaRPr>
          </a:p>
          <a:p>
            <a:pPr algn="just"/>
            <a:r>
              <a:rPr lang="it-IT" sz="1600" b="1" spc="-1" dirty="0">
                <a:solidFill>
                  <a:schemeClr val="accent2">
                    <a:lumMod val="75000"/>
                  </a:schemeClr>
                </a:solidFill>
                <a:latin typeface="Rubik" pitchFamily="2" charset="-79"/>
                <a:cs typeface="Rubik" pitchFamily="2" charset="-79"/>
              </a:rPr>
              <a:t>Obiettivi: </a:t>
            </a:r>
            <a:r>
              <a:rPr lang="it-IT" sz="1600" dirty="0">
                <a:solidFill>
                  <a:schemeClr val="accent1">
                    <a:lumMod val="75000"/>
                  </a:schemeClr>
                </a:solidFill>
                <a:latin typeface="Rubik" pitchFamily="2" charset="-79"/>
                <a:cs typeface="Rubik" pitchFamily="2" charset="-79"/>
              </a:rPr>
              <a:t>Far Comprendere agli studenti cosa voglia dire essere consulenti finanziari. I ragazzi dovranno risolvere le problematiche relative alle esigenze di investimento di diversi clienti. </a:t>
            </a:r>
          </a:p>
          <a:p>
            <a:pPr algn="just"/>
            <a:endParaRPr lang="it-IT" sz="1600" spc="-1" dirty="0">
              <a:latin typeface="Rubik" pitchFamily="2" charset="-79"/>
              <a:cs typeface="Rubik" pitchFamily="2" charset="-79"/>
            </a:endParaRPr>
          </a:p>
          <a:p>
            <a:pPr algn="just">
              <a:lnSpc>
                <a:spcPct val="107000"/>
              </a:lnSpc>
            </a:pPr>
            <a:r>
              <a:rPr lang="it-IT" sz="1600" b="1" spc="-1" dirty="0">
                <a:solidFill>
                  <a:schemeClr val="accent2">
                    <a:lumMod val="75000"/>
                  </a:schemeClr>
                </a:solidFill>
                <a:latin typeface="Rubik" pitchFamily="2" charset="-79"/>
                <a:cs typeface="Rubik" pitchFamily="2" charset="-79"/>
              </a:rPr>
              <a:t>Contenuti: </a:t>
            </a:r>
            <a:r>
              <a:rPr lang="it-IT" sz="1600" dirty="0">
                <a:solidFill>
                  <a:schemeClr val="accent1">
                    <a:lumMod val="75000"/>
                  </a:schemeClr>
                </a:solidFill>
                <a:latin typeface="Rubik" pitchFamily="2" charset="-79"/>
                <a:cs typeface="Rubik" pitchFamily="2" charset="-79"/>
              </a:rPr>
              <a:t>Analisi degli obiettivi di investimento e presentazione di una proposta di investimento. Gli studenti incontreranno il cliente e simuleranno un colloquio al termine quel quale dovranno formulare una proposta di investimento da presentare e discutere nuovamente con il «finto» cliente. Oltre che sulle tematiche prettamente finanziare il laboratorio intende riflettere su temi più «soft» quali la gestione delle relazioni.</a:t>
            </a:r>
          </a:p>
        </p:txBody>
      </p:sp>
    </p:spTree>
    <p:extLst>
      <p:ext uri="{BB962C8B-B14F-4D97-AF65-F5344CB8AC3E}">
        <p14:creationId xmlns:p14="http://schemas.microsoft.com/office/powerpoint/2010/main" val="252575016"/>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bg_-_presentazione_dip-scienze-aziendali_-_format_4-3_0.pptx" id="{39E56A6B-2F85-6742-ACAE-90CD31A3FDC4}" vid="{9EDEE7A4-A4E8-0849-AD46-456BE21BB3F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di Office</Template>
  <TotalTime>6521</TotalTime>
  <Words>961</Words>
  <Application>Microsoft Office PowerPoint</Application>
  <PresentationFormat>Presentazione su schermo (4:3)</PresentationFormat>
  <Paragraphs>109</Paragraphs>
  <Slides>9</Slides>
  <Notes>8</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9</vt:i4>
      </vt:variant>
    </vt:vector>
  </HeadingPairs>
  <TitlesOfParts>
    <vt:vector size="15" baseType="lpstr">
      <vt:lpstr>Arial</vt:lpstr>
      <vt:lpstr>Calibri</vt:lpstr>
      <vt:lpstr>Franklin Gothic Book</vt:lpstr>
      <vt:lpstr>Rubik</vt:lpstr>
      <vt:lpstr>Rubik Light</vt:lpstr>
      <vt:lpstr>Tema di Office</vt:lpstr>
      <vt:lpstr> Laboratori di impresa a.a. 2022-23  Descrizione dei progetti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Mariafrancesca Sicilia</dc:creator>
  <cp:lastModifiedBy>Cristiana Viganò</cp:lastModifiedBy>
  <cp:revision>94</cp:revision>
  <dcterms:created xsi:type="dcterms:W3CDTF">2021-01-27T12:07:36Z</dcterms:created>
  <dcterms:modified xsi:type="dcterms:W3CDTF">2022-09-23T07:47:17Z</dcterms:modified>
</cp:coreProperties>
</file>