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C3A40"/>
    <a:srgbClr val="3C8C3A"/>
    <a:srgbClr val="2E9D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36C69-518E-AC69-1D9B-3DD2B5571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DC6AA5-A99E-08B3-2149-9A9E7EDB8B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5AC9DA-B189-EE23-159A-E5BFFA5BC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0F8C-69FF-4B01-BE53-BDDAFFDFB5F8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363864-3D01-D8D9-0D25-580FA82F7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B6CA54-7EF0-1158-6470-48E9D313B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2988-DE55-4278-BED0-520839BBB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5180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1EF068-DF1D-E553-0D5C-DF65D035F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640EC90-E076-8EA4-5723-AECBF07A1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2A26DE-9159-D40A-0EEF-786C0267B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0F8C-69FF-4B01-BE53-BDDAFFDFB5F8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9DAC6C-F0BD-7E61-3BDF-9A16110B2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5A4B73-8360-95AD-8C0E-F3432B53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2988-DE55-4278-BED0-520839BBB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7810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B4828C-3D24-9CF3-3B87-9347A9DA19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0244B2-6BFF-90EC-795E-7ADFE4595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9B71BD-E925-DB39-D9EE-BD4C43972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0F8C-69FF-4B01-BE53-BDDAFFDFB5F8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353B53-9103-46F6-A8B3-6DE3E9376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E7A0C6-71F8-8BF6-4A51-CF26E8307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2988-DE55-4278-BED0-520839BBB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851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98755-5FA2-D564-C4D0-4F68A2A8E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00CE4-2BBF-E8B8-4D5E-A7C32A9C5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175F3F-6847-DCA8-3A40-3E33BEA4E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0F8C-69FF-4B01-BE53-BDDAFFDFB5F8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EE4B42-70BC-2530-C642-4190AA958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8490AD-AB82-9B31-8BCC-EFFA35614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2988-DE55-4278-BED0-520839BBB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89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AFE72C-36C4-38A6-5194-04DA439B1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20C9AC-AFBC-74C7-D1F6-3F4562720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58C75D-0461-4846-DA02-84808D87C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0F8C-69FF-4B01-BE53-BDDAFFDFB5F8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DF69EC2-6B37-849C-5D24-1A4FFB282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DB2612-EC34-3D26-FE56-73959E58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2988-DE55-4278-BED0-520839BBB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082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BE0B97-8441-06CB-4729-E46815F90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51EBFA0-3196-2AA8-44EA-525AF7742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6EE3934-B9A7-B48C-BB12-9DB71E0D0A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723B7B1-6AB0-0FDD-96FF-DA877AC11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0F8C-69FF-4B01-BE53-BDDAFFDFB5F8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76C5EB4-6113-AC7C-975C-AE8323BF2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E2391A-10E3-FAE3-79DC-1AD8966D5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2988-DE55-4278-BED0-520839BBB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58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04007-32B8-06E1-E30E-19AE1F42A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A7137A7-8D4C-09D2-5869-97318CEA1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9164597-5391-B230-9445-089B4E217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852813F-C713-7D53-4CD5-7C494AA464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743EC2E-EA03-0C91-95C1-F00755895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70E9C7C-F59E-8868-4172-04F4492F7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0F8C-69FF-4B01-BE53-BDDAFFDFB5F8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3446E4B-67B1-EC91-FDA7-EA3A4BC75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2A908229-B5FF-02C6-F42D-18250BFE9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2988-DE55-4278-BED0-520839BBB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166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351DD-60F3-81DA-8000-A1DEEAAA1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D0FB0C8-36E2-6CD2-505B-70FC3BBE5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0F8C-69FF-4B01-BE53-BDDAFFDFB5F8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3D2EE8D-2011-86D2-6945-26A9A5A9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111207-E44F-4BD1-F1F6-88C88B7D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2988-DE55-4278-BED0-520839BBB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6161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208B5AD-12E0-1A1E-13BB-AEFDF10DB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0F8C-69FF-4B01-BE53-BDDAFFDFB5F8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D699B4D-8D9E-58BE-8D69-DD48C8938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9EDF9AF-0F80-015A-D260-074E2FBD4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2988-DE55-4278-BED0-520839BBB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701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D5FFC-1F8E-8815-5C9D-C8D79AAEA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D6A23F-37FA-B883-9BA9-D8F98DFEF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7DB93F-A314-ED67-E6CF-F3A4EA0EFA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91B0D7-3325-3ABB-9BAF-E83FA1CD1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0F8C-69FF-4B01-BE53-BDDAFFDFB5F8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02471C5-AD80-C3C4-66B6-67B1C5FD9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E237CE4-FD8A-2A49-0119-8709174AA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2988-DE55-4278-BED0-520839BBB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9541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C03BB-8790-81EA-F138-2C5C6E022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8634F10-FD6C-594C-604F-6F562289E1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29A62CB-45E7-601D-EBCF-2A8F641C3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F2358B9-4A53-6CE8-0210-39FA3AF1B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50F8C-69FF-4B01-BE53-BDDAFFDFB5F8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5255D60-BBD6-863D-E1BC-69C2FC68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E40103-839D-6EB4-49D0-B15DBBF38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32988-DE55-4278-BED0-520839BBB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6671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060FA0-AD9C-1D19-ABA6-84B0CE4B6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239552F-30EA-9148-AAB1-1DEE605246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B977CB-3416-5506-0E62-7093FED02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E50F8C-69FF-4B01-BE53-BDDAFFDFB5F8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B7B1839-B7C6-9215-2F75-9BE3C59EB5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72B8615-E3A7-DD12-D7DE-D4370CAE4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932988-DE55-4278-BED0-520839BBBBA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303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Forma&#10;&#10;O conteúdo gerado por IA pode estar incorreto.">
            <a:extLst>
              <a:ext uri="{FF2B5EF4-FFF2-40B4-BE49-F238E27FC236}">
                <a16:creationId xmlns:a16="http://schemas.microsoft.com/office/drawing/2014/main" id="{6821F6A1-2E27-0A8E-892B-75165D26C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9" t="10916" r="1499"/>
          <a:stretch/>
        </p:blipFill>
        <p:spPr>
          <a:xfrm>
            <a:off x="3072384" y="2536273"/>
            <a:ext cx="6047232" cy="178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581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9512D94A-6A9B-6075-B7D0-615F59358BBB}"/>
              </a:ext>
            </a:extLst>
          </p:cNvPr>
          <p:cNvGrpSpPr/>
          <p:nvPr/>
        </p:nvGrpSpPr>
        <p:grpSpPr>
          <a:xfrm>
            <a:off x="4966221" y="2185387"/>
            <a:ext cx="2267340" cy="2423152"/>
            <a:chOff x="4966221" y="2185387"/>
            <a:chExt cx="2267340" cy="2423152"/>
          </a:xfrm>
        </p:grpSpPr>
        <p:sp>
          <p:nvSpPr>
            <p:cNvPr id="56" name="Forma Livre: Forma 55">
              <a:extLst>
                <a:ext uri="{FF2B5EF4-FFF2-40B4-BE49-F238E27FC236}">
                  <a16:creationId xmlns:a16="http://schemas.microsoft.com/office/drawing/2014/main" id="{9FCB6237-049D-7373-5F4C-62E2B6082904}"/>
                </a:ext>
              </a:extLst>
            </p:cNvPr>
            <p:cNvSpPr/>
            <p:nvPr/>
          </p:nvSpPr>
          <p:spPr>
            <a:xfrm>
              <a:off x="4966221" y="3516339"/>
              <a:ext cx="209869" cy="270470"/>
            </a:xfrm>
            <a:custGeom>
              <a:avLst/>
              <a:gdLst>
                <a:gd name="connsiteX0" fmla="*/ 12995 w 209869"/>
                <a:gd name="connsiteY0" fmla="*/ 270686 h 270470"/>
                <a:gd name="connsiteX1" fmla="*/ 2874 w 209869"/>
                <a:gd name="connsiteY1" fmla="*/ 267908 h 270470"/>
                <a:gd name="connsiteX2" fmla="*/ 96 w 209869"/>
                <a:gd name="connsiteY2" fmla="*/ 257788 h 270470"/>
                <a:gd name="connsiteX3" fmla="*/ 96 w 209869"/>
                <a:gd name="connsiteY3" fmla="*/ 13115 h 270470"/>
                <a:gd name="connsiteX4" fmla="*/ 2874 w 209869"/>
                <a:gd name="connsiteY4" fmla="*/ 3193 h 270470"/>
                <a:gd name="connsiteX5" fmla="*/ 12995 w 209869"/>
                <a:gd name="connsiteY5" fmla="*/ 216 h 270470"/>
                <a:gd name="connsiteX6" fmla="*/ 118563 w 209869"/>
                <a:gd name="connsiteY6" fmla="*/ 216 h 270470"/>
                <a:gd name="connsiteX7" fmla="*/ 181071 w 209869"/>
                <a:gd name="connsiteY7" fmla="*/ 22441 h 270470"/>
                <a:gd name="connsiteX8" fmla="*/ 203892 w 209869"/>
                <a:gd name="connsiteY8" fmla="*/ 83957 h 270470"/>
                <a:gd name="connsiteX9" fmla="*/ 190794 w 209869"/>
                <a:gd name="connsiteY9" fmla="*/ 133368 h 270470"/>
                <a:gd name="connsiteX10" fmla="*/ 154084 w 209869"/>
                <a:gd name="connsiteY10" fmla="*/ 160950 h 270470"/>
                <a:gd name="connsiteX11" fmla="*/ 165792 w 209869"/>
                <a:gd name="connsiteY11" fmla="*/ 177421 h 270470"/>
                <a:gd name="connsiteX12" fmla="*/ 207661 w 209869"/>
                <a:gd name="connsiteY12" fmla="*/ 257788 h 270470"/>
                <a:gd name="connsiteX13" fmla="*/ 209646 w 209869"/>
                <a:gd name="connsiteY13" fmla="*/ 266916 h 270470"/>
                <a:gd name="connsiteX14" fmla="*/ 201311 w 209869"/>
                <a:gd name="connsiteY14" fmla="*/ 270686 h 270470"/>
                <a:gd name="connsiteX15" fmla="*/ 179086 w 209869"/>
                <a:gd name="connsiteY15" fmla="*/ 270686 h 270470"/>
                <a:gd name="connsiteX16" fmla="*/ 162021 w 209869"/>
                <a:gd name="connsiteY16" fmla="*/ 268702 h 270470"/>
                <a:gd name="connsiteX17" fmla="*/ 153290 w 209869"/>
                <a:gd name="connsiteY17" fmla="*/ 259177 h 270470"/>
                <a:gd name="connsiteX18" fmla="*/ 121540 w 209869"/>
                <a:gd name="connsiteY18" fmla="*/ 194486 h 270470"/>
                <a:gd name="connsiteX19" fmla="*/ 111023 w 209869"/>
                <a:gd name="connsiteY19" fmla="*/ 178214 h 270470"/>
                <a:gd name="connsiteX20" fmla="*/ 97331 w 209869"/>
                <a:gd name="connsiteY20" fmla="*/ 170277 h 270470"/>
                <a:gd name="connsiteX21" fmla="*/ 75899 w 209869"/>
                <a:gd name="connsiteY21" fmla="*/ 167896 h 270470"/>
                <a:gd name="connsiteX22" fmla="*/ 47721 w 209869"/>
                <a:gd name="connsiteY22" fmla="*/ 167896 h 270470"/>
                <a:gd name="connsiteX23" fmla="*/ 47721 w 209869"/>
                <a:gd name="connsiteY23" fmla="*/ 257788 h 270470"/>
                <a:gd name="connsiteX24" fmla="*/ 44943 w 209869"/>
                <a:gd name="connsiteY24" fmla="*/ 267908 h 270470"/>
                <a:gd name="connsiteX25" fmla="*/ 34823 w 209869"/>
                <a:gd name="connsiteY25" fmla="*/ 270686 h 270470"/>
                <a:gd name="connsiteX26" fmla="*/ 47721 w 209869"/>
                <a:gd name="connsiteY26" fmla="*/ 123247 h 270470"/>
                <a:gd name="connsiteX27" fmla="*/ 113999 w 209869"/>
                <a:gd name="connsiteY27" fmla="*/ 123247 h 270470"/>
                <a:gd name="connsiteX28" fmla="*/ 143567 w 209869"/>
                <a:gd name="connsiteY28" fmla="*/ 113128 h 270470"/>
                <a:gd name="connsiteX29" fmla="*/ 154084 w 209869"/>
                <a:gd name="connsiteY29" fmla="*/ 83957 h 270470"/>
                <a:gd name="connsiteX30" fmla="*/ 143567 w 209869"/>
                <a:gd name="connsiteY30" fmla="*/ 54786 h 270470"/>
                <a:gd name="connsiteX31" fmla="*/ 113999 w 209869"/>
                <a:gd name="connsiteY31" fmla="*/ 44666 h 270470"/>
                <a:gd name="connsiteX32" fmla="*/ 47721 w 209869"/>
                <a:gd name="connsiteY32" fmla="*/ 44666 h 270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9869" h="270470">
                  <a:moveTo>
                    <a:pt x="12995" y="270686"/>
                  </a:moveTo>
                  <a:cubicBezTo>
                    <a:pt x="8232" y="270686"/>
                    <a:pt x="4859" y="269793"/>
                    <a:pt x="2874" y="267908"/>
                  </a:cubicBezTo>
                  <a:cubicBezTo>
                    <a:pt x="989" y="265924"/>
                    <a:pt x="96" y="262550"/>
                    <a:pt x="96" y="257788"/>
                  </a:cubicBezTo>
                  <a:lnTo>
                    <a:pt x="96" y="13115"/>
                  </a:lnTo>
                  <a:cubicBezTo>
                    <a:pt x="96" y="8353"/>
                    <a:pt x="989" y="5077"/>
                    <a:pt x="2874" y="3193"/>
                  </a:cubicBezTo>
                  <a:cubicBezTo>
                    <a:pt x="4859" y="1208"/>
                    <a:pt x="8232" y="216"/>
                    <a:pt x="12995" y="216"/>
                  </a:cubicBezTo>
                  <a:lnTo>
                    <a:pt x="118563" y="216"/>
                  </a:lnTo>
                  <a:cubicBezTo>
                    <a:pt x="145006" y="216"/>
                    <a:pt x="165841" y="7658"/>
                    <a:pt x="181071" y="22441"/>
                  </a:cubicBezTo>
                  <a:cubicBezTo>
                    <a:pt x="196252" y="37126"/>
                    <a:pt x="203892" y="57664"/>
                    <a:pt x="203892" y="83957"/>
                  </a:cubicBezTo>
                  <a:cubicBezTo>
                    <a:pt x="203892" y="103801"/>
                    <a:pt x="199526" y="120270"/>
                    <a:pt x="190794" y="133368"/>
                  </a:cubicBezTo>
                  <a:cubicBezTo>
                    <a:pt x="182063" y="146464"/>
                    <a:pt x="169810" y="155692"/>
                    <a:pt x="154084" y="160950"/>
                  </a:cubicBezTo>
                  <a:cubicBezTo>
                    <a:pt x="158549" y="165068"/>
                    <a:pt x="162468" y="170575"/>
                    <a:pt x="165792" y="177421"/>
                  </a:cubicBezTo>
                  <a:lnTo>
                    <a:pt x="207661" y="257788"/>
                  </a:lnTo>
                  <a:cubicBezTo>
                    <a:pt x="209745" y="261360"/>
                    <a:pt x="210440" y="264436"/>
                    <a:pt x="209646" y="266916"/>
                  </a:cubicBezTo>
                  <a:cubicBezTo>
                    <a:pt x="208852" y="269446"/>
                    <a:pt x="206074" y="270686"/>
                    <a:pt x="201311" y="270686"/>
                  </a:cubicBezTo>
                  <a:lnTo>
                    <a:pt x="179086" y="270686"/>
                  </a:lnTo>
                  <a:cubicBezTo>
                    <a:pt x="171249" y="270686"/>
                    <a:pt x="165594" y="270041"/>
                    <a:pt x="162021" y="268702"/>
                  </a:cubicBezTo>
                  <a:cubicBezTo>
                    <a:pt x="158449" y="267263"/>
                    <a:pt x="155523" y="264088"/>
                    <a:pt x="153290" y="259177"/>
                  </a:cubicBezTo>
                  <a:lnTo>
                    <a:pt x="121540" y="194486"/>
                  </a:lnTo>
                  <a:cubicBezTo>
                    <a:pt x="118216" y="187343"/>
                    <a:pt x="114693" y="181935"/>
                    <a:pt x="111023" y="178214"/>
                  </a:cubicBezTo>
                  <a:cubicBezTo>
                    <a:pt x="107451" y="174395"/>
                    <a:pt x="102886" y="171765"/>
                    <a:pt x="97331" y="170277"/>
                  </a:cubicBezTo>
                  <a:cubicBezTo>
                    <a:pt x="91874" y="168689"/>
                    <a:pt x="84730" y="167896"/>
                    <a:pt x="75899" y="167896"/>
                  </a:cubicBezTo>
                  <a:lnTo>
                    <a:pt x="47721" y="167896"/>
                  </a:lnTo>
                  <a:lnTo>
                    <a:pt x="47721" y="257788"/>
                  </a:lnTo>
                  <a:cubicBezTo>
                    <a:pt x="47721" y="262550"/>
                    <a:pt x="46779" y="265924"/>
                    <a:pt x="44943" y="267908"/>
                  </a:cubicBezTo>
                  <a:cubicBezTo>
                    <a:pt x="43207" y="269793"/>
                    <a:pt x="39833" y="270686"/>
                    <a:pt x="34823" y="270686"/>
                  </a:cubicBezTo>
                  <a:close/>
                  <a:moveTo>
                    <a:pt x="47721" y="123247"/>
                  </a:moveTo>
                  <a:lnTo>
                    <a:pt x="113999" y="123247"/>
                  </a:lnTo>
                  <a:cubicBezTo>
                    <a:pt x="126699" y="123247"/>
                    <a:pt x="136522" y="119874"/>
                    <a:pt x="143567" y="113128"/>
                  </a:cubicBezTo>
                  <a:cubicBezTo>
                    <a:pt x="150562" y="106380"/>
                    <a:pt x="154084" y="96657"/>
                    <a:pt x="154084" y="83957"/>
                  </a:cubicBezTo>
                  <a:cubicBezTo>
                    <a:pt x="154084" y="71257"/>
                    <a:pt x="150562" y="61533"/>
                    <a:pt x="143567" y="54786"/>
                  </a:cubicBezTo>
                  <a:cubicBezTo>
                    <a:pt x="136522" y="48040"/>
                    <a:pt x="126699" y="44666"/>
                    <a:pt x="113999" y="44666"/>
                  </a:cubicBezTo>
                  <a:lnTo>
                    <a:pt x="47721" y="44666"/>
                  </a:lnTo>
                  <a:close/>
                </a:path>
              </a:pathLst>
            </a:custGeom>
            <a:solidFill>
              <a:srgbClr val="3C8C3A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7" name="Forma Livre: Forma 56">
              <a:extLst>
                <a:ext uri="{FF2B5EF4-FFF2-40B4-BE49-F238E27FC236}">
                  <a16:creationId xmlns:a16="http://schemas.microsoft.com/office/drawing/2014/main" id="{53411AD6-7503-C28B-CCD5-E7F634F9F366}"/>
                </a:ext>
              </a:extLst>
            </p:cNvPr>
            <p:cNvSpPr/>
            <p:nvPr/>
          </p:nvSpPr>
          <p:spPr>
            <a:xfrm>
              <a:off x="5207400" y="3516339"/>
              <a:ext cx="181768" cy="270470"/>
            </a:xfrm>
            <a:custGeom>
              <a:avLst/>
              <a:gdLst>
                <a:gd name="connsiteX0" fmla="*/ 13014 w 181768"/>
                <a:gd name="connsiteY0" fmla="*/ 270686 h 270470"/>
                <a:gd name="connsiteX1" fmla="*/ 2893 w 181768"/>
                <a:gd name="connsiteY1" fmla="*/ 267908 h 270470"/>
                <a:gd name="connsiteX2" fmla="*/ 115 w 181768"/>
                <a:gd name="connsiteY2" fmla="*/ 257788 h 270470"/>
                <a:gd name="connsiteX3" fmla="*/ 115 w 181768"/>
                <a:gd name="connsiteY3" fmla="*/ 13115 h 270470"/>
                <a:gd name="connsiteX4" fmla="*/ 2893 w 181768"/>
                <a:gd name="connsiteY4" fmla="*/ 3193 h 270470"/>
                <a:gd name="connsiteX5" fmla="*/ 13014 w 181768"/>
                <a:gd name="connsiteY5" fmla="*/ 216 h 270470"/>
                <a:gd name="connsiteX6" fmla="*/ 164620 w 181768"/>
                <a:gd name="connsiteY6" fmla="*/ 216 h 270470"/>
                <a:gd name="connsiteX7" fmla="*/ 174740 w 181768"/>
                <a:gd name="connsiteY7" fmla="*/ 3193 h 270470"/>
                <a:gd name="connsiteX8" fmla="*/ 177717 w 181768"/>
                <a:gd name="connsiteY8" fmla="*/ 13115 h 270470"/>
                <a:gd name="connsiteX9" fmla="*/ 177717 w 181768"/>
                <a:gd name="connsiteY9" fmla="*/ 31768 h 270470"/>
                <a:gd name="connsiteX10" fmla="*/ 174740 w 181768"/>
                <a:gd name="connsiteY10" fmla="*/ 41888 h 270470"/>
                <a:gd name="connsiteX11" fmla="*/ 164620 w 181768"/>
                <a:gd name="connsiteY11" fmla="*/ 44666 h 270470"/>
                <a:gd name="connsiteX12" fmla="*/ 47740 w 181768"/>
                <a:gd name="connsiteY12" fmla="*/ 44666 h 270470"/>
                <a:gd name="connsiteX13" fmla="*/ 47740 w 181768"/>
                <a:gd name="connsiteY13" fmla="*/ 111341 h 270470"/>
                <a:gd name="connsiteX14" fmla="*/ 146363 w 181768"/>
                <a:gd name="connsiteY14" fmla="*/ 111341 h 270470"/>
                <a:gd name="connsiteX15" fmla="*/ 156682 w 181768"/>
                <a:gd name="connsiteY15" fmla="*/ 114318 h 270470"/>
                <a:gd name="connsiteX16" fmla="*/ 159263 w 181768"/>
                <a:gd name="connsiteY16" fmla="*/ 124438 h 270470"/>
                <a:gd name="connsiteX17" fmla="*/ 159263 w 181768"/>
                <a:gd name="connsiteY17" fmla="*/ 143091 h 270470"/>
                <a:gd name="connsiteX18" fmla="*/ 156682 w 181768"/>
                <a:gd name="connsiteY18" fmla="*/ 153211 h 270470"/>
                <a:gd name="connsiteX19" fmla="*/ 146363 w 181768"/>
                <a:gd name="connsiteY19" fmla="*/ 155989 h 270470"/>
                <a:gd name="connsiteX20" fmla="*/ 47740 w 181768"/>
                <a:gd name="connsiteY20" fmla="*/ 155989 h 270470"/>
                <a:gd name="connsiteX21" fmla="*/ 47740 w 181768"/>
                <a:gd name="connsiteY21" fmla="*/ 226038 h 270470"/>
                <a:gd name="connsiteX22" fmla="*/ 168788 w 181768"/>
                <a:gd name="connsiteY22" fmla="*/ 226038 h 270470"/>
                <a:gd name="connsiteX23" fmla="*/ 178907 w 181768"/>
                <a:gd name="connsiteY23" fmla="*/ 229014 h 270470"/>
                <a:gd name="connsiteX24" fmla="*/ 181884 w 181768"/>
                <a:gd name="connsiteY24" fmla="*/ 239135 h 270470"/>
                <a:gd name="connsiteX25" fmla="*/ 181884 w 181768"/>
                <a:gd name="connsiteY25" fmla="*/ 257788 h 270470"/>
                <a:gd name="connsiteX26" fmla="*/ 178907 w 181768"/>
                <a:gd name="connsiteY26" fmla="*/ 267908 h 270470"/>
                <a:gd name="connsiteX27" fmla="*/ 168788 w 181768"/>
                <a:gd name="connsiteY27" fmla="*/ 270686 h 270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81768" h="270470">
                  <a:moveTo>
                    <a:pt x="13014" y="270686"/>
                  </a:moveTo>
                  <a:cubicBezTo>
                    <a:pt x="8251" y="270686"/>
                    <a:pt x="4878" y="269793"/>
                    <a:pt x="2893" y="267908"/>
                  </a:cubicBezTo>
                  <a:cubicBezTo>
                    <a:pt x="1008" y="265924"/>
                    <a:pt x="115" y="262550"/>
                    <a:pt x="115" y="257788"/>
                  </a:cubicBezTo>
                  <a:lnTo>
                    <a:pt x="115" y="13115"/>
                  </a:lnTo>
                  <a:cubicBezTo>
                    <a:pt x="115" y="8353"/>
                    <a:pt x="1008" y="5077"/>
                    <a:pt x="2893" y="3193"/>
                  </a:cubicBezTo>
                  <a:cubicBezTo>
                    <a:pt x="4878" y="1208"/>
                    <a:pt x="8251" y="216"/>
                    <a:pt x="13014" y="216"/>
                  </a:cubicBezTo>
                  <a:lnTo>
                    <a:pt x="164620" y="216"/>
                  </a:lnTo>
                  <a:cubicBezTo>
                    <a:pt x="169481" y="216"/>
                    <a:pt x="172856" y="1208"/>
                    <a:pt x="174740" y="3193"/>
                  </a:cubicBezTo>
                  <a:cubicBezTo>
                    <a:pt x="176725" y="5077"/>
                    <a:pt x="177717" y="8353"/>
                    <a:pt x="177717" y="13115"/>
                  </a:cubicBezTo>
                  <a:lnTo>
                    <a:pt x="177717" y="31768"/>
                  </a:lnTo>
                  <a:cubicBezTo>
                    <a:pt x="177717" y="36679"/>
                    <a:pt x="176725" y="40052"/>
                    <a:pt x="174740" y="41888"/>
                  </a:cubicBezTo>
                  <a:cubicBezTo>
                    <a:pt x="172856" y="43773"/>
                    <a:pt x="169481" y="44666"/>
                    <a:pt x="164620" y="44666"/>
                  </a:cubicBezTo>
                  <a:lnTo>
                    <a:pt x="47740" y="44666"/>
                  </a:lnTo>
                  <a:lnTo>
                    <a:pt x="47740" y="111341"/>
                  </a:lnTo>
                  <a:lnTo>
                    <a:pt x="146363" y="111341"/>
                  </a:lnTo>
                  <a:cubicBezTo>
                    <a:pt x="151523" y="111341"/>
                    <a:pt x="154946" y="112333"/>
                    <a:pt x="156682" y="114318"/>
                  </a:cubicBezTo>
                  <a:cubicBezTo>
                    <a:pt x="158369" y="116202"/>
                    <a:pt x="159263" y="119577"/>
                    <a:pt x="159263" y="124438"/>
                  </a:cubicBezTo>
                  <a:lnTo>
                    <a:pt x="159263" y="143091"/>
                  </a:lnTo>
                  <a:cubicBezTo>
                    <a:pt x="159263" y="147853"/>
                    <a:pt x="158369" y="151227"/>
                    <a:pt x="156682" y="153211"/>
                  </a:cubicBezTo>
                  <a:cubicBezTo>
                    <a:pt x="154946" y="155097"/>
                    <a:pt x="151523" y="155989"/>
                    <a:pt x="146363" y="155989"/>
                  </a:cubicBezTo>
                  <a:lnTo>
                    <a:pt x="47740" y="155989"/>
                  </a:lnTo>
                  <a:lnTo>
                    <a:pt x="47740" y="226038"/>
                  </a:lnTo>
                  <a:lnTo>
                    <a:pt x="168788" y="226038"/>
                  </a:lnTo>
                  <a:cubicBezTo>
                    <a:pt x="173649" y="226038"/>
                    <a:pt x="177022" y="227030"/>
                    <a:pt x="178907" y="229014"/>
                  </a:cubicBezTo>
                  <a:cubicBezTo>
                    <a:pt x="180892" y="230900"/>
                    <a:pt x="181884" y="234273"/>
                    <a:pt x="181884" y="239135"/>
                  </a:cubicBezTo>
                  <a:lnTo>
                    <a:pt x="181884" y="257788"/>
                  </a:lnTo>
                  <a:cubicBezTo>
                    <a:pt x="181884" y="262550"/>
                    <a:pt x="180892" y="265924"/>
                    <a:pt x="178907" y="267908"/>
                  </a:cubicBezTo>
                  <a:cubicBezTo>
                    <a:pt x="177022" y="269793"/>
                    <a:pt x="173649" y="270686"/>
                    <a:pt x="168788" y="270686"/>
                  </a:cubicBezTo>
                  <a:close/>
                </a:path>
              </a:pathLst>
            </a:custGeom>
            <a:solidFill>
              <a:srgbClr val="3C8C3A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8" name="Forma Livre: Forma 57">
              <a:extLst>
                <a:ext uri="{FF2B5EF4-FFF2-40B4-BE49-F238E27FC236}">
                  <a16:creationId xmlns:a16="http://schemas.microsoft.com/office/drawing/2014/main" id="{90194516-9469-96A5-A1E6-CC920E75327C}"/>
                </a:ext>
              </a:extLst>
            </p:cNvPr>
            <p:cNvSpPr/>
            <p:nvPr/>
          </p:nvSpPr>
          <p:spPr>
            <a:xfrm>
              <a:off x="5421141" y="3516339"/>
              <a:ext cx="203795" cy="270470"/>
            </a:xfrm>
            <a:custGeom>
              <a:avLst/>
              <a:gdLst>
                <a:gd name="connsiteX0" fmla="*/ 13030 w 203795"/>
                <a:gd name="connsiteY0" fmla="*/ 270686 h 270470"/>
                <a:gd name="connsiteX1" fmla="*/ 2910 w 203795"/>
                <a:gd name="connsiteY1" fmla="*/ 267908 h 270470"/>
                <a:gd name="connsiteX2" fmla="*/ 132 w 203795"/>
                <a:gd name="connsiteY2" fmla="*/ 257788 h 270470"/>
                <a:gd name="connsiteX3" fmla="*/ 132 w 203795"/>
                <a:gd name="connsiteY3" fmla="*/ 13115 h 270470"/>
                <a:gd name="connsiteX4" fmla="*/ 2910 w 203795"/>
                <a:gd name="connsiteY4" fmla="*/ 3193 h 270470"/>
                <a:gd name="connsiteX5" fmla="*/ 13030 w 203795"/>
                <a:gd name="connsiteY5" fmla="*/ 216 h 270470"/>
                <a:gd name="connsiteX6" fmla="*/ 114035 w 203795"/>
                <a:gd name="connsiteY6" fmla="*/ 216 h 270470"/>
                <a:gd name="connsiteX7" fmla="*/ 179718 w 203795"/>
                <a:gd name="connsiteY7" fmla="*/ 23632 h 270470"/>
                <a:gd name="connsiteX8" fmla="*/ 203928 w 203795"/>
                <a:gd name="connsiteY8" fmla="*/ 88520 h 270470"/>
                <a:gd name="connsiteX9" fmla="*/ 179718 w 203795"/>
                <a:gd name="connsiteY9" fmla="*/ 153410 h 270470"/>
                <a:gd name="connsiteX10" fmla="*/ 114035 w 203795"/>
                <a:gd name="connsiteY10" fmla="*/ 176627 h 270470"/>
                <a:gd name="connsiteX11" fmla="*/ 47757 w 203795"/>
                <a:gd name="connsiteY11" fmla="*/ 176627 h 270470"/>
                <a:gd name="connsiteX12" fmla="*/ 47757 w 203795"/>
                <a:gd name="connsiteY12" fmla="*/ 257788 h 270470"/>
                <a:gd name="connsiteX13" fmla="*/ 44979 w 203795"/>
                <a:gd name="connsiteY13" fmla="*/ 267908 h 270470"/>
                <a:gd name="connsiteX14" fmla="*/ 34859 w 203795"/>
                <a:gd name="connsiteY14" fmla="*/ 270686 h 270470"/>
                <a:gd name="connsiteX15" fmla="*/ 47757 w 203795"/>
                <a:gd name="connsiteY15" fmla="*/ 131978 h 270470"/>
                <a:gd name="connsiteX16" fmla="*/ 109471 w 203795"/>
                <a:gd name="connsiteY16" fmla="*/ 131978 h 270470"/>
                <a:gd name="connsiteX17" fmla="*/ 142213 w 203795"/>
                <a:gd name="connsiteY17" fmla="*/ 120668 h 270470"/>
                <a:gd name="connsiteX18" fmla="*/ 154120 w 203795"/>
                <a:gd name="connsiteY18" fmla="*/ 88520 h 270470"/>
                <a:gd name="connsiteX19" fmla="*/ 142213 w 203795"/>
                <a:gd name="connsiteY19" fmla="*/ 56374 h 270470"/>
                <a:gd name="connsiteX20" fmla="*/ 109471 w 203795"/>
                <a:gd name="connsiteY20" fmla="*/ 44666 h 270470"/>
                <a:gd name="connsiteX21" fmla="*/ 47757 w 203795"/>
                <a:gd name="connsiteY21" fmla="*/ 44666 h 270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03795" h="270470">
                  <a:moveTo>
                    <a:pt x="13030" y="270686"/>
                  </a:moveTo>
                  <a:cubicBezTo>
                    <a:pt x="8268" y="270686"/>
                    <a:pt x="4895" y="269793"/>
                    <a:pt x="2910" y="267908"/>
                  </a:cubicBezTo>
                  <a:cubicBezTo>
                    <a:pt x="1025" y="265924"/>
                    <a:pt x="132" y="262550"/>
                    <a:pt x="132" y="257788"/>
                  </a:cubicBezTo>
                  <a:lnTo>
                    <a:pt x="132" y="13115"/>
                  </a:lnTo>
                  <a:cubicBezTo>
                    <a:pt x="132" y="8353"/>
                    <a:pt x="1025" y="5077"/>
                    <a:pt x="2910" y="3193"/>
                  </a:cubicBezTo>
                  <a:cubicBezTo>
                    <a:pt x="4895" y="1208"/>
                    <a:pt x="8268" y="216"/>
                    <a:pt x="13030" y="216"/>
                  </a:cubicBezTo>
                  <a:lnTo>
                    <a:pt x="114035" y="216"/>
                  </a:lnTo>
                  <a:cubicBezTo>
                    <a:pt x="141667" y="216"/>
                    <a:pt x="163545" y="8054"/>
                    <a:pt x="179718" y="23632"/>
                  </a:cubicBezTo>
                  <a:cubicBezTo>
                    <a:pt x="195842" y="39258"/>
                    <a:pt x="203928" y="60889"/>
                    <a:pt x="203928" y="88520"/>
                  </a:cubicBezTo>
                  <a:cubicBezTo>
                    <a:pt x="203928" y="116303"/>
                    <a:pt x="195842" y="137932"/>
                    <a:pt x="179718" y="153410"/>
                  </a:cubicBezTo>
                  <a:cubicBezTo>
                    <a:pt x="163545" y="168888"/>
                    <a:pt x="141667" y="176627"/>
                    <a:pt x="114035" y="176627"/>
                  </a:cubicBezTo>
                  <a:lnTo>
                    <a:pt x="47757" y="176627"/>
                  </a:lnTo>
                  <a:lnTo>
                    <a:pt x="47757" y="257788"/>
                  </a:lnTo>
                  <a:cubicBezTo>
                    <a:pt x="47757" y="262550"/>
                    <a:pt x="46814" y="265924"/>
                    <a:pt x="44979" y="267908"/>
                  </a:cubicBezTo>
                  <a:cubicBezTo>
                    <a:pt x="43243" y="269793"/>
                    <a:pt x="39869" y="270686"/>
                    <a:pt x="34859" y="270686"/>
                  </a:cubicBezTo>
                  <a:close/>
                  <a:moveTo>
                    <a:pt x="47757" y="131978"/>
                  </a:moveTo>
                  <a:lnTo>
                    <a:pt x="109471" y="131978"/>
                  </a:lnTo>
                  <a:cubicBezTo>
                    <a:pt x="123361" y="131978"/>
                    <a:pt x="134276" y="128208"/>
                    <a:pt x="142213" y="120668"/>
                  </a:cubicBezTo>
                  <a:cubicBezTo>
                    <a:pt x="150151" y="113027"/>
                    <a:pt x="154120" y="102312"/>
                    <a:pt x="154120" y="88520"/>
                  </a:cubicBezTo>
                  <a:cubicBezTo>
                    <a:pt x="154120" y="74927"/>
                    <a:pt x="150151" y="64212"/>
                    <a:pt x="142213" y="56374"/>
                  </a:cubicBezTo>
                  <a:cubicBezTo>
                    <a:pt x="134276" y="48585"/>
                    <a:pt x="123361" y="44666"/>
                    <a:pt x="109471" y="44666"/>
                  </a:cubicBezTo>
                  <a:lnTo>
                    <a:pt x="47757" y="44666"/>
                  </a:lnTo>
                  <a:close/>
                </a:path>
              </a:pathLst>
            </a:custGeom>
            <a:solidFill>
              <a:srgbClr val="3C8C3A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59" name="Forma Livre: Forma 58">
              <a:extLst>
                <a:ext uri="{FF2B5EF4-FFF2-40B4-BE49-F238E27FC236}">
                  <a16:creationId xmlns:a16="http://schemas.microsoft.com/office/drawing/2014/main" id="{39ED5C29-E3D0-BC54-8C9D-02AEA58BB70A}"/>
                </a:ext>
              </a:extLst>
            </p:cNvPr>
            <p:cNvSpPr/>
            <p:nvPr/>
          </p:nvSpPr>
          <p:spPr>
            <a:xfrm>
              <a:off x="5647137" y="3510584"/>
              <a:ext cx="217885" cy="281979"/>
            </a:xfrm>
            <a:custGeom>
              <a:avLst/>
              <a:gdLst>
                <a:gd name="connsiteX0" fmla="*/ 109092 w 217885"/>
                <a:gd name="connsiteY0" fmla="*/ 282195 h 281979"/>
                <a:gd name="connsiteX1" fmla="*/ 28329 w 217885"/>
                <a:gd name="connsiteY1" fmla="*/ 255605 h 281979"/>
                <a:gd name="connsiteX2" fmla="*/ 150 w 217885"/>
                <a:gd name="connsiteY2" fmla="*/ 182778 h 281979"/>
                <a:gd name="connsiteX3" fmla="*/ 150 w 217885"/>
                <a:gd name="connsiteY3" fmla="*/ 99633 h 281979"/>
                <a:gd name="connsiteX4" fmla="*/ 28329 w 217885"/>
                <a:gd name="connsiteY4" fmla="*/ 27005 h 281979"/>
                <a:gd name="connsiteX5" fmla="*/ 109092 w 217885"/>
                <a:gd name="connsiteY5" fmla="*/ 216 h 281979"/>
                <a:gd name="connsiteX6" fmla="*/ 189857 w 217885"/>
                <a:gd name="connsiteY6" fmla="*/ 27005 h 281979"/>
                <a:gd name="connsiteX7" fmla="*/ 218035 w 217885"/>
                <a:gd name="connsiteY7" fmla="*/ 99633 h 281979"/>
                <a:gd name="connsiteX8" fmla="*/ 218035 w 217885"/>
                <a:gd name="connsiteY8" fmla="*/ 182778 h 281979"/>
                <a:gd name="connsiteX9" fmla="*/ 189857 w 217885"/>
                <a:gd name="connsiteY9" fmla="*/ 255605 h 281979"/>
                <a:gd name="connsiteX10" fmla="*/ 109092 w 217885"/>
                <a:gd name="connsiteY10" fmla="*/ 282195 h 281979"/>
                <a:gd name="connsiteX11" fmla="*/ 109092 w 217885"/>
                <a:gd name="connsiteY11" fmla="*/ 237547 h 281979"/>
                <a:gd name="connsiteX12" fmla="*/ 154138 w 217885"/>
                <a:gd name="connsiteY12" fmla="*/ 223656 h 281979"/>
                <a:gd name="connsiteX13" fmla="*/ 170013 w 217885"/>
                <a:gd name="connsiteY13" fmla="*/ 183175 h 281979"/>
                <a:gd name="connsiteX14" fmla="*/ 170013 w 217885"/>
                <a:gd name="connsiteY14" fmla="*/ 99236 h 281979"/>
                <a:gd name="connsiteX15" fmla="*/ 154138 w 217885"/>
                <a:gd name="connsiteY15" fmla="*/ 58755 h 281979"/>
                <a:gd name="connsiteX16" fmla="*/ 109092 w 217885"/>
                <a:gd name="connsiteY16" fmla="*/ 44864 h 281979"/>
                <a:gd name="connsiteX17" fmla="*/ 63849 w 217885"/>
                <a:gd name="connsiteY17" fmla="*/ 58755 h 281979"/>
                <a:gd name="connsiteX18" fmla="*/ 47974 w 217885"/>
                <a:gd name="connsiteY18" fmla="*/ 99236 h 281979"/>
                <a:gd name="connsiteX19" fmla="*/ 47974 w 217885"/>
                <a:gd name="connsiteY19" fmla="*/ 183175 h 281979"/>
                <a:gd name="connsiteX20" fmla="*/ 63849 w 217885"/>
                <a:gd name="connsiteY20" fmla="*/ 223656 h 281979"/>
                <a:gd name="connsiteX21" fmla="*/ 109092 w 217885"/>
                <a:gd name="connsiteY21" fmla="*/ 237547 h 281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7885" h="281979">
                  <a:moveTo>
                    <a:pt x="109092" y="282195"/>
                  </a:moveTo>
                  <a:cubicBezTo>
                    <a:pt x="74019" y="282195"/>
                    <a:pt x="47081" y="273365"/>
                    <a:pt x="28329" y="255605"/>
                  </a:cubicBezTo>
                  <a:cubicBezTo>
                    <a:pt x="9527" y="237745"/>
                    <a:pt x="150" y="213486"/>
                    <a:pt x="150" y="182778"/>
                  </a:cubicBezTo>
                  <a:lnTo>
                    <a:pt x="150" y="99633"/>
                  </a:lnTo>
                  <a:cubicBezTo>
                    <a:pt x="150" y="68975"/>
                    <a:pt x="9527" y="44765"/>
                    <a:pt x="28329" y="27005"/>
                  </a:cubicBezTo>
                  <a:cubicBezTo>
                    <a:pt x="47081" y="9145"/>
                    <a:pt x="74019" y="216"/>
                    <a:pt x="109092" y="216"/>
                  </a:cubicBezTo>
                  <a:cubicBezTo>
                    <a:pt x="144116" y="216"/>
                    <a:pt x="171054" y="9145"/>
                    <a:pt x="189857" y="27005"/>
                  </a:cubicBezTo>
                  <a:cubicBezTo>
                    <a:pt x="208610" y="44765"/>
                    <a:pt x="218035" y="68975"/>
                    <a:pt x="218035" y="99633"/>
                  </a:cubicBezTo>
                  <a:lnTo>
                    <a:pt x="218035" y="182778"/>
                  </a:lnTo>
                  <a:cubicBezTo>
                    <a:pt x="218035" y="213486"/>
                    <a:pt x="208610" y="237745"/>
                    <a:pt x="189857" y="255605"/>
                  </a:cubicBezTo>
                  <a:cubicBezTo>
                    <a:pt x="171054" y="273365"/>
                    <a:pt x="144116" y="282195"/>
                    <a:pt x="109092" y="282195"/>
                  </a:cubicBezTo>
                  <a:close/>
                  <a:moveTo>
                    <a:pt x="109092" y="237547"/>
                  </a:moveTo>
                  <a:cubicBezTo>
                    <a:pt x="128540" y="237547"/>
                    <a:pt x="143522" y="232933"/>
                    <a:pt x="154138" y="223656"/>
                  </a:cubicBezTo>
                  <a:cubicBezTo>
                    <a:pt x="164704" y="214429"/>
                    <a:pt x="170013" y="200935"/>
                    <a:pt x="170013" y="183175"/>
                  </a:cubicBezTo>
                  <a:lnTo>
                    <a:pt x="170013" y="99236"/>
                  </a:lnTo>
                  <a:cubicBezTo>
                    <a:pt x="170013" y="81525"/>
                    <a:pt x="164704" y="68031"/>
                    <a:pt x="154138" y="58755"/>
                  </a:cubicBezTo>
                  <a:cubicBezTo>
                    <a:pt x="143522" y="49527"/>
                    <a:pt x="128540" y="44864"/>
                    <a:pt x="109092" y="44864"/>
                  </a:cubicBezTo>
                  <a:cubicBezTo>
                    <a:pt x="89497" y="44864"/>
                    <a:pt x="74416" y="49527"/>
                    <a:pt x="63849" y="58755"/>
                  </a:cubicBezTo>
                  <a:cubicBezTo>
                    <a:pt x="53233" y="68031"/>
                    <a:pt x="47974" y="81525"/>
                    <a:pt x="47974" y="99236"/>
                  </a:cubicBezTo>
                  <a:lnTo>
                    <a:pt x="47974" y="183175"/>
                  </a:lnTo>
                  <a:cubicBezTo>
                    <a:pt x="47974" y="200935"/>
                    <a:pt x="53233" y="214429"/>
                    <a:pt x="63849" y="223656"/>
                  </a:cubicBezTo>
                  <a:cubicBezTo>
                    <a:pt x="74416" y="232933"/>
                    <a:pt x="89497" y="237547"/>
                    <a:pt x="109092" y="237547"/>
                  </a:cubicBezTo>
                  <a:close/>
                </a:path>
              </a:pathLst>
            </a:custGeom>
            <a:solidFill>
              <a:srgbClr val="3C8C3A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0" name="Forma Livre: Forma 59">
              <a:extLst>
                <a:ext uri="{FF2B5EF4-FFF2-40B4-BE49-F238E27FC236}">
                  <a16:creationId xmlns:a16="http://schemas.microsoft.com/office/drawing/2014/main" id="{C9EE7D75-22AC-4B1D-57BA-E8A153AA6352}"/>
                </a:ext>
              </a:extLst>
            </p:cNvPr>
            <p:cNvSpPr/>
            <p:nvPr/>
          </p:nvSpPr>
          <p:spPr>
            <a:xfrm>
              <a:off x="5889911" y="3510584"/>
              <a:ext cx="214806" cy="281979"/>
            </a:xfrm>
            <a:custGeom>
              <a:avLst/>
              <a:gdLst>
                <a:gd name="connsiteX0" fmla="*/ 106233 w 214806"/>
                <a:gd name="connsiteY0" fmla="*/ 282195 h 281979"/>
                <a:gd name="connsiteX1" fmla="*/ 37772 w 214806"/>
                <a:gd name="connsiteY1" fmla="*/ 265924 h 281979"/>
                <a:gd name="connsiteX2" fmla="*/ 1458 w 214806"/>
                <a:gd name="connsiteY2" fmla="*/ 218497 h 281979"/>
                <a:gd name="connsiteX3" fmla="*/ 863 w 214806"/>
                <a:gd name="connsiteY3" fmla="*/ 207781 h 281979"/>
                <a:gd name="connsiteX4" fmla="*/ 9991 w 214806"/>
                <a:gd name="connsiteY4" fmla="*/ 201828 h 281979"/>
                <a:gd name="connsiteX5" fmla="*/ 30430 w 214806"/>
                <a:gd name="connsiteY5" fmla="*/ 194089 h 281979"/>
                <a:gd name="connsiteX6" fmla="*/ 40749 w 214806"/>
                <a:gd name="connsiteY6" fmla="*/ 193692 h 281979"/>
                <a:gd name="connsiteX7" fmla="*/ 46900 w 214806"/>
                <a:gd name="connsiteY7" fmla="*/ 202225 h 281979"/>
                <a:gd name="connsiteX8" fmla="*/ 69324 w 214806"/>
                <a:gd name="connsiteY8" fmla="*/ 228220 h 281979"/>
                <a:gd name="connsiteX9" fmla="*/ 106233 w 214806"/>
                <a:gd name="connsiteY9" fmla="*/ 237547 h 281979"/>
                <a:gd name="connsiteX10" fmla="*/ 151279 w 214806"/>
                <a:gd name="connsiteY10" fmla="*/ 228022 h 281979"/>
                <a:gd name="connsiteX11" fmla="*/ 166954 w 214806"/>
                <a:gd name="connsiteY11" fmla="*/ 197859 h 281979"/>
                <a:gd name="connsiteX12" fmla="*/ 158422 w 214806"/>
                <a:gd name="connsiteY12" fmla="*/ 177619 h 281979"/>
                <a:gd name="connsiteX13" fmla="*/ 136594 w 214806"/>
                <a:gd name="connsiteY13" fmla="*/ 167300 h 281979"/>
                <a:gd name="connsiteX14" fmla="*/ 106630 w 214806"/>
                <a:gd name="connsiteY14" fmla="*/ 162538 h 281979"/>
                <a:gd name="connsiteX15" fmla="*/ 71110 w 214806"/>
                <a:gd name="connsiteY15" fmla="*/ 157378 h 281979"/>
                <a:gd name="connsiteX16" fmla="*/ 37574 w 214806"/>
                <a:gd name="connsiteY16" fmla="*/ 146464 h 281979"/>
                <a:gd name="connsiteX17" fmla="*/ 12769 w 214806"/>
                <a:gd name="connsiteY17" fmla="*/ 123644 h 281979"/>
                <a:gd name="connsiteX18" fmla="*/ 3442 w 214806"/>
                <a:gd name="connsiteY18" fmla="*/ 83559 h 281979"/>
                <a:gd name="connsiteX19" fmla="*/ 15150 w 214806"/>
                <a:gd name="connsiteY19" fmla="*/ 40697 h 281979"/>
                <a:gd name="connsiteX20" fmla="*/ 50274 w 214806"/>
                <a:gd name="connsiteY20" fmla="*/ 11130 h 281979"/>
                <a:gd name="connsiteX21" fmla="*/ 107820 w 214806"/>
                <a:gd name="connsiteY21" fmla="*/ 216 h 281979"/>
                <a:gd name="connsiteX22" fmla="*/ 171320 w 214806"/>
                <a:gd name="connsiteY22" fmla="*/ 14899 h 281979"/>
                <a:gd name="connsiteX23" fmla="*/ 207635 w 214806"/>
                <a:gd name="connsiteY23" fmla="*/ 57762 h 281979"/>
                <a:gd name="connsiteX24" fmla="*/ 209222 w 214806"/>
                <a:gd name="connsiteY24" fmla="*/ 68280 h 281979"/>
                <a:gd name="connsiteX25" fmla="*/ 200689 w 214806"/>
                <a:gd name="connsiteY25" fmla="*/ 75224 h 281979"/>
                <a:gd name="connsiteX26" fmla="*/ 179456 w 214806"/>
                <a:gd name="connsiteY26" fmla="*/ 84353 h 281979"/>
                <a:gd name="connsiteX27" fmla="*/ 169931 w 214806"/>
                <a:gd name="connsiteY27" fmla="*/ 85743 h 281979"/>
                <a:gd name="connsiteX28" fmla="*/ 162987 w 214806"/>
                <a:gd name="connsiteY28" fmla="*/ 78003 h 281979"/>
                <a:gd name="connsiteX29" fmla="*/ 142745 w 214806"/>
                <a:gd name="connsiteY29" fmla="*/ 54389 h 281979"/>
                <a:gd name="connsiteX30" fmla="*/ 107820 w 214806"/>
                <a:gd name="connsiteY30" fmla="*/ 45857 h 281979"/>
                <a:gd name="connsiteX31" fmla="*/ 52258 w 214806"/>
                <a:gd name="connsiteY31" fmla="*/ 80980 h 281979"/>
                <a:gd name="connsiteX32" fmla="*/ 61585 w 214806"/>
                <a:gd name="connsiteY32" fmla="*/ 101816 h 281979"/>
                <a:gd name="connsiteX33" fmla="*/ 85794 w 214806"/>
                <a:gd name="connsiteY33" fmla="*/ 112134 h 281979"/>
                <a:gd name="connsiteX34" fmla="*/ 118139 w 214806"/>
                <a:gd name="connsiteY34" fmla="*/ 117095 h 281979"/>
                <a:gd name="connsiteX35" fmla="*/ 151874 w 214806"/>
                <a:gd name="connsiteY35" fmla="*/ 122849 h 281979"/>
                <a:gd name="connsiteX36" fmla="*/ 183425 w 214806"/>
                <a:gd name="connsiteY36" fmla="*/ 134955 h 281979"/>
                <a:gd name="connsiteX37" fmla="*/ 206245 w 214806"/>
                <a:gd name="connsiteY37" fmla="*/ 157974 h 281979"/>
                <a:gd name="connsiteX38" fmla="*/ 214977 w 214806"/>
                <a:gd name="connsiteY38" fmla="*/ 196867 h 281979"/>
                <a:gd name="connsiteX39" fmla="*/ 186799 w 214806"/>
                <a:gd name="connsiteY39" fmla="*/ 258581 h 281979"/>
                <a:gd name="connsiteX40" fmla="*/ 106233 w 214806"/>
                <a:gd name="connsiteY40" fmla="*/ 282195 h 281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14806" h="281979">
                  <a:moveTo>
                    <a:pt x="106233" y="282195"/>
                  </a:moveTo>
                  <a:cubicBezTo>
                    <a:pt x="76864" y="282195"/>
                    <a:pt x="54044" y="276738"/>
                    <a:pt x="37772" y="265924"/>
                  </a:cubicBezTo>
                  <a:cubicBezTo>
                    <a:pt x="21500" y="254960"/>
                    <a:pt x="9395" y="239134"/>
                    <a:pt x="1458" y="218497"/>
                  </a:cubicBezTo>
                  <a:cubicBezTo>
                    <a:pt x="-30" y="213734"/>
                    <a:pt x="-229" y="210163"/>
                    <a:pt x="863" y="207781"/>
                  </a:cubicBezTo>
                  <a:cubicBezTo>
                    <a:pt x="2053" y="205301"/>
                    <a:pt x="5079" y="203316"/>
                    <a:pt x="9991" y="201828"/>
                  </a:cubicBezTo>
                  <a:lnTo>
                    <a:pt x="30430" y="194089"/>
                  </a:lnTo>
                  <a:cubicBezTo>
                    <a:pt x="35043" y="192650"/>
                    <a:pt x="38467" y="192502"/>
                    <a:pt x="40749" y="193692"/>
                  </a:cubicBezTo>
                  <a:cubicBezTo>
                    <a:pt x="42981" y="194784"/>
                    <a:pt x="45015" y="197611"/>
                    <a:pt x="46900" y="202225"/>
                  </a:cubicBezTo>
                  <a:cubicBezTo>
                    <a:pt x="51911" y="213338"/>
                    <a:pt x="59402" y="222019"/>
                    <a:pt x="69324" y="228220"/>
                  </a:cubicBezTo>
                  <a:cubicBezTo>
                    <a:pt x="79245" y="234471"/>
                    <a:pt x="91549" y="237547"/>
                    <a:pt x="106233" y="237547"/>
                  </a:cubicBezTo>
                  <a:cubicBezTo>
                    <a:pt x="125780" y="237547"/>
                    <a:pt x="140811" y="234372"/>
                    <a:pt x="151279" y="228022"/>
                  </a:cubicBezTo>
                  <a:cubicBezTo>
                    <a:pt x="161696" y="221672"/>
                    <a:pt x="166954" y="211651"/>
                    <a:pt x="166954" y="197859"/>
                  </a:cubicBezTo>
                  <a:cubicBezTo>
                    <a:pt x="166954" y="189029"/>
                    <a:pt x="164078" y="182282"/>
                    <a:pt x="158422" y="177619"/>
                  </a:cubicBezTo>
                  <a:cubicBezTo>
                    <a:pt x="152866" y="172856"/>
                    <a:pt x="145574" y="169433"/>
                    <a:pt x="136594" y="167300"/>
                  </a:cubicBezTo>
                  <a:cubicBezTo>
                    <a:pt x="127565" y="165216"/>
                    <a:pt x="117593" y="163629"/>
                    <a:pt x="106630" y="162538"/>
                  </a:cubicBezTo>
                  <a:cubicBezTo>
                    <a:pt x="94972" y="161248"/>
                    <a:pt x="83115" y="159511"/>
                    <a:pt x="71110" y="157378"/>
                  </a:cubicBezTo>
                  <a:cubicBezTo>
                    <a:pt x="59054" y="155295"/>
                    <a:pt x="47892" y="151624"/>
                    <a:pt x="37574" y="146464"/>
                  </a:cubicBezTo>
                  <a:cubicBezTo>
                    <a:pt x="27255" y="141206"/>
                    <a:pt x="18970" y="133566"/>
                    <a:pt x="12769" y="123644"/>
                  </a:cubicBezTo>
                  <a:cubicBezTo>
                    <a:pt x="6518" y="113722"/>
                    <a:pt x="3442" y="100377"/>
                    <a:pt x="3442" y="83559"/>
                  </a:cubicBezTo>
                  <a:cubicBezTo>
                    <a:pt x="3442" y="67437"/>
                    <a:pt x="7312" y="53149"/>
                    <a:pt x="15150" y="40697"/>
                  </a:cubicBezTo>
                  <a:cubicBezTo>
                    <a:pt x="23088" y="28146"/>
                    <a:pt x="34795" y="18274"/>
                    <a:pt x="50274" y="11130"/>
                  </a:cubicBezTo>
                  <a:cubicBezTo>
                    <a:pt x="65752" y="3887"/>
                    <a:pt x="84901" y="216"/>
                    <a:pt x="107820" y="216"/>
                  </a:cubicBezTo>
                  <a:cubicBezTo>
                    <a:pt x="134907" y="216"/>
                    <a:pt x="156091" y="5127"/>
                    <a:pt x="171320" y="14899"/>
                  </a:cubicBezTo>
                  <a:cubicBezTo>
                    <a:pt x="186649" y="24723"/>
                    <a:pt x="198755" y="39010"/>
                    <a:pt x="207635" y="57762"/>
                  </a:cubicBezTo>
                  <a:cubicBezTo>
                    <a:pt x="209867" y="62128"/>
                    <a:pt x="210412" y="65650"/>
                    <a:pt x="209222" y="68280"/>
                  </a:cubicBezTo>
                  <a:cubicBezTo>
                    <a:pt x="208130" y="70958"/>
                    <a:pt x="205303" y="73241"/>
                    <a:pt x="200689" y="75224"/>
                  </a:cubicBezTo>
                  <a:lnTo>
                    <a:pt x="179456" y="84353"/>
                  </a:lnTo>
                  <a:cubicBezTo>
                    <a:pt x="175339" y="86238"/>
                    <a:pt x="172164" y="86685"/>
                    <a:pt x="169931" y="85743"/>
                  </a:cubicBezTo>
                  <a:cubicBezTo>
                    <a:pt x="167649" y="84850"/>
                    <a:pt x="165367" y="82269"/>
                    <a:pt x="162987" y="78003"/>
                  </a:cubicBezTo>
                  <a:cubicBezTo>
                    <a:pt x="157926" y="67833"/>
                    <a:pt x="151180" y="59945"/>
                    <a:pt x="142745" y="54389"/>
                  </a:cubicBezTo>
                  <a:cubicBezTo>
                    <a:pt x="134412" y="48733"/>
                    <a:pt x="122753" y="45857"/>
                    <a:pt x="107820" y="45857"/>
                  </a:cubicBezTo>
                  <a:cubicBezTo>
                    <a:pt x="70762" y="45857"/>
                    <a:pt x="52258" y="57564"/>
                    <a:pt x="52258" y="80980"/>
                  </a:cubicBezTo>
                  <a:cubicBezTo>
                    <a:pt x="52258" y="90108"/>
                    <a:pt x="55334" y="97053"/>
                    <a:pt x="61585" y="101816"/>
                  </a:cubicBezTo>
                  <a:cubicBezTo>
                    <a:pt x="67786" y="106479"/>
                    <a:pt x="75872" y="109902"/>
                    <a:pt x="85794" y="112134"/>
                  </a:cubicBezTo>
                  <a:cubicBezTo>
                    <a:pt x="95815" y="114268"/>
                    <a:pt x="106630" y="115905"/>
                    <a:pt x="118139" y="117095"/>
                  </a:cubicBezTo>
                  <a:cubicBezTo>
                    <a:pt x="129252" y="118435"/>
                    <a:pt x="140463" y="120369"/>
                    <a:pt x="151874" y="122849"/>
                  </a:cubicBezTo>
                  <a:cubicBezTo>
                    <a:pt x="163383" y="125381"/>
                    <a:pt x="173900" y="129399"/>
                    <a:pt x="183425" y="134955"/>
                  </a:cubicBezTo>
                  <a:cubicBezTo>
                    <a:pt x="192950" y="140412"/>
                    <a:pt x="200541" y="148051"/>
                    <a:pt x="206245" y="157974"/>
                  </a:cubicBezTo>
                  <a:cubicBezTo>
                    <a:pt x="212049" y="167895"/>
                    <a:pt x="214977" y="180893"/>
                    <a:pt x="214977" y="196867"/>
                  </a:cubicBezTo>
                  <a:cubicBezTo>
                    <a:pt x="214977" y="222267"/>
                    <a:pt x="205551" y="242855"/>
                    <a:pt x="186799" y="258581"/>
                  </a:cubicBezTo>
                  <a:cubicBezTo>
                    <a:pt x="168145" y="274357"/>
                    <a:pt x="141257" y="282195"/>
                    <a:pt x="106233" y="282195"/>
                  </a:cubicBezTo>
                  <a:close/>
                </a:path>
              </a:pathLst>
            </a:custGeom>
            <a:solidFill>
              <a:srgbClr val="3C8C3A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1" name="Forma Livre: Forma 60">
              <a:extLst>
                <a:ext uri="{FF2B5EF4-FFF2-40B4-BE49-F238E27FC236}">
                  <a16:creationId xmlns:a16="http://schemas.microsoft.com/office/drawing/2014/main" id="{06E40B2D-1FF4-9973-F154-ABF5B60400C3}"/>
                </a:ext>
              </a:extLst>
            </p:cNvPr>
            <p:cNvSpPr/>
            <p:nvPr/>
          </p:nvSpPr>
          <p:spPr>
            <a:xfrm>
              <a:off x="6137421" y="3516339"/>
              <a:ext cx="47625" cy="270470"/>
            </a:xfrm>
            <a:custGeom>
              <a:avLst/>
              <a:gdLst>
                <a:gd name="connsiteX0" fmla="*/ 13087 w 47625"/>
                <a:gd name="connsiteY0" fmla="*/ 270686 h 270470"/>
                <a:gd name="connsiteX1" fmla="*/ 2967 w 47625"/>
                <a:gd name="connsiteY1" fmla="*/ 267908 h 270470"/>
                <a:gd name="connsiteX2" fmla="*/ 188 w 47625"/>
                <a:gd name="connsiteY2" fmla="*/ 257788 h 270470"/>
                <a:gd name="connsiteX3" fmla="*/ 188 w 47625"/>
                <a:gd name="connsiteY3" fmla="*/ 13115 h 270470"/>
                <a:gd name="connsiteX4" fmla="*/ 2967 w 47625"/>
                <a:gd name="connsiteY4" fmla="*/ 3193 h 270470"/>
                <a:gd name="connsiteX5" fmla="*/ 13087 w 47625"/>
                <a:gd name="connsiteY5" fmla="*/ 216 h 270470"/>
                <a:gd name="connsiteX6" fmla="*/ 34915 w 47625"/>
                <a:gd name="connsiteY6" fmla="*/ 216 h 270470"/>
                <a:gd name="connsiteX7" fmla="*/ 45035 w 47625"/>
                <a:gd name="connsiteY7" fmla="*/ 3193 h 270470"/>
                <a:gd name="connsiteX8" fmla="*/ 47813 w 47625"/>
                <a:gd name="connsiteY8" fmla="*/ 13115 h 270470"/>
                <a:gd name="connsiteX9" fmla="*/ 47813 w 47625"/>
                <a:gd name="connsiteY9" fmla="*/ 257788 h 270470"/>
                <a:gd name="connsiteX10" fmla="*/ 45035 w 47625"/>
                <a:gd name="connsiteY10" fmla="*/ 267908 h 270470"/>
                <a:gd name="connsiteX11" fmla="*/ 34915 w 47625"/>
                <a:gd name="connsiteY11" fmla="*/ 270686 h 270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625" h="270470">
                  <a:moveTo>
                    <a:pt x="13087" y="270686"/>
                  </a:moveTo>
                  <a:cubicBezTo>
                    <a:pt x="8324" y="270686"/>
                    <a:pt x="4951" y="269793"/>
                    <a:pt x="2967" y="267908"/>
                  </a:cubicBezTo>
                  <a:cubicBezTo>
                    <a:pt x="1081" y="265924"/>
                    <a:pt x="188" y="262550"/>
                    <a:pt x="188" y="257788"/>
                  </a:cubicBezTo>
                  <a:lnTo>
                    <a:pt x="188" y="13115"/>
                  </a:lnTo>
                  <a:cubicBezTo>
                    <a:pt x="188" y="8353"/>
                    <a:pt x="1081" y="5077"/>
                    <a:pt x="2967" y="3193"/>
                  </a:cubicBezTo>
                  <a:cubicBezTo>
                    <a:pt x="4951" y="1208"/>
                    <a:pt x="8324" y="216"/>
                    <a:pt x="13087" y="216"/>
                  </a:cubicBezTo>
                  <a:lnTo>
                    <a:pt x="34915" y="216"/>
                  </a:lnTo>
                  <a:cubicBezTo>
                    <a:pt x="39926" y="216"/>
                    <a:pt x="43299" y="1208"/>
                    <a:pt x="45035" y="3193"/>
                  </a:cubicBezTo>
                  <a:cubicBezTo>
                    <a:pt x="46871" y="5077"/>
                    <a:pt x="47813" y="8353"/>
                    <a:pt x="47813" y="13115"/>
                  </a:cubicBezTo>
                  <a:lnTo>
                    <a:pt x="47813" y="257788"/>
                  </a:lnTo>
                  <a:cubicBezTo>
                    <a:pt x="47813" y="262550"/>
                    <a:pt x="46871" y="265924"/>
                    <a:pt x="45035" y="267908"/>
                  </a:cubicBezTo>
                  <a:cubicBezTo>
                    <a:pt x="43299" y="269793"/>
                    <a:pt x="39926" y="270686"/>
                    <a:pt x="34915" y="270686"/>
                  </a:cubicBezTo>
                  <a:close/>
                </a:path>
              </a:pathLst>
            </a:custGeom>
            <a:solidFill>
              <a:srgbClr val="3C8C3A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2" name="Forma Livre: Forma 61">
              <a:extLst>
                <a:ext uri="{FF2B5EF4-FFF2-40B4-BE49-F238E27FC236}">
                  <a16:creationId xmlns:a16="http://schemas.microsoft.com/office/drawing/2014/main" id="{51B0B37E-EB25-810D-7192-9549237038B9}"/>
                </a:ext>
              </a:extLst>
            </p:cNvPr>
            <p:cNvSpPr/>
            <p:nvPr/>
          </p:nvSpPr>
          <p:spPr>
            <a:xfrm>
              <a:off x="6209715" y="3516339"/>
              <a:ext cx="206176" cy="270470"/>
            </a:xfrm>
            <a:custGeom>
              <a:avLst/>
              <a:gdLst>
                <a:gd name="connsiteX0" fmla="*/ 92469 w 206176"/>
                <a:gd name="connsiteY0" fmla="*/ 270686 h 270470"/>
                <a:gd name="connsiteX1" fmla="*/ 82349 w 206176"/>
                <a:gd name="connsiteY1" fmla="*/ 267908 h 270470"/>
                <a:gd name="connsiteX2" fmla="*/ 79571 w 206176"/>
                <a:gd name="connsiteY2" fmla="*/ 257788 h 270470"/>
                <a:gd name="connsiteX3" fmla="*/ 79571 w 206176"/>
                <a:gd name="connsiteY3" fmla="*/ 44666 h 270470"/>
                <a:gd name="connsiteX4" fmla="*/ 13293 w 206176"/>
                <a:gd name="connsiteY4" fmla="*/ 44666 h 270470"/>
                <a:gd name="connsiteX5" fmla="*/ 2974 w 206176"/>
                <a:gd name="connsiteY5" fmla="*/ 41888 h 270470"/>
                <a:gd name="connsiteX6" fmla="*/ 196 w 206176"/>
                <a:gd name="connsiteY6" fmla="*/ 31768 h 270470"/>
                <a:gd name="connsiteX7" fmla="*/ 196 w 206176"/>
                <a:gd name="connsiteY7" fmla="*/ 13115 h 270470"/>
                <a:gd name="connsiteX8" fmla="*/ 2974 w 206176"/>
                <a:gd name="connsiteY8" fmla="*/ 3193 h 270470"/>
                <a:gd name="connsiteX9" fmla="*/ 13293 w 206176"/>
                <a:gd name="connsiteY9" fmla="*/ 216 h 270470"/>
                <a:gd name="connsiteX10" fmla="*/ 193475 w 206176"/>
                <a:gd name="connsiteY10" fmla="*/ 216 h 270470"/>
                <a:gd name="connsiteX11" fmla="*/ 203594 w 206176"/>
                <a:gd name="connsiteY11" fmla="*/ 3193 h 270470"/>
                <a:gd name="connsiteX12" fmla="*/ 206373 w 206176"/>
                <a:gd name="connsiteY12" fmla="*/ 13115 h 270470"/>
                <a:gd name="connsiteX13" fmla="*/ 206373 w 206176"/>
                <a:gd name="connsiteY13" fmla="*/ 31768 h 270470"/>
                <a:gd name="connsiteX14" fmla="*/ 203594 w 206176"/>
                <a:gd name="connsiteY14" fmla="*/ 41888 h 270470"/>
                <a:gd name="connsiteX15" fmla="*/ 193475 w 206176"/>
                <a:gd name="connsiteY15" fmla="*/ 44666 h 270470"/>
                <a:gd name="connsiteX16" fmla="*/ 127196 w 206176"/>
                <a:gd name="connsiteY16" fmla="*/ 44666 h 270470"/>
                <a:gd name="connsiteX17" fmla="*/ 127196 w 206176"/>
                <a:gd name="connsiteY17" fmla="*/ 257788 h 270470"/>
                <a:gd name="connsiteX18" fmla="*/ 124417 w 206176"/>
                <a:gd name="connsiteY18" fmla="*/ 267908 h 270470"/>
                <a:gd name="connsiteX19" fmla="*/ 114099 w 206176"/>
                <a:gd name="connsiteY19" fmla="*/ 270686 h 270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6176" h="270470">
                  <a:moveTo>
                    <a:pt x="92469" y="270686"/>
                  </a:moveTo>
                  <a:cubicBezTo>
                    <a:pt x="87558" y="270686"/>
                    <a:pt x="84184" y="269793"/>
                    <a:pt x="82349" y="267908"/>
                  </a:cubicBezTo>
                  <a:cubicBezTo>
                    <a:pt x="80464" y="265924"/>
                    <a:pt x="79571" y="262550"/>
                    <a:pt x="79571" y="257788"/>
                  </a:cubicBezTo>
                  <a:lnTo>
                    <a:pt x="79571" y="44666"/>
                  </a:lnTo>
                  <a:lnTo>
                    <a:pt x="13293" y="44666"/>
                  </a:lnTo>
                  <a:cubicBezTo>
                    <a:pt x="8381" y="44666"/>
                    <a:pt x="4958" y="43773"/>
                    <a:pt x="2974" y="41888"/>
                  </a:cubicBezTo>
                  <a:cubicBezTo>
                    <a:pt x="1089" y="40052"/>
                    <a:pt x="196" y="36679"/>
                    <a:pt x="196" y="31768"/>
                  </a:cubicBezTo>
                  <a:lnTo>
                    <a:pt x="196" y="13115"/>
                  </a:lnTo>
                  <a:cubicBezTo>
                    <a:pt x="196" y="8353"/>
                    <a:pt x="1089" y="5077"/>
                    <a:pt x="2974" y="3193"/>
                  </a:cubicBezTo>
                  <a:cubicBezTo>
                    <a:pt x="4958" y="1208"/>
                    <a:pt x="8381" y="216"/>
                    <a:pt x="13293" y="216"/>
                  </a:cubicBezTo>
                  <a:lnTo>
                    <a:pt x="193475" y="216"/>
                  </a:lnTo>
                  <a:cubicBezTo>
                    <a:pt x="198485" y="216"/>
                    <a:pt x="201858" y="1208"/>
                    <a:pt x="203594" y="3193"/>
                  </a:cubicBezTo>
                  <a:cubicBezTo>
                    <a:pt x="205430" y="5077"/>
                    <a:pt x="206373" y="8353"/>
                    <a:pt x="206373" y="13115"/>
                  </a:cubicBezTo>
                  <a:lnTo>
                    <a:pt x="206373" y="31768"/>
                  </a:lnTo>
                  <a:cubicBezTo>
                    <a:pt x="206373" y="36679"/>
                    <a:pt x="205430" y="40052"/>
                    <a:pt x="203594" y="41888"/>
                  </a:cubicBezTo>
                  <a:cubicBezTo>
                    <a:pt x="201858" y="43773"/>
                    <a:pt x="198485" y="44666"/>
                    <a:pt x="193475" y="44666"/>
                  </a:cubicBezTo>
                  <a:lnTo>
                    <a:pt x="127196" y="44666"/>
                  </a:lnTo>
                  <a:lnTo>
                    <a:pt x="127196" y="257788"/>
                  </a:lnTo>
                  <a:cubicBezTo>
                    <a:pt x="127196" y="262550"/>
                    <a:pt x="126253" y="265924"/>
                    <a:pt x="124417" y="267908"/>
                  </a:cubicBezTo>
                  <a:cubicBezTo>
                    <a:pt x="122681" y="269793"/>
                    <a:pt x="119258" y="270686"/>
                    <a:pt x="114099" y="270686"/>
                  </a:cubicBezTo>
                  <a:close/>
                </a:path>
              </a:pathLst>
            </a:custGeom>
            <a:solidFill>
              <a:srgbClr val="3C8C3A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3" name="Forma Livre: Forma 62">
              <a:extLst>
                <a:ext uri="{FF2B5EF4-FFF2-40B4-BE49-F238E27FC236}">
                  <a16:creationId xmlns:a16="http://schemas.microsoft.com/office/drawing/2014/main" id="{1CF21442-2BC4-4AB9-BA7E-3370544A77A7}"/>
                </a:ext>
              </a:extLst>
            </p:cNvPr>
            <p:cNvSpPr/>
            <p:nvPr/>
          </p:nvSpPr>
          <p:spPr>
            <a:xfrm>
              <a:off x="6432746" y="3434688"/>
              <a:ext cx="217885" cy="357875"/>
            </a:xfrm>
            <a:custGeom>
              <a:avLst/>
              <a:gdLst>
                <a:gd name="connsiteX0" fmla="*/ 85540 w 217885"/>
                <a:gd name="connsiteY0" fmla="*/ 57856 h 357875"/>
                <a:gd name="connsiteX1" fmla="*/ 76611 w 217885"/>
                <a:gd name="connsiteY1" fmla="*/ 60039 h 357875"/>
                <a:gd name="connsiteX2" fmla="*/ 70658 w 217885"/>
                <a:gd name="connsiteY2" fmla="*/ 57458 h 357875"/>
                <a:gd name="connsiteX3" fmla="*/ 65300 w 217885"/>
                <a:gd name="connsiteY3" fmla="*/ 50116 h 357875"/>
                <a:gd name="connsiteX4" fmla="*/ 61728 w 217885"/>
                <a:gd name="connsiteY4" fmla="*/ 42973 h 357875"/>
                <a:gd name="connsiteX5" fmla="*/ 66094 w 217885"/>
                <a:gd name="connsiteY5" fmla="*/ 38012 h 357875"/>
                <a:gd name="connsiteX6" fmla="*/ 122052 w 217885"/>
                <a:gd name="connsiteY6" fmla="*/ 4079 h 357875"/>
                <a:gd name="connsiteX7" fmla="*/ 133165 w 217885"/>
                <a:gd name="connsiteY7" fmla="*/ 308 h 357875"/>
                <a:gd name="connsiteX8" fmla="*/ 143683 w 217885"/>
                <a:gd name="connsiteY8" fmla="*/ 4873 h 357875"/>
                <a:gd name="connsiteX9" fmla="*/ 153208 w 217885"/>
                <a:gd name="connsiteY9" fmla="*/ 16978 h 357875"/>
                <a:gd name="connsiteX10" fmla="*/ 157375 w 217885"/>
                <a:gd name="connsiteY10" fmla="*/ 24916 h 357875"/>
                <a:gd name="connsiteX11" fmla="*/ 151819 w 217885"/>
                <a:gd name="connsiteY11" fmla="*/ 30074 h 357875"/>
                <a:gd name="connsiteX12" fmla="*/ 109154 w 217885"/>
                <a:gd name="connsiteY12" fmla="*/ 358092 h 357875"/>
                <a:gd name="connsiteX13" fmla="*/ 28390 w 217885"/>
                <a:gd name="connsiteY13" fmla="*/ 331501 h 357875"/>
                <a:gd name="connsiteX14" fmla="*/ 212 w 217885"/>
                <a:gd name="connsiteY14" fmla="*/ 258674 h 357875"/>
                <a:gd name="connsiteX15" fmla="*/ 212 w 217885"/>
                <a:gd name="connsiteY15" fmla="*/ 175529 h 357875"/>
                <a:gd name="connsiteX16" fmla="*/ 28390 w 217885"/>
                <a:gd name="connsiteY16" fmla="*/ 102901 h 357875"/>
                <a:gd name="connsiteX17" fmla="*/ 109154 w 217885"/>
                <a:gd name="connsiteY17" fmla="*/ 76112 h 357875"/>
                <a:gd name="connsiteX18" fmla="*/ 189919 w 217885"/>
                <a:gd name="connsiteY18" fmla="*/ 102901 h 357875"/>
                <a:gd name="connsiteX19" fmla="*/ 218097 w 217885"/>
                <a:gd name="connsiteY19" fmla="*/ 175529 h 357875"/>
                <a:gd name="connsiteX20" fmla="*/ 218097 w 217885"/>
                <a:gd name="connsiteY20" fmla="*/ 258674 h 357875"/>
                <a:gd name="connsiteX21" fmla="*/ 189919 w 217885"/>
                <a:gd name="connsiteY21" fmla="*/ 331501 h 357875"/>
                <a:gd name="connsiteX22" fmla="*/ 109154 w 217885"/>
                <a:gd name="connsiteY22" fmla="*/ 358092 h 357875"/>
                <a:gd name="connsiteX23" fmla="*/ 109154 w 217885"/>
                <a:gd name="connsiteY23" fmla="*/ 313443 h 357875"/>
                <a:gd name="connsiteX24" fmla="*/ 154200 w 217885"/>
                <a:gd name="connsiteY24" fmla="*/ 299553 h 357875"/>
                <a:gd name="connsiteX25" fmla="*/ 170075 w 217885"/>
                <a:gd name="connsiteY25" fmla="*/ 259071 h 357875"/>
                <a:gd name="connsiteX26" fmla="*/ 170075 w 217885"/>
                <a:gd name="connsiteY26" fmla="*/ 175133 h 357875"/>
                <a:gd name="connsiteX27" fmla="*/ 154200 w 217885"/>
                <a:gd name="connsiteY27" fmla="*/ 134651 h 357875"/>
                <a:gd name="connsiteX28" fmla="*/ 109154 w 217885"/>
                <a:gd name="connsiteY28" fmla="*/ 120760 h 357875"/>
                <a:gd name="connsiteX29" fmla="*/ 63911 w 217885"/>
                <a:gd name="connsiteY29" fmla="*/ 134651 h 357875"/>
                <a:gd name="connsiteX30" fmla="*/ 48036 w 217885"/>
                <a:gd name="connsiteY30" fmla="*/ 175133 h 357875"/>
                <a:gd name="connsiteX31" fmla="*/ 48036 w 217885"/>
                <a:gd name="connsiteY31" fmla="*/ 259071 h 357875"/>
                <a:gd name="connsiteX32" fmla="*/ 63911 w 217885"/>
                <a:gd name="connsiteY32" fmla="*/ 299553 h 357875"/>
                <a:gd name="connsiteX33" fmla="*/ 109154 w 217885"/>
                <a:gd name="connsiteY33" fmla="*/ 313443 h 357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17885" h="357875">
                  <a:moveTo>
                    <a:pt x="85540" y="57856"/>
                  </a:moveTo>
                  <a:cubicBezTo>
                    <a:pt x="81969" y="59046"/>
                    <a:pt x="78992" y="59790"/>
                    <a:pt x="76611" y="60039"/>
                  </a:cubicBezTo>
                  <a:cubicBezTo>
                    <a:pt x="74329" y="60336"/>
                    <a:pt x="72344" y="59443"/>
                    <a:pt x="70658" y="57458"/>
                  </a:cubicBezTo>
                  <a:lnTo>
                    <a:pt x="65300" y="50116"/>
                  </a:lnTo>
                  <a:cubicBezTo>
                    <a:pt x="62770" y="47090"/>
                    <a:pt x="61579" y="44709"/>
                    <a:pt x="61728" y="42973"/>
                  </a:cubicBezTo>
                  <a:cubicBezTo>
                    <a:pt x="61827" y="41286"/>
                    <a:pt x="63315" y="39599"/>
                    <a:pt x="66094" y="38012"/>
                  </a:cubicBezTo>
                  <a:lnTo>
                    <a:pt x="122052" y="4079"/>
                  </a:lnTo>
                  <a:cubicBezTo>
                    <a:pt x="125872" y="2095"/>
                    <a:pt x="129594" y="854"/>
                    <a:pt x="133165" y="308"/>
                  </a:cubicBezTo>
                  <a:cubicBezTo>
                    <a:pt x="136836" y="-187"/>
                    <a:pt x="140359" y="1301"/>
                    <a:pt x="143683" y="4873"/>
                  </a:cubicBezTo>
                  <a:lnTo>
                    <a:pt x="153208" y="16978"/>
                  </a:lnTo>
                  <a:cubicBezTo>
                    <a:pt x="155985" y="20302"/>
                    <a:pt x="157375" y="22931"/>
                    <a:pt x="157375" y="24916"/>
                  </a:cubicBezTo>
                  <a:cubicBezTo>
                    <a:pt x="157375" y="26800"/>
                    <a:pt x="155490" y="28487"/>
                    <a:pt x="151819" y="30074"/>
                  </a:cubicBezTo>
                  <a:close/>
                  <a:moveTo>
                    <a:pt x="109154" y="358092"/>
                  </a:moveTo>
                  <a:cubicBezTo>
                    <a:pt x="74081" y="358092"/>
                    <a:pt x="47143" y="349261"/>
                    <a:pt x="28390" y="331501"/>
                  </a:cubicBezTo>
                  <a:cubicBezTo>
                    <a:pt x="9588" y="313642"/>
                    <a:pt x="212" y="289383"/>
                    <a:pt x="212" y="258674"/>
                  </a:cubicBezTo>
                  <a:lnTo>
                    <a:pt x="212" y="175529"/>
                  </a:lnTo>
                  <a:cubicBezTo>
                    <a:pt x="212" y="144871"/>
                    <a:pt x="9588" y="120661"/>
                    <a:pt x="28390" y="102901"/>
                  </a:cubicBezTo>
                  <a:cubicBezTo>
                    <a:pt x="47143" y="85041"/>
                    <a:pt x="74081" y="76112"/>
                    <a:pt x="109154" y="76112"/>
                  </a:cubicBezTo>
                  <a:cubicBezTo>
                    <a:pt x="144178" y="76112"/>
                    <a:pt x="171116" y="85041"/>
                    <a:pt x="189919" y="102901"/>
                  </a:cubicBezTo>
                  <a:cubicBezTo>
                    <a:pt x="208671" y="120661"/>
                    <a:pt x="218097" y="144871"/>
                    <a:pt x="218097" y="175529"/>
                  </a:cubicBezTo>
                  <a:lnTo>
                    <a:pt x="218097" y="258674"/>
                  </a:lnTo>
                  <a:cubicBezTo>
                    <a:pt x="218097" y="289383"/>
                    <a:pt x="208671" y="313642"/>
                    <a:pt x="189919" y="331501"/>
                  </a:cubicBezTo>
                  <a:cubicBezTo>
                    <a:pt x="171116" y="349261"/>
                    <a:pt x="144178" y="358092"/>
                    <a:pt x="109154" y="358092"/>
                  </a:cubicBezTo>
                  <a:close/>
                  <a:moveTo>
                    <a:pt x="109154" y="313443"/>
                  </a:moveTo>
                  <a:cubicBezTo>
                    <a:pt x="128602" y="313443"/>
                    <a:pt x="143584" y="308830"/>
                    <a:pt x="154200" y="299553"/>
                  </a:cubicBezTo>
                  <a:cubicBezTo>
                    <a:pt x="164766" y="290325"/>
                    <a:pt x="170075" y="276832"/>
                    <a:pt x="170075" y="259071"/>
                  </a:cubicBezTo>
                  <a:lnTo>
                    <a:pt x="170075" y="175133"/>
                  </a:lnTo>
                  <a:cubicBezTo>
                    <a:pt x="170075" y="157421"/>
                    <a:pt x="164766" y="143927"/>
                    <a:pt x="154200" y="134651"/>
                  </a:cubicBezTo>
                  <a:cubicBezTo>
                    <a:pt x="143584" y="125424"/>
                    <a:pt x="128602" y="120760"/>
                    <a:pt x="109154" y="120760"/>
                  </a:cubicBezTo>
                  <a:cubicBezTo>
                    <a:pt x="89559" y="120760"/>
                    <a:pt x="74478" y="125424"/>
                    <a:pt x="63911" y="134651"/>
                  </a:cubicBezTo>
                  <a:cubicBezTo>
                    <a:pt x="53294" y="143927"/>
                    <a:pt x="48036" y="157421"/>
                    <a:pt x="48036" y="175133"/>
                  </a:cubicBezTo>
                  <a:lnTo>
                    <a:pt x="48036" y="259071"/>
                  </a:lnTo>
                  <a:cubicBezTo>
                    <a:pt x="48036" y="276832"/>
                    <a:pt x="53294" y="290325"/>
                    <a:pt x="63911" y="299553"/>
                  </a:cubicBezTo>
                  <a:cubicBezTo>
                    <a:pt x="74478" y="308830"/>
                    <a:pt x="89559" y="313443"/>
                    <a:pt x="109154" y="313443"/>
                  </a:cubicBezTo>
                  <a:close/>
                </a:path>
              </a:pathLst>
            </a:custGeom>
            <a:solidFill>
              <a:srgbClr val="3C8C3A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4" name="Forma Livre: Forma 63">
              <a:extLst>
                <a:ext uri="{FF2B5EF4-FFF2-40B4-BE49-F238E27FC236}">
                  <a16:creationId xmlns:a16="http://schemas.microsoft.com/office/drawing/2014/main" id="{2195D73E-70AA-5788-C945-44232CEF34DA}"/>
                </a:ext>
              </a:extLst>
            </p:cNvPr>
            <p:cNvSpPr/>
            <p:nvPr/>
          </p:nvSpPr>
          <p:spPr>
            <a:xfrm>
              <a:off x="6688715" y="3516339"/>
              <a:ext cx="209869" cy="270470"/>
            </a:xfrm>
            <a:custGeom>
              <a:avLst/>
              <a:gdLst>
                <a:gd name="connsiteX0" fmla="*/ 13130 w 209869"/>
                <a:gd name="connsiteY0" fmla="*/ 270686 h 270470"/>
                <a:gd name="connsiteX1" fmla="*/ 3010 w 209869"/>
                <a:gd name="connsiteY1" fmla="*/ 267908 h 270470"/>
                <a:gd name="connsiteX2" fmla="*/ 232 w 209869"/>
                <a:gd name="connsiteY2" fmla="*/ 257788 h 270470"/>
                <a:gd name="connsiteX3" fmla="*/ 232 w 209869"/>
                <a:gd name="connsiteY3" fmla="*/ 13115 h 270470"/>
                <a:gd name="connsiteX4" fmla="*/ 3010 w 209869"/>
                <a:gd name="connsiteY4" fmla="*/ 3193 h 270470"/>
                <a:gd name="connsiteX5" fmla="*/ 13130 w 209869"/>
                <a:gd name="connsiteY5" fmla="*/ 216 h 270470"/>
                <a:gd name="connsiteX6" fmla="*/ 118699 w 209869"/>
                <a:gd name="connsiteY6" fmla="*/ 216 h 270470"/>
                <a:gd name="connsiteX7" fmla="*/ 181207 w 209869"/>
                <a:gd name="connsiteY7" fmla="*/ 22441 h 270470"/>
                <a:gd name="connsiteX8" fmla="*/ 204027 w 209869"/>
                <a:gd name="connsiteY8" fmla="*/ 83957 h 270470"/>
                <a:gd name="connsiteX9" fmla="*/ 190930 w 209869"/>
                <a:gd name="connsiteY9" fmla="*/ 133368 h 270470"/>
                <a:gd name="connsiteX10" fmla="*/ 154219 w 209869"/>
                <a:gd name="connsiteY10" fmla="*/ 160950 h 270470"/>
                <a:gd name="connsiteX11" fmla="*/ 165927 w 209869"/>
                <a:gd name="connsiteY11" fmla="*/ 177421 h 270470"/>
                <a:gd name="connsiteX12" fmla="*/ 207797 w 209869"/>
                <a:gd name="connsiteY12" fmla="*/ 257788 h 270470"/>
                <a:gd name="connsiteX13" fmla="*/ 209782 w 209869"/>
                <a:gd name="connsiteY13" fmla="*/ 266916 h 270470"/>
                <a:gd name="connsiteX14" fmla="*/ 201447 w 209869"/>
                <a:gd name="connsiteY14" fmla="*/ 270686 h 270470"/>
                <a:gd name="connsiteX15" fmla="*/ 179222 w 209869"/>
                <a:gd name="connsiteY15" fmla="*/ 270686 h 270470"/>
                <a:gd name="connsiteX16" fmla="*/ 162157 w 209869"/>
                <a:gd name="connsiteY16" fmla="*/ 268702 h 270470"/>
                <a:gd name="connsiteX17" fmla="*/ 153426 w 209869"/>
                <a:gd name="connsiteY17" fmla="*/ 259177 h 270470"/>
                <a:gd name="connsiteX18" fmla="*/ 121676 w 209869"/>
                <a:gd name="connsiteY18" fmla="*/ 194486 h 270470"/>
                <a:gd name="connsiteX19" fmla="*/ 111159 w 209869"/>
                <a:gd name="connsiteY19" fmla="*/ 178214 h 270470"/>
                <a:gd name="connsiteX20" fmla="*/ 97466 w 209869"/>
                <a:gd name="connsiteY20" fmla="*/ 170277 h 270470"/>
                <a:gd name="connsiteX21" fmla="*/ 76035 w 209869"/>
                <a:gd name="connsiteY21" fmla="*/ 167896 h 270470"/>
                <a:gd name="connsiteX22" fmla="*/ 47857 w 209869"/>
                <a:gd name="connsiteY22" fmla="*/ 167896 h 270470"/>
                <a:gd name="connsiteX23" fmla="*/ 47857 w 209869"/>
                <a:gd name="connsiteY23" fmla="*/ 257788 h 270470"/>
                <a:gd name="connsiteX24" fmla="*/ 45079 w 209869"/>
                <a:gd name="connsiteY24" fmla="*/ 267908 h 270470"/>
                <a:gd name="connsiteX25" fmla="*/ 34958 w 209869"/>
                <a:gd name="connsiteY25" fmla="*/ 270686 h 270470"/>
                <a:gd name="connsiteX26" fmla="*/ 47857 w 209869"/>
                <a:gd name="connsiteY26" fmla="*/ 123247 h 270470"/>
                <a:gd name="connsiteX27" fmla="*/ 114134 w 209869"/>
                <a:gd name="connsiteY27" fmla="*/ 123247 h 270470"/>
                <a:gd name="connsiteX28" fmla="*/ 143702 w 209869"/>
                <a:gd name="connsiteY28" fmla="*/ 113128 h 270470"/>
                <a:gd name="connsiteX29" fmla="*/ 154219 w 209869"/>
                <a:gd name="connsiteY29" fmla="*/ 83957 h 270470"/>
                <a:gd name="connsiteX30" fmla="*/ 143702 w 209869"/>
                <a:gd name="connsiteY30" fmla="*/ 54786 h 270470"/>
                <a:gd name="connsiteX31" fmla="*/ 114134 w 209869"/>
                <a:gd name="connsiteY31" fmla="*/ 44666 h 270470"/>
                <a:gd name="connsiteX32" fmla="*/ 47857 w 209869"/>
                <a:gd name="connsiteY32" fmla="*/ 44666 h 270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09869" h="270470">
                  <a:moveTo>
                    <a:pt x="13130" y="270686"/>
                  </a:moveTo>
                  <a:cubicBezTo>
                    <a:pt x="8368" y="270686"/>
                    <a:pt x="4994" y="269793"/>
                    <a:pt x="3010" y="267908"/>
                  </a:cubicBezTo>
                  <a:cubicBezTo>
                    <a:pt x="1125" y="265924"/>
                    <a:pt x="232" y="262550"/>
                    <a:pt x="232" y="257788"/>
                  </a:cubicBezTo>
                  <a:lnTo>
                    <a:pt x="232" y="13115"/>
                  </a:lnTo>
                  <a:cubicBezTo>
                    <a:pt x="232" y="8353"/>
                    <a:pt x="1125" y="5077"/>
                    <a:pt x="3010" y="3193"/>
                  </a:cubicBezTo>
                  <a:cubicBezTo>
                    <a:pt x="4994" y="1208"/>
                    <a:pt x="8368" y="216"/>
                    <a:pt x="13130" y="216"/>
                  </a:cubicBezTo>
                  <a:lnTo>
                    <a:pt x="118699" y="216"/>
                  </a:lnTo>
                  <a:cubicBezTo>
                    <a:pt x="145141" y="216"/>
                    <a:pt x="165977" y="7658"/>
                    <a:pt x="181207" y="22441"/>
                  </a:cubicBezTo>
                  <a:cubicBezTo>
                    <a:pt x="196387" y="37126"/>
                    <a:pt x="204027" y="57664"/>
                    <a:pt x="204027" y="83957"/>
                  </a:cubicBezTo>
                  <a:cubicBezTo>
                    <a:pt x="204027" y="103801"/>
                    <a:pt x="199661" y="120270"/>
                    <a:pt x="190930" y="133368"/>
                  </a:cubicBezTo>
                  <a:cubicBezTo>
                    <a:pt x="182199" y="146464"/>
                    <a:pt x="169946" y="155692"/>
                    <a:pt x="154219" y="160950"/>
                  </a:cubicBezTo>
                  <a:cubicBezTo>
                    <a:pt x="158685" y="165068"/>
                    <a:pt x="162604" y="170575"/>
                    <a:pt x="165927" y="177421"/>
                  </a:cubicBezTo>
                  <a:lnTo>
                    <a:pt x="207797" y="257788"/>
                  </a:lnTo>
                  <a:cubicBezTo>
                    <a:pt x="209881" y="261360"/>
                    <a:pt x="210576" y="264436"/>
                    <a:pt x="209782" y="266916"/>
                  </a:cubicBezTo>
                  <a:cubicBezTo>
                    <a:pt x="208988" y="269446"/>
                    <a:pt x="206209" y="270686"/>
                    <a:pt x="201447" y="270686"/>
                  </a:cubicBezTo>
                  <a:lnTo>
                    <a:pt x="179222" y="270686"/>
                  </a:lnTo>
                  <a:cubicBezTo>
                    <a:pt x="171385" y="270686"/>
                    <a:pt x="165729" y="270041"/>
                    <a:pt x="162157" y="268702"/>
                  </a:cubicBezTo>
                  <a:cubicBezTo>
                    <a:pt x="158584" y="267263"/>
                    <a:pt x="155658" y="264088"/>
                    <a:pt x="153426" y="259177"/>
                  </a:cubicBezTo>
                  <a:lnTo>
                    <a:pt x="121676" y="194486"/>
                  </a:lnTo>
                  <a:cubicBezTo>
                    <a:pt x="118352" y="187343"/>
                    <a:pt x="114829" y="181935"/>
                    <a:pt x="111159" y="178214"/>
                  </a:cubicBezTo>
                  <a:cubicBezTo>
                    <a:pt x="107586" y="174395"/>
                    <a:pt x="103022" y="171765"/>
                    <a:pt x="97466" y="170277"/>
                  </a:cubicBezTo>
                  <a:cubicBezTo>
                    <a:pt x="92009" y="168689"/>
                    <a:pt x="84865" y="167896"/>
                    <a:pt x="76035" y="167896"/>
                  </a:cubicBezTo>
                  <a:lnTo>
                    <a:pt x="47857" y="167896"/>
                  </a:lnTo>
                  <a:lnTo>
                    <a:pt x="47857" y="257788"/>
                  </a:lnTo>
                  <a:cubicBezTo>
                    <a:pt x="47857" y="262550"/>
                    <a:pt x="46914" y="265924"/>
                    <a:pt x="45079" y="267908"/>
                  </a:cubicBezTo>
                  <a:cubicBezTo>
                    <a:pt x="43342" y="269793"/>
                    <a:pt x="39969" y="270686"/>
                    <a:pt x="34958" y="270686"/>
                  </a:cubicBezTo>
                  <a:close/>
                  <a:moveTo>
                    <a:pt x="47857" y="123247"/>
                  </a:moveTo>
                  <a:lnTo>
                    <a:pt x="114134" y="123247"/>
                  </a:lnTo>
                  <a:cubicBezTo>
                    <a:pt x="126834" y="123247"/>
                    <a:pt x="136658" y="119874"/>
                    <a:pt x="143702" y="113128"/>
                  </a:cubicBezTo>
                  <a:cubicBezTo>
                    <a:pt x="150698" y="106380"/>
                    <a:pt x="154219" y="96657"/>
                    <a:pt x="154219" y="83957"/>
                  </a:cubicBezTo>
                  <a:cubicBezTo>
                    <a:pt x="154219" y="71257"/>
                    <a:pt x="150698" y="61533"/>
                    <a:pt x="143702" y="54786"/>
                  </a:cubicBezTo>
                  <a:cubicBezTo>
                    <a:pt x="136658" y="48040"/>
                    <a:pt x="126834" y="44666"/>
                    <a:pt x="114134" y="44666"/>
                  </a:cubicBezTo>
                  <a:lnTo>
                    <a:pt x="47857" y="44666"/>
                  </a:lnTo>
                  <a:close/>
                </a:path>
              </a:pathLst>
            </a:custGeom>
            <a:solidFill>
              <a:srgbClr val="3C8C3A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5" name="Forma Livre: Forma 64">
              <a:extLst>
                <a:ext uri="{FF2B5EF4-FFF2-40B4-BE49-F238E27FC236}">
                  <a16:creationId xmlns:a16="http://schemas.microsoft.com/office/drawing/2014/main" id="{9384CD10-B1C8-140F-09C7-BB1A0234EDC5}"/>
                </a:ext>
              </a:extLst>
            </p:cNvPr>
            <p:cNvSpPr/>
            <p:nvPr/>
          </p:nvSpPr>
          <p:spPr>
            <a:xfrm>
              <a:off x="6929888" y="3516339"/>
              <a:ext cx="47625" cy="270470"/>
            </a:xfrm>
            <a:custGeom>
              <a:avLst/>
              <a:gdLst>
                <a:gd name="connsiteX0" fmla="*/ 13149 w 47625"/>
                <a:gd name="connsiteY0" fmla="*/ 270686 h 270470"/>
                <a:gd name="connsiteX1" fmla="*/ 3029 w 47625"/>
                <a:gd name="connsiteY1" fmla="*/ 267908 h 270470"/>
                <a:gd name="connsiteX2" fmla="*/ 251 w 47625"/>
                <a:gd name="connsiteY2" fmla="*/ 257788 h 270470"/>
                <a:gd name="connsiteX3" fmla="*/ 251 w 47625"/>
                <a:gd name="connsiteY3" fmla="*/ 13115 h 270470"/>
                <a:gd name="connsiteX4" fmla="*/ 3029 w 47625"/>
                <a:gd name="connsiteY4" fmla="*/ 3193 h 270470"/>
                <a:gd name="connsiteX5" fmla="*/ 13149 w 47625"/>
                <a:gd name="connsiteY5" fmla="*/ 216 h 270470"/>
                <a:gd name="connsiteX6" fmla="*/ 34977 w 47625"/>
                <a:gd name="connsiteY6" fmla="*/ 216 h 270470"/>
                <a:gd name="connsiteX7" fmla="*/ 45098 w 47625"/>
                <a:gd name="connsiteY7" fmla="*/ 3193 h 270470"/>
                <a:gd name="connsiteX8" fmla="*/ 47876 w 47625"/>
                <a:gd name="connsiteY8" fmla="*/ 13115 h 270470"/>
                <a:gd name="connsiteX9" fmla="*/ 47876 w 47625"/>
                <a:gd name="connsiteY9" fmla="*/ 257788 h 270470"/>
                <a:gd name="connsiteX10" fmla="*/ 45098 w 47625"/>
                <a:gd name="connsiteY10" fmla="*/ 267908 h 270470"/>
                <a:gd name="connsiteX11" fmla="*/ 34977 w 47625"/>
                <a:gd name="connsiteY11" fmla="*/ 270686 h 270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7625" h="270470">
                  <a:moveTo>
                    <a:pt x="13149" y="270686"/>
                  </a:moveTo>
                  <a:cubicBezTo>
                    <a:pt x="8387" y="270686"/>
                    <a:pt x="5013" y="269793"/>
                    <a:pt x="3029" y="267908"/>
                  </a:cubicBezTo>
                  <a:cubicBezTo>
                    <a:pt x="1144" y="265924"/>
                    <a:pt x="251" y="262550"/>
                    <a:pt x="251" y="257788"/>
                  </a:cubicBezTo>
                  <a:lnTo>
                    <a:pt x="251" y="13115"/>
                  </a:lnTo>
                  <a:cubicBezTo>
                    <a:pt x="251" y="8353"/>
                    <a:pt x="1144" y="5077"/>
                    <a:pt x="3029" y="3193"/>
                  </a:cubicBezTo>
                  <a:cubicBezTo>
                    <a:pt x="5013" y="1208"/>
                    <a:pt x="8387" y="216"/>
                    <a:pt x="13149" y="216"/>
                  </a:cubicBezTo>
                  <a:lnTo>
                    <a:pt x="34977" y="216"/>
                  </a:lnTo>
                  <a:cubicBezTo>
                    <a:pt x="39988" y="216"/>
                    <a:pt x="43361" y="1208"/>
                    <a:pt x="45098" y="3193"/>
                  </a:cubicBezTo>
                  <a:cubicBezTo>
                    <a:pt x="46933" y="5077"/>
                    <a:pt x="47876" y="8353"/>
                    <a:pt x="47876" y="13115"/>
                  </a:cubicBezTo>
                  <a:lnTo>
                    <a:pt x="47876" y="257788"/>
                  </a:lnTo>
                  <a:cubicBezTo>
                    <a:pt x="47876" y="262550"/>
                    <a:pt x="46933" y="265924"/>
                    <a:pt x="45098" y="267908"/>
                  </a:cubicBezTo>
                  <a:cubicBezTo>
                    <a:pt x="43361" y="269793"/>
                    <a:pt x="39988" y="270686"/>
                    <a:pt x="34977" y="270686"/>
                  </a:cubicBezTo>
                  <a:close/>
                </a:path>
              </a:pathLst>
            </a:custGeom>
            <a:solidFill>
              <a:srgbClr val="3C8C3A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6" name="Forma Livre: Forma 65">
              <a:extLst>
                <a:ext uri="{FF2B5EF4-FFF2-40B4-BE49-F238E27FC236}">
                  <a16:creationId xmlns:a16="http://schemas.microsoft.com/office/drawing/2014/main" id="{79E348B7-E0D2-7D26-F9EF-A279125B4154}"/>
                </a:ext>
              </a:extLst>
            </p:cNvPr>
            <p:cNvSpPr/>
            <p:nvPr/>
          </p:nvSpPr>
          <p:spPr>
            <a:xfrm>
              <a:off x="7015676" y="3510584"/>
              <a:ext cx="217885" cy="281979"/>
            </a:xfrm>
            <a:custGeom>
              <a:avLst/>
              <a:gdLst>
                <a:gd name="connsiteX0" fmla="*/ 109200 w 217885"/>
                <a:gd name="connsiteY0" fmla="*/ 282195 h 281979"/>
                <a:gd name="connsiteX1" fmla="*/ 28436 w 217885"/>
                <a:gd name="connsiteY1" fmla="*/ 255605 h 281979"/>
                <a:gd name="connsiteX2" fmla="*/ 258 w 217885"/>
                <a:gd name="connsiteY2" fmla="*/ 182778 h 281979"/>
                <a:gd name="connsiteX3" fmla="*/ 258 w 217885"/>
                <a:gd name="connsiteY3" fmla="*/ 99633 h 281979"/>
                <a:gd name="connsiteX4" fmla="*/ 28436 w 217885"/>
                <a:gd name="connsiteY4" fmla="*/ 27005 h 281979"/>
                <a:gd name="connsiteX5" fmla="*/ 109200 w 217885"/>
                <a:gd name="connsiteY5" fmla="*/ 216 h 281979"/>
                <a:gd name="connsiteX6" fmla="*/ 189964 w 217885"/>
                <a:gd name="connsiteY6" fmla="*/ 27005 h 281979"/>
                <a:gd name="connsiteX7" fmla="*/ 218143 w 217885"/>
                <a:gd name="connsiteY7" fmla="*/ 99633 h 281979"/>
                <a:gd name="connsiteX8" fmla="*/ 218143 w 217885"/>
                <a:gd name="connsiteY8" fmla="*/ 182778 h 281979"/>
                <a:gd name="connsiteX9" fmla="*/ 189964 w 217885"/>
                <a:gd name="connsiteY9" fmla="*/ 255605 h 281979"/>
                <a:gd name="connsiteX10" fmla="*/ 109200 w 217885"/>
                <a:gd name="connsiteY10" fmla="*/ 282195 h 281979"/>
                <a:gd name="connsiteX11" fmla="*/ 109200 w 217885"/>
                <a:gd name="connsiteY11" fmla="*/ 237547 h 281979"/>
                <a:gd name="connsiteX12" fmla="*/ 154246 w 217885"/>
                <a:gd name="connsiteY12" fmla="*/ 223656 h 281979"/>
                <a:gd name="connsiteX13" fmla="*/ 170121 w 217885"/>
                <a:gd name="connsiteY13" fmla="*/ 183175 h 281979"/>
                <a:gd name="connsiteX14" fmla="*/ 170121 w 217885"/>
                <a:gd name="connsiteY14" fmla="*/ 99236 h 281979"/>
                <a:gd name="connsiteX15" fmla="*/ 154246 w 217885"/>
                <a:gd name="connsiteY15" fmla="*/ 58755 h 281979"/>
                <a:gd name="connsiteX16" fmla="*/ 109200 w 217885"/>
                <a:gd name="connsiteY16" fmla="*/ 44864 h 281979"/>
                <a:gd name="connsiteX17" fmla="*/ 63957 w 217885"/>
                <a:gd name="connsiteY17" fmla="*/ 58755 h 281979"/>
                <a:gd name="connsiteX18" fmla="*/ 48082 w 217885"/>
                <a:gd name="connsiteY18" fmla="*/ 99236 h 281979"/>
                <a:gd name="connsiteX19" fmla="*/ 48082 w 217885"/>
                <a:gd name="connsiteY19" fmla="*/ 183175 h 281979"/>
                <a:gd name="connsiteX20" fmla="*/ 63957 w 217885"/>
                <a:gd name="connsiteY20" fmla="*/ 223656 h 281979"/>
                <a:gd name="connsiteX21" fmla="*/ 109200 w 217885"/>
                <a:gd name="connsiteY21" fmla="*/ 237547 h 281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17885" h="281979">
                  <a:moveTo>
                    <a:pt x="109200" y="282195"/>
                  </a:moveTo>
                  <a:cubicBezTo>
                    <a:pt x="74127" y="282195"/>
                    <a:pt x="47189" y="273365"/>
                    <a:pt x="28436" y="255605"/>
                  </a:cubicBezTo>
                  <a:cubicBezTo>
                    <a:pt x="9634" y="237745"/>
                    <a:pt x="258" y="213486"/>
                    <a:pt x="258" y="182778"/>
                  </a:cubicBezTo>
                  <a:lnTo>
                    <a:pt x="258" y="99633"/>
                  </a:lnTo>
                  <a:cubicBezTo>
                    <a:pt x="258" y="68975"/>
                    <a:pt x="9634" y="44765"/>
                    <a:pt x="28436" y="27005"/>
                  </a:cubicBezTo>
                  <a:cubicBezTo>
                    <a:pt x="47189" y="9145"/>
                    <a:pt x="74127" y="216"/>
                    <a:pt x="109200" y="216"/>
                  </a:cubicBezTo>
                  <a:cubicBezTo>
                    <a:pt x="144224" y="216"/>
                    <a:pt x="171162" y="9145"/>
                    <a:pt x="189964" y="27005"/>
                  </a:cubicBezTo>
                  <a:cubicBezTo>
                    <a:pt x="208717" y="44765"/>
                    <a:pt x="218143" y="68975"/>
                    <a:pt x="218143" y="99633"/>
                  </a:cubicBezTo>
                  <a:lnTo>
                    <a:pt x="218143" y="182778"/>
                  </a:lnTo>
                  <a:cubicBezTo>
                    <a:pt x="218143" y="213486"/>
                    <a:pt x="208717" y="237745"/>
                    <a:pt x="189964" y="255605"/>
                  </a:cubicBezTo>
                  <a:cubicBezTo>
                    <a:pt x="171162" y="273365"/>
                    <a:pt x="144224" y="282195"/>
                    <a:pt x="109200" y="282195"/>
                  </a:cubicBezTo>
                  <a:close/>
                  <a:moveTo>
                    <a:pt x="109200" y="237547"/>
                  </a:moveTo>
                  <a:cubicBezTo>
                    <a:pt x="128648" y="237547"/>
                    <a:pt x="143630" y="232933"/>
                    <a:pt x="154246" y="223656"/>
                  </a:cubicBezTo>
                  <a:cubicBezTo>
                    <a:pt x="164812" y="214429"/>
                    <a:pt x="170121" y="200935"/>
                    <a:pt x="170121" y="183175"/>
                  </a:cubicBezTo>
                  <a:lnTo>
                    <a:pt x="170121" y="99236"/>
                  </a:lnTo>
                  <a:cubicBezTo>
                    <a:pt x="170121" y="81525"/>
                    <a:pt x="164812" y="68031"/>
                    <a:pt x="154246" y="58755"/>
                  </a:cubicBezTo>
                  <a:cubicBezTo>
                    <a:pt x="143630" y="49527"/>
                    <a:pt x="128648" y="44864"/>
                    <a:pt x="109200" y="44864"/>
                  </a:cubicBezTo>
                  <a:cubicBezTo>
                    <a:pt x="89605" y="44864"/>
                    <a:pt x="74524" y="49527"/>
                    <a:pt x="63957" y="58755"/>
                  </a:cubicBezTo>
                  <a:cubicBezTo>
                    <a:pt x="53340" y="68031"/>
                    <a:pt x="48082" y="81525"/>
                    <a:pt x="48082" y="99236"/>
                  </a:cubicBezTo>
                  <a:lnTo>
                    <a:pt x="48082" y="183175"/>
                  </a:lnTo>
                  <a:cubicBezTo>
                    <a:pt x="48082" y="200935"/>
                    <a:pt x="53340" y="214429"/>
                    <a:pt x="63957" y="223656"/>
                  </a:cubicBezTo>
                  <a:cubicBezTo>
                    <a:pt x="74524" y="232933"/>
                    <a:pt x="89605" y="237547"/>
                    <a:pt x="109200" y="237547"/>
                  </a:cubicBezTo>
                  <a:close/>
                </a:path>
              </a:pathLst>
            </a:custGeom>
            <a:solidFill>
              <a:srgbClr val="3C8C3A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7" name="Forma Livre: Forma 66">
              <a:extLst>
                <a:ext uri="{FF2B5EF4-FFF2-40B4-BE49-F238E27FC236}">
                  <a16:creationId xmlns:a16="http://schemas.microsoft.com/office/drawing/2014/main" id="{CCE65E56-61A1-9E62-F9C0-44D44455232F}"/>
                </a:ext>
              </a:extLst>
            </p:cNvPr>
            <p:cNvSpPr/>
            <p:nvPr/>
          </p:nvSpPr>
          <p:spPr>
            <a:xfrm>
              <a:off x="5385849" y="3936630"/>
              <a:ext cx="106164" cy="138509"/>
            </a:xfrm>
            <a:custGeom>
              <a:avLst/>
              <a:gdLst>
                <a:gd name="connsiteX0" fmla="*/ 53312 w 106164"/>
                <a:gd name="connsiteY0" fmla="*/ 138747 h 138509"/>
                <a:gd name="connsiteX1" fmla="*/ 23547 w 106164"/>
                <a:gd name="connsiteY1" fmla="*/ 131802 h 138509"/>
                <a:gd name="connsiteX2" fmla="*/ 5886 w 106164"/>
                <a:gd name="connsiteY2" fmla="*/ 109775 h 138509"/>
                <a:gd name="connsiteX3" fmla="*/ 131 w 106164"/>
                <a:gd name="connsiteY3" fmla="*/ 69493 h 138509"/>
                <a:gd name="connsiteX4" fmla="*/ 5886 w 106164"/>
                <a:gd name="connsiteY4" fmla="*/ 29408 h 138509"/>
                <a:gd name="connsiteX5" fmla="*/ 23547 w 106164"/>
                <a:gd name="connsiteY5" fmla="*/ 7184 h 138509"/>
                <a:gd name="connsiteX6" fmla="*/ 53312 w 106164"/>
                <a:gd name="connsiteY6" fmla="*/ 238 h 138509"/>
                <a:gd name="connsiteX7" fmla="*/ 82879 w 106164"/>
                <a:gd name="connsiteY7" fmla="*/ 7184 h 138509"/>
                <a:gd name="connsiteX8" fmla="*/ 100342 w 106164"/>
                <a:gd name="connsiteY8" fmla="*/ 29408 h 138509"/>
                <a:gd name="connsiteX9" fmla="*/ 106295 w 106164"/>
                <a:gd name="connsiteY9" fmla="*/ 69493 h 138509"/>
                <a:gd name="connsiteX10" fmla="*/ 100342 w 106164"/>
                <a:gd name="connsiteY10" fmla="*/ 109775 h 138509"/>
                <a:gd name="connsiteX11" fmla="*/ 82879 w 106164"/>
                <a:gd name="connsiteY11" fmla="*/ 131802 h 138509"/>
                <a:gd name="connsiteX12" fmla="*/ 53312 w 106164"/>
                <a:gd name="connsiteY12" fmla="*/ 138747 h 138509"/>
                <a:gd name="connsiteX13" fmla="*/ 53312 w 106164"/>
                <a:gd name="connsiteY13" fmla="*/ 121483 h 138509"/>
                <a:gd name="connsiteX14" fmla="*/ 71568 w 106164"/>
                <a:gd name="connsiteY14" fmla="*/ 116721 h 138509"/>
                <a:gd name="connsiteX15" fmla="*/ 82482 w 106164"/>
                <a:gd name="connsiteY15" fmla="*/ 100647 h 138509"/>
                <a:gd name="connsiteX16" fmla="*/ 86253 w 106164"/>
                <a:gd name="connsiteY16" fmla="*/ 69493 h 138509"/>
                <a:gd name="connsiteX17" fmla="*/ 82482 w 106164"/>
                <a:gd name="connsiteY17" fmla="*/ 38139 h 138509"/>
                <a:gd name="connsiteX18" fmla="*/ 71568 w 106164"/>
                <a:gd name="connsiteY18" fmla="*/ 22264 h 138509"/>
                <a:gd name="connsiteX19" fmla="*/ 53312 w 106164"/>
                <a:gd name="connsiteY19" fmla="*/ 17502 h 138509"/>
                <a:gd name="connsiteX20" fmla="*/ 34857 w 106164"/>
                <a:gd name="connsiteY20" fmla="*/ 22264 h 138509"/>
                <a:gd name="connsiteX21" fmla="*/ 23745 w 106164"/>
                <a:gd name="connsiteY21" fmla="*/ 38139 h 138509"/>
                <a:gd name="connsiteX22" fmla="*/ 20173 w 106164"/>
                <a:gd name="connsiteY22" fmla="*/ 69493 h 138509"/>
                <a:gd name="connsiteX23" fmla="*/ 23745 w 106164"/>
                <a:gd name="connsiteY23" fmla="*/ 100647 h 138509"/>
                <a:gd name="connsiteX24" fmla="*/ 34857 w 106164"/>
                <a:gd name="connsiteY24" fmla="*/ 116721 h 138509"/>
                <a:gd name="connsiteX25" fmla="*/ 53312 w 106164"/>
                <a:gd name="connsiteY25" fmla="*/ 121483 h 13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6164" h="138509">
                  <a:moveTo>
                    <a:pt x="53312" y="138747"/>
                  </a:moveTo>
                  <a:cubicBezTo>
                    <a:pt x="41406" y="138747"/>
                    <a:pt x="31484" y="136416"/>
                    <a:pt x="23547" y="131802"/>
                  </a:cubicBezTo>
                  <a:cubicBezTo>
                    <a:pt x="15708" y="127188"/>
                    <a:pt x="9854" y="119846"/>
                    <a:pt x="5886" y="109775"/>
                  </a:cubicBezTo>
                  <a:cubicBezTo>
                    <a:pt x="2016" y="99605"/>
                    <a:pt x="131" y="86161"/>
                    <a:pt x="131" y="69493"/>
                  </a:cubicBezTo>
                  <a:cubicBezTo>
                    <a:pt x="131" y="52824"/>
                    <a:pt x="2016" y="39479"/>
                    <a:pt x="5886" y="29408"/>
                  </a:cubicBezTo>
                  <a:cubicBezTo>
                    <a:pt x="9854" y="19238"/>
                    <a:pt x="15708" y="11846"/>
                    <a:pt x="23547" y="7184"/>
                  </a:cubicBezTo>
                  <a:cubicBezTo>
                    <a:pt x="31484" y="2570"/>
                    <a:pt x="41406" y="238"/>
                    <a:pt x="53312" y="238"/>
                  </a:cubicBezTo>
                  <a:cubicBezTo>
                    <a:pt x="65218" y="238"/>
                    <a:pt x="75041" y="2570"/>
                    <a:pt x="82879" y="7184"/>
                  </a:cubicBezTo>
                  <a:cubicBezTo>
                    <a:pt x="90668" y="11846"/>
                    <a:pt x="96472" y="19238"/>
                    <a:pt x="100342" y="29408"/>
                  </a:cubicBezTo>
                  <a:cubicBezTo>
                    <a:pt x="104311" y="39479"/>
                    <a:pt x="106295" y="52824"/>
                    <a:pt x="106295" y="69493"/>
                  </a:cubicBezTo>
                  <a:cubicBezTo>
                    <a:pt x="106295" y="86161"/>
                    <a:pt x="104311" y="99605"/>
                    <a:pt x="100342" y="109775"/>
                  </a:cubicBezTo>
                  <a:cubicBezTo>
                    <a:pt x="96472" y="119846"/>
                    <a:pt x="90668" y="127188"/>
                    <a:pt x="82879" y="131802"/>
                  </a:cubicBezTo>
                  <a:cubicBezTo>
                    <a:pt x="75041" y="136416"/>
                    <a:pt x="65218" y="138747"/>
                    <a:pt x="53312" y="138747"/>
                  </a:cubicBezTo>
                  <a:close/>
                  <a:moveTo>
                    <a:pt x="53312" y="121483"/>
                  </a:moveTo>
                  <a:cubicBezTo>
                    <a:pt x="60555" y="121483"/>
                    <a:pt x="66657" y="119896"/>
                    <a:pt x="71568" y="116721"/>
                  </a:cubicBezTo>
                  <a:cubicBezTo>
                    <a:pt x="76430" y="113546"/>
                    <a:pt x="80101" y="108188"/>
                    <a:pt x="82482" y="100647"/>
                  </a:cubicBezTo>
                  <a:cubicBezTo>
                    <a:pt x="84963" y="93107"/>
                    <a:pt x="86253" y="82738"/>
                    <a:pt x="86253" y="69493"/>
                  </a:cubicBezTo>
                  <a:cubicBezTo>
                    <a:pt x="86253" y="56148"/>
                    <a:pt x="84963" y="45680"/>
                    <a:pt x="82482" y="38139"/>
                  </a:cubicBezTo>
                  <a:cubicBezTo>
                    <a:pt x="80101" y="30599"/>
                    <a:pt x="76430" y="25340"/>
                    <a:pt x="71568" y="22264"/>
                  </a:cubicBezTo>
                  <a:cubicBezTo>
                    <a:pt x="66657" y="19089"/>
                    <a:pt x="60555" y="17502"/>
                    <a:pt x="53312" y="17502"/>
                  </a:cubicBezTo>
                  <a:cubicBezTo>
                    <a:pt x="45871" y="17502"/>
                    <a:pt x="39719" y="19089"/>
                    <a:pt x="34857" y="22264"/>
                  </a:cubicBezTo>
                  <a:cubicBezTo>
                    <a:pt x="29946" y="25340"/>
                    <a:pt x="26225" y="30599"/>
                    <a:pt x="23745" y="38139"/>
                  </a:cubicBezTo>
                  <a:cubicBezTo>
                    <a:pt x="21364" y="45680"/>
                    <a:pt x="20173" y="56148"/>
                    <a:pt x="20173" y="69493"/>
                  </a:cubicBezTo>
                  <a:cubicBezTo>
                    <a:pt x="20173" y="82738"/>
                    <a:pt x="21364" y="93107"/>
                    <a:pt x="23745" y="100647"/>
                  </a:cubicBezTo>
                  <a:cubicBezTo>
                    <a:pt x="26225" y="108188"/>
                    <a:pt x="29946" y="113546"/>
                    <a:pt x="34857" y="116721"/>
                  </a:cubicBezTo>
                  <a:cubicBezTo>
                    <a:pt x="39719" y="119896"/>
                    <a:pt x="45871" y="121483"/>
                    <a:pt x="53312" y="121483"/>
                  </a:cubicBezTo>
                  <a:close/>
                </a:path>
              </a:pathLst>
            </a:custGeom>
            <a:solidFill>
              <a:srgbClr val="2C3A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8" name="Forma Livre: Forma 67">
              <a:extLst>
                <a:ext uri="{FF2B5EF4-FFF2-40B4-BE49-F238E27FC236}">
                  <a16:creationId xmlns:a16="http://schemas.microsoft.com/office/drawing/2014/main" id="{DD294763-DAD6-8F6A-CA2A-EA897F2AEA55}"/>
                </a:ext>
              </a:extLst>
            </p:cNvPr>
            <p:cNvSpPr/>
            <p:nvPr/>
          </p:nvSpPr>
          <p:spPr>
            <a:xfrm>
              <a:off x="5579691" y="3939209"/>
              <a:ext cx="100012" cy="133350"/>
            </a:xfrm>
            <a:custGeom>
              <a:avLst/>
              <a:gdLst>
                <a:gd name="connsiteX0" fmla="*/ 81902 w 100012"/>
                <a:gd name="connsiteY0" fmla="*/ 238 h 133350"/>
                <a:gd name="connsiteX1" fmla="*/ 100158 w 100012"/>
                <a:gd name="connsiteY1" fmla="*/ 238 h 133350"/>
                <a:gd name="connsiteX2" fmla="*/ 100158 w 100012"/>
                <a:gd name="connsiteY2" fmla="*/ 133588 h 133350"/>
                <a:gd name="connsiteX3" fmla="*/ 83489 w 100012"/>
                <a:gd name="connsiteY3" fmla="*/ 133588 h 133350"/>
                <a:gd name="connsiteX4" fmla="*/ 18799 w 100012"/>
                <a:gd name="connsiteY4" fmla="*/ 34369 h 133350"/>
                <a:gd name="connsiteX5" fmla="*/ 18799 w 100012"/>
                <a:gd name="connsiteY5" fmla="*/ 133588 h 133350"/>
                <a:gd name="connsiteX6" fmla="*/ 146 w 100012"/>
                <a:gd name="connsiteY6" fmla="*/ 133588 h 133350"/>
                <a:gd name="connsiteX7" fmla="*/ 146 w 100012"/>
                <a:gd name="connsiteY7" fmla="*/ 238 h 133350"/>
                <a:gd name="connsiteX8" fmla="*/ 17211 w 100012"/>
                <a:gd name="connsiteY8" fmla="*/ 238 h 133350"/>
                <a:gd name="connsiteX9" fmla="*/ 81902 w 100012"/>
                <a:gd name="connsiteY9" fmla="*/ 9925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12" h="133350">
                  <a:moveTo>
                    <a:pt x="81902" y="238"/>
                  </a:moveTo>
                  <a:lnTo>
                    <a:pt x="100158" y="238"/>
                  </a:lnTo>
                  <a:lnTo>
                    <a:pt x="100158" y="133588"/>
                  </a:lnTo>
                  <a:lnTo>
                    <a:pt x="83489" y="133588"/>
                  </a:lnTo>
                  <a:lnTo>
                    <a:pt x="18799" y="34369"/>
                  </a:lnTo>
                  <a:lnTo>
                    <a:pt x="18799" y="133588"/>
                  </a:lnTo>
                  <a:lnTo>
                    <a:pt x="146" y="133588"/>
                  </a:lnTo>
                  <a:lnTo>
                    <a:pt x="146" y="238"/>
                  </a:lnTo>
                  <a:lnTo>
                    <a:pt x="17211" y="238"/>
                  </a:lnTo>
                  <a:lnTo>
                    <a:pt x="81902" y="99259"/>
                  </a:lnTo>
                  <a:close/>
                </a:path>
              </a:pathLst>
            </a:custGeom>
            <a:solidFill>
              <a:srgbClr val="2C3A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69" name="Forma Livre: Forma 68">
              <a:extLst>
                <a:ext uri="{FF2B5EF4-FFF2-40B4-BE49-F238E27FC236}">
                  <a16:creationId xmlns:a16="http://schemas.microsoft.com/office/drawing/2014/main" id="{7D144263-AE17-515A-D492-B96F1903B556}"/>
                </a:ext>
              </a:extLst>
            </p:cNvPr>
            <p:cNvSpPr/>
            <p:nvPr/>
          </p:nvSpPr>
          <p:spPr>
            <a:xfrm>
              <a:off x="5774953" y="3939209"/>
              <a:ext cx="85328" cy="133350"/>
            </a:xfrm>
            <a:custGeom>
              <a:avLst/>
              <a:gdLst>
                <a:gd name="connsiteX0" fmla="*/ 161 w 85328"/>
                <a:gd name="connsiteY0" fmla="*/ 133588 h 133350"/>
                <a:gd name="connsiteX1" fmla="*/ 161 w 85328"/>
                <a:gd name="connsiteY1" fmla="*/ 238 h 133350"/>
                <a:gd name="connsiteX2" fmla="*/ 19806 w 85328"/>
                <a:gd name="connsiteY2" fmla="*/ 238 h 133350"/>
                <a:gd name="connsiteX3" fmla="*/ 19806 w 85328"/>
                <a:gd name="connsiteY3" fmla="*/ 115927 h 133350"/>
                <a:gd name="connsiteX4" fmla="*/ 85489 w 85328"/>
                <a:gd name="connsiteY4" fmla="*/ 115927 h 133350"/>
                <a:gd name="connsiteX5" fmla="*/ 82512 w 85328"/>
                <a:gd name="connsiteY5" fmla="*/ 13358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328" h="133350">
                  <a:moveTo>
                    <a:pt x="161" y="133588"/>
                  </a:moveTo>
                  <a:lnTo>
                    <a:pt x="161" y="238"/>
                  </a:lnTo>
                  <a:lnTo>
                    <a:pt x="19806" y="238"/>
                  </a:lnTo>
                  <a:lnTo>
                    <a:pt x="19806" y="115927"/>
                  </a:lnTo>
                  <a:lnTo>
                    <a:pt x="85489" y="115927"/>
                  </a:lnTo>
                  <a:lnTo>
                    <a:pt x="82512" y="133588"/>
                  </a:lnTo>
                  <a:close/>
                </a:path>
              </a:pathLst>
            </a:custGeom>
            <a:solidFill>
              <a:srgbClr val="2C3A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0" name="Forma Livre: Forma 69">
              <a:extLst>
                <a:ext uri="{FF2B5EF4-FFF2-40B4-BE49-F238E27FC236}">
                  <a16:creationId xmlns:a16="http://schemas.microsoft.com/office/drawing/2014/main" id="{BF6757C8-7B5C-1479-D49B-E7898ADCE64A}"/>
                </a:ext>
              </a:extLst>
            </p:cNvPr>
            <p:cNvSpPr/>
            <p:nvPr/>
          </p:nvSpPr>
          <p:spPr>
            <a:xfrm>
              <a:off x="5941450" y="3939209"/>
              <a:ext cx="19645" cy="133350"/>
            </a:xfrm>
            <a:custGeom>
              <a:avLst/>
              <a:gdLst>
                <a:gd name="connsiteX0" fmla="*/ 174 w 19645"/>
                <a:gd name="connsiteY0" fmla="*/ 133588 h 133350"/>
                <a:gd name="connsiteX1" fmla="*/ 174 w 19645"/>
                <a:gd name="connsiteY1" fmla="*/ 238 h 133350"/>
                <a:gd name="connsiteX2" fmla="*/ 19819 w 19645"/>
                <a:gd name="connsiteY2" fmla="*/ 238 h 133350"/>
                <a:gd name="connsiteX3" fmla="*/ 19819 w 19645"/>
                <a:gd name="connsiteY3" fmla="*/ 13358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645" h="133350">
                  <a:moveTo>
                    <a:pt x="174" y="133588"/>
                  </a:moveTo>
                  <a:lnTo>
                    <a:pt x="174" y="238"/>
                  </a:lnTo>
                  <a:lnTo>
                    <a:pt x="19819" y="238"/>
                  </a:lnTo>
                  <a:lnTo>
                    <a:pt x="19819" y="133588"/>
                  </a:lnTo>
                  <a:close/>
                </a:path>
              </a:pathLst>
            </a:custGeom>
            <a:solidFill>
              <a:srgbClr val="2C3A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1" name="Forma Livre: Forma 70">
              <a:extLst>
                <a:ext uri="{FF2B5EF4-FFF2-40B4-BE49-F238E27FC236}">
                  <a16:creationId xmlns:a16="http://schemas.microsoft.com/office/drawing/2014/main" id="{7995CD2A-9F43-953D-0258-9F9467004316}"/>
                </a:ext>
              </a:extLst>
            </p:cNvPr>
            <p:cNvSpPr/>
            <p:nvPr/>
          </p:nvSpPr>
          <p:spPr>
            <a:xfrm>
              <a:off x="6056322" y="3939209"/>
              <a:ext cx="100012" cy="133350"/>
            </a:xfrm>
            <a:custGeom>
              <a:avLst/>
              <a:gdLst>
                <a:gd name="connsiteX0" fmla="*/ 81939 w 100012"/>
                <a:gd name="connsiteY0" fmla="*/ 238 h 133350"/>
                <a:gd name="connsiteX1" fmla="*/ 100196 w 100012"/>
                <a:gd name="connsiteY1" fmla="*/ 238 h 133350"/>
                <a:gd name="connsiteX2" fmla="*/ 100196 w 100012"/>
                <a:gd name="connsiteY2" fmla="*/ 133588 h 133350"/>
                <a:gd name="connsiteX3" fmla="*/ 83527 w 100012"/>
                <a:gd name="connsiteY3" fmla="*/ 133588 h 133350"/>
                <a:gd name="connsiteX4" fmla="*/ 18836 w 100012"/>
                <a:gd name="connsiteY4" fmla="*/ 34369 h 133350"/>
                <a:gd name="connsiteX5" fmla="*/ 18836 w 100012"/>
                <a:gd name="connsiteY5" fmla="*/ 133588 h 133350"/>
                <a:gd name="connsiteX6" fmla="*/ 183 w 100012"/>
                <a:gd name="connsiteY6" fmla="*/ 133588 h 133350"/>
                <a:gd name="connsiteX7" fmla="*/ 183 w 100012"/>
                <a:gd name="connsiteY7" fmla="*/ 238 h 133350"/>
                <a:gd name="connsiteX8" fmla="*/ 17249 w 100012"/>
                <a:gd name="connsiteY8" fmla="*/ 238 h 133350"/>
                <a:gd name="connsiteX9" fmla="*/ 81939 w 100012"/>
                <a:gd name="connsiteY9" fmla="*/ 9925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12" h="133350">
                  <a:moveTo>
                    <a:pt x="81939" y="238"/>
                  </a:moveTo>
                  <a:lnTo>
                    <a:pt x="100196" y="238"/>
                  </a:lnTo>
                  <a:lnTo>
                    <a:pt x="100196" y="133588"/>
                  </a:lnTo>
                  <a:lnTo>
                    <a:pt x="83527" y="133588"/>
                  </a:lnTo>
                  <a:lnTo>
                    <a:pt x="18836" y="34369"/>
                  </a:lnTo>
                  <a:lnTo>
                    <a:pt x="18836" y="133588"/>
                  </a:lnTo>
                  <a:lnTo>
                    <a:pt x="183" y="133588"/>
                  </a:lnTo>
                  <a:lnTo>
                    <a:pt x="183" y="238"/>
                  </a:lnTo>
                  <a:lnTo>
                    <a:pt x="17249" y="238"/>
                  </a:lnTo>
                  <a:lnTo>
                    <a:pt x="81939" y="99259"/>
                  </a:lnTo>
                  <a:close/>
                </a:path>
              </a:pathLst>
            </a:custGeom>
            <a:solidFill>
              <a:srgbClr val="2C3A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id="{0F7238B6-308F-37A6-958F-743D63F85774}"/>
                </a:ext>
              </a:extLst>
            </p:cNvPr>
            <p:cNvSpPr/>
            <p:nvPr/>
          </p:nvSpPr>
          <p:spPr>
            <a:xfrm>
              <a:off x="6251584" y="3939209"/>
              <a:ext cx="88900" cy="133350"/>
            </a:xfrm>
            <a:custGeom>
              <a:avLst/>
              <a:gdLst>
                <a:gd name="connsiteX0" fmla="*/ 198 w 88900"/>
                <a:gd name="connsiteY0" fmla="*/ 133588 h 133350"/>
                <a:gd name="connsiteX1" fmla="*/ 198 w 88900"/>
                <a:gd name="connsiteY1" fmla="*/ 238 h 133350"/>
                <a:gd name="connsiteX2" fmla="*/ 86320 w 88900"/>
                <a:gd name="connsiteY2" fmla="*/ 238 h 133350"/>
                <a:gd name="connsiteX3" fmla="*/ 87511 w 88900"/>
                <a:gd name="connsiteY3" fmla="*/ 17701 h 133350"/>
                <a:gd name="connsiteX4" fmla="*/ 19844 w 88900"/>
                <a:gd name="connsiteY4" fmla="*/ 17701 h 133350"/>
                <a:gd name="connsiteX5" fmla="*/ 19844 w 88900"/>
                <a:gd name="connsiteY5" fmla="*/ 57587 h 133350"/>
                <a:gd name="connsiteX6" fmla="*/ 80367 w 88900"/>
                <a:gd name="connsiteY6" fmla="*/ 57587 h 133350"/>
                <a:gd name="connsiteX7" fmla="*/ 80367 w 88900"/>
                <a:gd name="connsiteY7" fmla="*/ 75049 h 133350"/>
                <a:gd name="connsiteX8" fmla="*/ 19844 w 88900"/>
                <a:gd name="connsiteY8" fmla="*/ 75049 h 133350"/>
                <a:gd name="connsiteX9" fmla="*/ 19844 w 88900"/>
                <a:gd name="connsiteY9" fmla="*/ 116126 h 133350"/>
                <a:gd name="connsiteX10" fmla="*/ 89098 w 88900"/>
                <a:gd name="connsiteY10" fmla="*/ 116126 h 133350"/>
                <a:gd name="connsiteX11" fmla="*/ 86122 w 88900"/>
                <a:gd name="connsiteY11" fmla="*/ 13358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00" h="133350">
                  <a:moveTo>
                    <a:pt x="198" y="133588"/>
                  </a:moveTo>
                  <a:lnTo>
                    <a:pt x="198" y="238"/>
                  </a:lnTo>
                  <a:lnTo>
                    <a:pt x="86320" y="238"/>
                  </a:lnTo>
                  <a:lnTo>
                    <a:pt x="87511" y="17701"/>
                  </a:lnTo>
                  <a:lnTo>
                    <a:pt x="19844" y="17701"/>
                  </a:lnTo>
                  <a:lnTo>
                    <a:pt x="19844" y="57587"/>
                  </a:lnTo>
                  <a:lnTo>
                    <a:pt x="80367" y="57587"/>
                  </a:lnTo>
                  <a:lnTo>
                    <a:pt x="80367" y="75049"/>
                  </a:lnTo>
                  <a:lnTo>
                    <a:pt x="19844" y="75049"/>
                  </a:lnTo>
                  <a:lnTo>
                    <a:pt x="19844" y="116126"/>
                  </a:lnTo>
                  <a:lnTo>
                    <a:pt x="89098" y="116126"/>
                  </a:lnTo>
                  <a:lnTo>
                    <a:pt x="86122" y="133588"/>
                  </a:lnTo>
                  <a:close/>
                </a:path>
              </a:pathLst>
            </a:custGeom>
            <a:solidFill>
              <a:srgbClr val="2C3A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3" name="Forma Livre: Forma 72">
              <a:extLst>
                <a:ext uri="{FF2B5EF4-FFF2-40B4-BE49-F238E27FC236}">
                  <a16:creationId xmlns:a16="http://schemas.microsoft.com/office/drawing/2014/main" id="{E87321D9-4FFB-5639-672A-FC75974CE34F}"/>
                </a:ext>
              </a:extLst>
            </p:cNvPr>
            <p:cNvSpPr/>
            <p:nvPr/>
          </p:nvSpPr>
          <p:spPr>
            <a:xfrm>
              <a:off x="6531810" y="3939209"/>
              <a:ext cx="99020" cy="133350"/>
            </a:xfrm>
            <a:custGeom>
              <a:avLst/>
              <a:gdLst>
                <a:gd name="connsiteX0" fmla="*/ 220 w 99020"/>
                <a:gd name="connsiteY0" fmla="*/ 133588 h 133350"/>
                <a:gd name="connsiteX1" fmla="*/ 220 w 99020"/>
                <a:gd name="connsiteY1" fmla="*/ 238 h 133350"/>
                <a:gd name="connsiteX2" fmla="*/ 46853 w 99020"/>
                <a:gd name="connsiteY2" fmla="*/ 238 h 133350"/>
                <a:gd name="connsiteX3" fmla="*/ 76024 w 99020"/>
                <a:gd name="connsiteY3" fmla="*/ 6985 h 133350"/>
                <a:gd name="connsiteX4" fmla="*/ 93486 w 99020"/>
                <a:gd name="connsiteY4" fmla="*/ 28218 h 133350"/>
                <a:gd name="connsiteX5" fmla="*/ 99241 w 99020"/>
                <a:gd name="connsiteY5" fmla="*/ 66913 h 133350"/>
                <a:gd name="connsiteX6" fmla="*/ 93486 w 99020"/>
                <a:gd name="connsiteY6" fmla="*/ 105609 h 133350"/>
                <a:gd name="connsiteX7" fmla="*/ 76024 w 99020"/>
                <a:gd name="connsiteY7" fmla="*/ 127040 h 133350"/>
                <a:gd name="connsiteX8" fmla="*/ 46853 w 99020"/>
                <a:gd name="connsiteY8" fmla="*/ 133588 h 133350"/>
                <a:gd name="connsiteX9" fmla="*/ 19866 w 99020"/>
                <a:gd name="connsiteY9" fmla="*/ 116126 h 133350"/>
                <a:gd name="connsiteX10" fmla="*/ 46853 w 99020"/>
                <a:gd name="connsiteY10" fmla="*/ 116126 h 133350"/>
                <a:gd name="connsiteX11" fmla="*/ 64713 w 99020"/>
                <a:gd name="connsiteY11" fmla="*/ 111760 h 133350"/>
                <a:gd name="connsiteX12" fmla="*/ 75627 w 99020"/>
                <a:gd name="connsiteY12" fmla="*/ 96877 h 133350"/>
                <a:gd name="connsiteX13" fmla="*/ 79397 w 99020"/>
                <a:gd name="connsiteY13" fmla="*/ 66913 h 133350"/>
                <a:gd name="connsiteX14" fmla="*/ 75627 w 99020"/>
                <a:gd name="connsiteY14" fmla="*/ 37148 h 133350"/>
                <a:gd name="connsiteX15" fmla="*/ 64713 w 99020"/>
                <a:gd name="connsiteY15" fmla="*/ 22066 h 133350"/>
                <a:gd name="connsiteX16" fmla="*/ 46853 w 99020"/>
                <a:gd name="connsiteY16" fmla="*/ 17701 h 133350"/>
                <a:gd name="connsiteX17" fmla="*/ 19866 w 99020"/>
                <a:gd name="connsiteY17" fmla="*/ 17701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9020" h="133350">
                  <a:moveTo>
                    <a:pt x="220" y="133588"/>
                  </a:moveTo>
                  <a:lnTo>
                    <a:pt x="220" y="238"/>
                  </a:lnTo>
                  <a:lnTo>
                    <a:pt x="46853" y="238"/>
                  </a:lnTo>
                  <a:cubicBezTo>
                    <a:pt x="58611" y="238"/>
                    <a:pt x="68334" y="2520"/>
                    <a:pt x="76024" y="6985"/>
                  </a:cubicBezTo>
                  <a:cubicBezTo>
                    <a:pt x="83812" y="11351"/>
                    <a:pt x="89617" y="18445"/>
                    <a:pt x="93486" y="28218"/>
                  </a:cubicBezTo>
                  <a:cubicBezTo>
                    <a:pt x="97306" y="37892"/>
                    <a:pt x="99241" y="50790"/>
                    <a:pt x="99241" y="66913"/>
                  </a:cubicBezTo>
                  <a:cubicBezTo>
                    <a:pt x="99241" y="82937"/>
                    <a:pt x="97306" y="95835"/>
                    <a:pt x="93486" y="105609"/>
                  </a:cubicBezTo>
                  <a:cubicBezTo>
                    <a:pt x="89617" y="115431"/>
                    <a:pt x="83812" y="122575"/>
                    <a:pt x="76024" y="127040"/>
                  </a:cubicBezTo>
                  <a:cubicBezTo>
                    <a:pt x="68334" y="131405"/>
                    <a:pt x="58611" y="133588"/>
                    <a:pt x="46853" y="133588"/>
                  </a:cubicBezTo>
                  <a:close/>
                  <a:moveTo>
                    <a:pt x="19866" y="116126"/>
                  </a:moveTo>
                  <a:lnTo>
                    <a:pt x="46853" y="116126"/>
                  </a:lnTo>
                  <a:cubicBezTo>
                    <a:pt x="53997" y="116126"/>
                    <a:pt x="59950" y="114687"/>
                    <a:pt x="64713" y="111760"/>
                  </a:cubicBezTo>
                  <a:cubicBezTo>
                    <a:pt x="69574" y="108883"/>
                    <a:pt x="73245" y="103922"/>
                    <a:pt x="75627" y="96877"/>
                  </a:cubicBezTo>
                  <a:cubicBezTo>
                    <a:pt x="78107" y="89734"/>
                    <a:pt x="79397" y="79762"/>
                    <a:pt x="79397" y="66913"/>
                  </a:cubicBezTo>
                  <a:cubicBezTo>
                    <a:pt x="79397" y="54114"/>
                    <a:pt x="78107" y="44192"/>
                    <a:pt x="75627" y="37148"/>
                  </a:cubicBezTo>
                  <a:cubicBezTo>
                    <a:pt x="73245" y="30004"/>
                    <a:pt x="69574" y="24993"/>
                    <a:pt x="64713" y="22066"/>
                  </a:cubicBezTo>
                  <a:cubicBezTo>
                    <a:pt x="59950" y="19189"/>
                    <a:pt x="53997" y="17701"/>
                    <a:pt x="46853" y="17701"/>
                  </a:cubicBezTo>
                  <a:lnTo>
                    <a:pt x="19866" y="17701"/>
                  </a:lnTo>
                  <a:close/>
                </a:path>
              </a:pathLst>
            </a:custGeom>
            <a:solidFill>
              <a:srgbClr val="2C3A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C8003E0A-8011-0589-F51A-4586937122A2}"/>
                </a:ext>
              </a:extLst>
            </p:cNvPr>
            <p:cNvSpPr/>
            <p:nvPr/>
          </p:nvSpPr>
          <p:spPr>
            <a:xfrm>
              <a:off x="6718690" y="3939209"/>
              <a:ext cx="88900" cy="133350"/>
            </a:xfrm>
            <a:custGeom>
              <a:avLst/>
              <a:gdLst>
                <a:gd name="connsiteX0" fmla="*/ 235 w 88900"/>
                <a:gd name="connsiteY0" fmla="*/ 133588 h 133350"/>
                <a:gd name="connsiteX1" fmla="*/ 235 w 88900"/>
                <a:gd name="connsiteY1" fmla="*/ 238 h 133350"/>
                <a:gd name="connsiteX2" fmla="*/ 86357 w 88900"/>
                <a:gd name="connsiteY2" fmla="*/ 238 h 133350"/>
                <a:gd name="connsiteX3" fmla="*/ 87548 w 88900"/>
                <a:gd name="connsiteY3" fmla="*/ 17701 h 133350"/>
                <a:gd name="connsiteX4" fmla="*/ 19880 w 88900"/>
                <a:gd name="connsiteY4" fmla="*/ 17701 h 133350"/>
                <a:gd name="connsiteX5" fmla="*/ 19880 w 88900"/>
                <a:gd name="connsiteY5" fmla="*/ 57587 h 133350"/>
                <a:gd name="connsiteX6" fmla="*/ 80404 w 88900"/>
                <a:gd name="connsiteY6" fmla="*/ 57587 h 133350"/>
                <a:gd name="connsiteX7" fmla="*/ 80404 w 88900"/>
                <a:gd name="connsiteY7" fmla="*/ 75049 h 133350"/>
                <a:gd name="connsiteX8" fmla="*/ 19880 w 88900"/>
                <a:gd name="connsiteY8" fmla="*/ 75049 h 133350"/>
                <a:gd name="connsiteX9" fmla="*/ 19880 w 88900"/>
                <a:gd name="connsiteY9" fmla="*/ 116126 h 133350"/>
                <a:gd name="connsiteX10" fmla="*/ 89135 w 88900"/>
                <a:gd name="connsiteY10" fmla="*/ 116126 h 133350"/>
                <a:gd name="connsiteX11" fmla="*/ 86159 w 88900"/>
                <a:gd name="connsiteY11" fmla="*/ 13358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00" h="133350">
                  <a:moveTo>
                    <a:pt x="235" y="133588"/>
                  </a:moveTo>
                  <a:lnTo>
                    <a:pt x="235" y="238"/>
                  </a:lnTo>
                  <a:lnTo>
                    <a:pt x="86357" y="238"/>
                  </a:lnTo>
                  <a:lnTo>
                    <a:pt x="87548" y="17701"/>
                  </a:lnTo>
                  <a:lnTo>
                    <a:pt x="19880" y="17701"/>
                  </a:lnTo>
                  <a:lnTo>
                    <a:pt x="19880" y="57587"/>
                  </a:lnTo>
                  <a:lnTo>
                    <a:pt x="80404" y="57587"/>
                  </a:lnTo>
                  <a:lnTo>
                    <a:pt x="80404" y="75049"/>
                  </a:lnTo>
                  <a:lnTo>
                    <a:pt x="19880" y="75049"/>
                  </a:lnTo>
                  <a:lnTo>
                    <a:pt x="19880" y="116126"/>
                  </a:lnTo>
                  <a:lnTo>
                    <a:pt x="89135" y="116126"/>
                  </a:lnTo>
                  <a:lnTo>
                    <a:pt x="86159" y="133588"/>
                  </a:lnTo>
                  <a:close/>
                </a:path>
              </a:pathLst>
            </a:custGeom>
            <a:solidFill>
              <a:srgbClr val="2C3A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5" name="Forma Livre: Forma 74">
              <a:extLst>
                <a:ext uri="{FF2B5EF4-FFF2-40B4-BE49-F238E27FC236}">
                  <a16:creationId xmlns:a16="http://schemas.microsoft.com/office/drawing/2014/main" id="{9FE42FA7-28A9-C446-B72C-7503785CC264}"/>
                </a:ext>
              </a:extLst>
            </p:cNvPr>
            <p:cNvSpPr/>
            <p:nvPr/>
          </p:nvSpPr>
          <p:spPr>
            <a:xfrm>
              <a:off x="5222338" y="4205909"/>
              <a:ext cx="99020" cy="133350"/>
            </a:xfrm>
            <a:custGeom>
              <a:avLst/>
              <a:gdLst>
                <a:gd name="connsiteX0" fmla="*/ 117 w 99020"/>
                <a:gd name="connsiteY0" fmla="*/ 133609 h 133350"/>
                <a:gd name="connsiteX1" fmla="*/ 117 w 99020"/>
                <a:gd name="connsiteY1" fmla="*/ 259 h 133350"/>
                <a:gd name="connsiteX2" fmla="*/ 46750 w 99020"/>
                <a:gd name="connsiteY2" fmla="*/ 259 h 133350"/>
                <a:gd name="connsiteX3" fmla="*/ 75920 w 99020"/>
                <a:gd name="connsiteY3" fmla="*/ 7006 h 133350"/>
                <a:gd name="connsiteX4" fmla="*/ 93383 w 99020"/>
                <a:gd name="connsiteY4" fmla="*/ 28239 h 133350"/>
                <a:gd name="connsiteX5" fmla="*/ 99138 w 99020"/>
                <a:gd name="connsiteY5" fmla="*/ 66934 h 133350"/>
                <a:gd name="connsiteX6" fmla="*/ 93383 w 99020"/>
                <a:gd name="connsiteY6" fmla="*/ 105630 h 133350"/>
                <a:gd name="connsiteX7" fmla="*/ 75920 w 99020"/>
                <a:gd name="connsiteY7" fmla="*/ 127061 h 133350"/>
                <a:gd name="connsiteX8" fmla="*/ 46750 w 99020"/>
                <a:gd name="connsiteY8" fmla="*/ 133609 h 133350"/>
                <a:gd name="connsiteX9" fmla="*/ 19763 w 99020"/>
                <a:gd name="connsiteY9" fmla="*/ 116147 h 133350"/>
                <a:gd name="connsiteX10" fmla="*/ 46750 w 99020"/>
                <a:gd name="connsiteY10" fmla="*/ 116147 h 133350"/>
                <a:gd name="connsiteX11" fmla="*/ 64610 w 99020"/>
                <a:gd name="connsiteY11" fmla="*/ 111781 h 133350"/>
                <a:gd name="connsiteX12" fmla="*/ 75524 w 99020"/>
                <a:gd name="connsiteY12" fmla="*/ 96898 h 133350"/>
                <a:gd name="connsiteX13" fmla="*/ 79294 w 99020"/>
                <a:gd name="connsiteY13" fmla="*/ 66934 h 133350"/>
                <a:gd name="connsiteX14" fmla="*/ 75524 w 99020"/>
                <a:gd name="connsiteY14" fmla="*/ 37169 h 133350"/>
                <a:gd name="connsiteX15" fmla="*/ 64610 w 99020"/>
                <a:gd name="connsiteY15" fmla="*/ 22087 h 133350"/>
                <a:gd name="connsiteX16" fmla="*/ 46750 w 99020"/>
                <a:gd name="connsiteY16" fmla="*/ 17722 h 133350"/>
                <a:gd name="connsiteX17" fmla="*/ 19763 w 99020"/>
                <a:gd name="connsiteY17" fmla="*/ 17722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9020" h="133350">
                  <a:moveTo>
                    <a:pt x="117" y="133609"/>
                  </a:moveTo>
                  <a:lnTo>
                    <a:pt x="117" y="259"/>
                  </a:lnTo>
                  <a:lnTo>
                    <a:pt x="46750" y="259"/>
                  </a:lnTo>
                  <a:cubicBezTo>
                    <a:pt x="58508" y="259"/>
                    <a:pt x="68231" y="2541"/>
                    <a:pt x="75920" y="7006"/>
                  </a:cubicBezTo>
                  <a:cubicBezTo>
                    <a:pt x="83709" y="11372"/>
                    <a:pt x="89513" y="18466"/>
                    <a:pt x="93383" y="28239"/>
                  </a:cubicBezTo>
                  <a:cubicBezTo>
                    <a:pt x="97203" y="37913"/>
                    <a:pt x="99138" y="50811"/>
                    <a:pt x="99138" y="66934"/>
                  </a:cubicBezTo>
                  <a:cubicBezTo>
                    <a:pt x="99138" y="82958"/>
                    <a:pt x="97203" y="95856"/>
                    <a:pt x="93383" y="105630"/>
                  </a:cubicBezTo>
                  <a:cubicBezTo>
                    <a:pt x="89513" y="115452"/>
                    <a:pt x="83709" y="122596"/>
                    <a:pt x="75920" y="127061"/>
                  </a:cubicBezTo>
                  <a:cubicBezTo>
                    <a:pt x="68231" y="131426"/>
                    <a:pt x="58508" y="133609"/>
                    <a:pt x="46750" y="133609"/>
                  </a:cubicBezTo>
                  <a:close/>
                  <a:moveTo>
                    <a:pt x="19763" y="116147"/>
                  </a:moveTo>
                  <a:lnTo>
                    <a:pt x="46750" y="116147"/>
                  </a:lnTo>
                  <a:cubicBezTo>
                    <a:pt x="53894" y="116147"/>
                    <a:pt x="59847" y="114708"/>
                    <a:pt x="64610" y="111781"/>
                  </a:cubicBezTo>
                  <a:cubicBezTo>
                    <a:pt x="69471" y="108904"/>
                    <a:pt x="73142" y="103943"/>
                    <a:pt x="75524" y="96898"/>
                  </a:cubicBezTo>
                  <a:cubicBezTo>
                    <a:pt x="78004" y="89755"/>
                    <a:pt x="79294" y="79783"/>
                    <a:pt x="79294" y="66934"/>
                  </a:cubicBezTo>
                  <a:cubicBezTo>
                    <a:pt x="79294" y="54135"/>
                    <a:pt x="78004" y="44213"/>
                    <a:pt x="75524" y="37169"/>
                  </a:cubicBezTo>
                  <a:cubicBezTo>
                    <a:pt x="73142" y="30025"/>
                    <a:pt x="69471" y="25014"/>
                    <a:pt x="64610" y="22087"/>
                  </a:cubicBezTo>
                  <a:cubicBezTo>
                    <a:pt x="59847" y="19210"/>
                    <a:pt x="53894" y="17722"/>
                    <a:pt x="46750" y="17722"/>
                  </a:cubicBezTo>
                  <a:lnTo>
                    <a:pt x="19763" y="17722"/>
                  </a:lnTo>
                  <a:close/>
                </a:path>
              </a:pathLst>
            </a:custGeom>
            <a:solidFill>
              <a:srgbClr val="2C3A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9F2A5B9F-72DB-283C-AFA5-12915F69F6F7}"/>
                </a:ext>
              </a:extLst>
            </p:cNvPr>
            <p:cNvSpPr/>
            <p:nvPr/>
          </p:nvSpPr>
          <p:spPr>
            <a:xfrm>
              <a:off x="5401876" y="4203330"/>
              <a:ext cx="106164" cy="138509"/>
            </a:xfrm>
            <a:custGeom>
              <a:avLst/>
              <a:gdLst>
                <a:gd name="connsiteX0" fmla="*/ 53313 w 106164"/>
                <a:gd name="connsiteY0" fmla="*/ 138768 h 138509"/>
                <a:gd name="connsiteX1" fmla="*/ 23548 w 106164"/>
                <a:gd name="connsiteY1" fmla="*/ 131823 h 138509"/>
                <a:gd name="connsiteX2" fmla="*/ 5887 w 106164"/>
                <a:gd name="connsiteY2" fmla="*/ 109796 h 138509"/>
                <a:gd name="connsiteX3" fmla="*/ 132 w 106164"/>
                <a:gd name="connsiteY3" fmla="*/ 69514 h 138509"/>
                <a:gd name="connsiteX4" fmla="*/ 5887 w 106164"/>
                <a:gd name="connsiteY4" fmla="*/ 29429 h 138509"/>
                <a:gd name="connsiteX5" fmla="*/ 23548 w 106164"/>
                <a:gd name="connsiteY5" fmla="*/ 7205 h 138509"/>
                <a:gd name="connsiteX6" fmla="*/ 53313 w 106164"/>
                <a:gd name="connsiteY6" fmla="*/ 259 h 138509"/>
                <a:gd name="connsiteX7" fmla="*/ 82881 w 106164"/>
                <a:gd name="connsiteY7" fmla="*/ 7205 h 138509"/>
                <a:gd name="connsiteX8" fmla="*/ 100343 w 106164"/>
                <a:gd name="connsiteY8" fmla="*/ 29429 h 138509"/>
                <a:gd name="connsiteX9" fmla="*/ 106296 w 106164"/>
                <a:gd name="connsiteY9" fmla="*/ 69514 h 138509"/>
                <a:gd name="connsiteX10" fmla="*/ 100343 w 106164"/>
                <a:gd name="connsiteY10" fmla="*/ 109796 h 138509"/>
                <a:gd name="connsiteX11" fmla="*/ 82881 w 106164"/>
                <a:gd name="connsiteY11" fmla="*/ 131823 h 138509"/>
                <a:gd name="connsiteX12" fmla="*/ 53313 w 106164"/>
                <a:gd name="connsiteY12" fmla="*/ 138768 h 138509"/>
                <a:gd name="connsiteX13" fmla="*/ 53313 w 106164"/>
                <a:gd name="connsiteY13" fmla="*/ 121504 h 138509"/>
                <a:gd name="connsiteX14" fmla="*/ 71570 w 106164"/>
                <a:gd name="connsiteY14" fmla="*/ 116742 h 138509"/>
                <a:gd name="connsiteX15" fmla="*/ 82484 w 106164"/>
                <a:gd name="connsiteY15" fmla="*/ 100668 h 138509"/>
                <a:gd name="connsiteX16" fmla="*/ 86254 w 106164"/>
                <a:gd name="connsiteY16" fmla="*/ 69514 h 138509"/>
                <a:gd name="connsiteX17" fmla="*/ 82484 w 106164"/>
                <a:gd name="connsiteY17" fmla="*/ 38160 h 138509"/>
                <a:gd name="connsiteX18" fmla="*/ 71570 w 106164"/>
                <a:gd name="connsiteY18" fmla="*/ 22285 h 138509"/>
                <a:gd name="connsiteX19" fmla="*/ 53313 w 106164"/>
                <a:gd name="connsiteY19" fmla="*/ 17523 h 138509"/>
                <a:gd name="connsiteX20" fmla="*/ 34859 w 106164"/>
                <a:gd name="connsiteY20" fmla="*/ 22285 h 138509"/>
                <a:gd name="connsiteX21" fmla="*/ 23746 w 106164"/>
                <a:gd name="connsiteY21" fmla="*/ 38160 h 138509"/>
                <a:gd name="connsiteX22" fmla="*/ 20174 w 106164"/>
                <a:gd name="connsiteY22" fmla="*/ 69514 h 138509"/>
                <a:gd name="connsiteX23" fmla="*/ 23746 w 106164"/>
                <a:gd name="connsiteY23" fmla="*/ 100668 h 138509"/>
                <a:gd name="connsiteX24" fmla="*/ 34859 w 106164"/>
                <a:gd name="connsiteY24" fmla="*/ 116742 h 138509"/>
                <a:gd name="connsiteX25" fmla="*/ 53313 w 106164"/>
                <a:gd name="connsiteY25" fmla="*/ 121504 h 13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6164" h="138509">
                  <a:moveTo>
                    <a:pt x="53313" y="138768"/>
                  </a:moveTo>
                  <a:cubicBezTo>
                    <a:pt x="41407" y="138768"/>
                    <a:pt x="31485" y="136437"/>
                    <a:pt x="23548" y="131823"/>
                  </a:cubicBezTo>
                  <a:cubicBezTo>
                    <a:pt x="15709" y="127209"/>
                    <a:pt x="9856" y="119867"/>
                    <a:pt x="5887" y="109796"/>
                  </a:cubicBezTo>
                  <a:cubicBezTo>
                    <a:pt x="2017" y="99626"/>
                    <a:pt x="132" y="86182"/>
                    <a:pt x="132" y="69514"/>
                  </a:cubicBezTo>
                  <a:cubicBezTo>
                    <a:pt x="132" y="52845"/>
                    <a:pt x="2017" y="39500"/>
                    <a:pt x="5887" y="29429"/>
                  </a:cubicBezTo>
                  <a:cubicBezTo>
                    <a:pt x="9856" y="19259"/>
                    <a:pt x="15709" y="11867"/>
                    <a:pt x="23548" y="7205"/>
                  </a:cubicBezTo>
                  <a:cubicBezTo>
                    <a:pt x="31485" y="2591"/>
                    <a:pt x="41407" y="259"/>
                    <a:pt x="53313" y="259"/>
                  </a:cubicBezTo>
                  <a:cubicBezTo>
                    <a:pt x="65220" y="259"/>
                    <a:pt x="75042" y="2591"/>
                    <a:pt x="82881" y="7205"/>
                  </a:cubicBezTo>
                  <a:cubicBezTo>
                    <a:pt x="90669" y="11867"/>
                    <a:pt x="96473" y="19259"/>
                    <a:pt x="100343" y="29429"/>
                  </a:cubicBezTo>
                  <a:cubicBezTo>
                    <a:pt x="104312" y="39500"/>
                    <a:pt x="106296" y="52845"/>
                    <a:pt x="106296" y="69514"/>
                  </a:cubicBezTo>
                  <a:cubicBezTo>
                    <a:pt x="106296" y="86182"/>
                    <a:pt x="104312" y="99626"/>
                    <a:pt x="100343" y="109796"/>
                  </a:cubicBezTo>
                  <a:cubicBezTo>
                    <a:pt x="96473" y="119867"/>
                    <a:pt x="90669" y="127209"/>
                    <a:pt x="82881" y="131823"/>
                  </a:cubicBezTo>
                  <a:cubicBezTo>
                    <a:pt x="75042" y="136437"/>
                    <a:pt x="65220" y="138768"/>
                    <a:pt x="53313" y="138768"/>
                  </a:cubicBezTo>
                  <a:close/>
                  <a:moveTo>
                    <a:pt x="53313" y="121504"/>
                  </a:moveTo>
                  <a:cubicBezTo>
                    <a:pt x="60556" y="121504"/>
                    <a:pt x="66658" y="119917"/>
                    <a:pt x="71570" y="116742"/>
                  </a:cubicBezTo>
                  <a:cubicBezTo>
                    <a:pt x="76431" y="113567"/>
                    <a:pt x="80102" y="108209"/>
                    <a:pt x="82484" y="100668"/>
                  </a:cubicBezTo>
                  <a:cubicBezTo>
                    <a:pt x="84964" y="93128"/>
                    <a:pt x="86254" y="82759"/>
                    <a:pt x="86254" y="69514"/>
                  </a:cubicBezTo>
                  <a:cubicBezTo>
                    <a:pt x="86254" y="56169"/>
                    <a:pt x="84964" y="45701"/>
                    <a:pt x="82484" y="38160"/>
                  </a:cubicBezTo>
                  <a:cubicBezTo>
                    <a:pt x="80102" y="30620"/>
                    <a:pt x="76431" y="25361"/>
                    <a:pt x="71570" y="22285"/>
                  </a:cubicBezTo>
                  <a:cubicBezTo>
                    <a:pt x="66658" y="19110"/>
                    <a:pt x="60556" y="17523"/>
                    <a:pt x="53313" y="17523"/>
                  </a:cubicBezTo>
                  <a:cubicBezTo>
                    <a:pt x="45872" y="17523"/>
                    <a:pt x="39720" y="19110"/>
                    <a:pt x="34859" y="22285"/>
                  </a:cubicBezTo>
                  <a:cubicBezTo>
                    <a:pt x="29947" y="25361"/>
                    <a:pt x="26227" y="30620"/>
                    <a:pt x="23746" y="38160"/>
                  </a:cubicBezTo>
                  <a:cubicBezTo>
                    <a:pt x="21365" y="45701"/>
                    <a:pt x="20174" y="56169"/>
                    <a:pt x="20174" y="69514"/>
                  </a:cubicBezTo>
                  <a:cubicBezTo>
                    <a:pt x="20174" y="82759"/>
                    <a:pt x="21365" y="93128"/>
                    <a:pt x="23746" y="100668"/>
                  </a:cubicBezTo>
                  <a:cubicBezTo>
                    <a:pt x="26227" y="108209"/>
                    <a:pt x="29947" y="113567"/>
                    <a:pt x="34859" y="116742"/>
                  </a:cubicBezTo>
                  <a:cubicBezTo>
                    <a:pt x="39720" y="119917"/>
                    <a:pt x="45872" y="121504"/>
                    <a:pt x="53313" y="121504"/>
                  </a:cubicBezTo>
                  <a:close/>
                </a:path>
              </a:pathLst>
            </a:custGeom>
            <a:solidFill>
              <a:srgbClr val="2C3A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7" name="Forma Livre: Forma 76">
              <a:extLst>
                <a:ext uri="{FF2B5EF4-FFF2-40B4-BE49-F238E27FC236}">
                  <a16:creationId xmlns:a16="http://schemas.microsoft.com/office/drawing/2014/main" id="{5BCB1EB4-5360-99D8-3EE5-93EBF12D6859}"/>
                </a:ext>
              </a:extLst>
            </p:cNvPr>
            <p:cNvSpPr/>
            <p:nvPr/>
          </p:nvSpPr>
          <p:spPr>
            <a:xfrm>
              <a:off x="5588376" y="4203330"/>
              <a:ext cx="89495" cy="138509"/>
            </a:xfrm>
            <a:custGeom>
              <a:avLst/>
              <a:gdLst>
                <a:gd name="connsiteX0" fmla="*/ 55312 w 89495"/>
                <a:gd name="connsiteY0" fmla="*/ 138768 h 138509"/>
                <a:gd name="connsiteX1" fmla="*/ 13839 w 89495"/>
                <a:gd name="connsiteY1" fmla="*/ 122099 h 138509"/>
                <a:gd name="connsiteX2" fmla="*/ 147 w 89495"/>
                <a:gd name="connsiteY2" fmla="*/ 69514 h 138509"/>
                <a:gd name="connsiteX3" fmla="*/ 13839 w 89495"/>
                <a:gd name="connsiteY3" fmla="*/ 17126 h 138509"/>
                <a:gd name="connsiteX4" fmla="*/ 55312 w 89495"/>
                <a:gd name="connsiteY4" fmla="*/ 259 h 138509"/>
                <a:gd name="connsiteX5" fmla="*/ 73569 w 89495"/>
                <a:gd name="connsiteY5" fmla="*/ 2442 h 138509"/>
                <a:gd name="connsiteX6" fmla="*/ 86269 w 89495"/>
                <a:gd name="connsiteY6" fmla="*/ 6609 h 138509"/>
                <a:gd name="connsiteX7" fmla="*/ 87459 w 89495"/>
                <a:gd name="connsiteY7" fmla="*/ 24667 h 138509"/>
                <a:gd name="connsiteX8" fmla="*/ 74561 w 89495"/>
                <a:gd name="connsiteY8" fmla="*/ 20103 h 138509"/>
                <a:gd name="connsiteX9" fmla="*/ 56900 w 89495"/>
                <a:gd name="connsiteY9" fmla="*/ 17523 h 138509"/>
                <a:gd name="connsiteX10" fmla="*/ 29119 w 89495"/>
                <a:gd name="connsiteY10" fmla="*/ 29628 h 138509"/>
                <a:gd name="connsiteX11" fmla="*/ 20189 w 89495"/>
                <a:gd name="connsiteY11" fmla="*/ 69514 h 138509"/>
                <a:gd name="connsiteX12" fmla="*/ 29119 w 89495"/>
                <a:gd name="connsiteY12" fmla="*/ 109598 h 138509"/>
                <a:gd name="connsiteX13" fmla="*/ 56900 w 89495"/>
                <a:gd name="connsiteY13" fmla="*/ 121504 h 138509"/>
                <a:gd name="connsiteX14" fmla="*/ 75553 w 89495"/>
                <a:gd name="connsiteY14" fmla="*/ 118924 h 138509"/>
                <a:gd name="connsiteX15" fmla="*/ 89642 w 89495"/>
                <a:gd name="connsiteY15" fmla="*/ 113765 h 138509"/>
                <a:gd name="connsiteX16" fmla="*/ 86864 w 89495"/>
                <a:gd name="connsiteY16" fmla="*/ 132815 h 138509"/>
                <a:gd name="connsiteX17" fmla="*/ 73767 w 89495"/>
                <a:gd name="connsiteY17" fmla="*/ 136585 h 138509"/>
                <a:gd name="connsiteX18" fmla="*/ 55312 w 89495"/>
                <a:gd name="connsiteY18" fmla="*/ 138768 h 13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9495" h="138509">
                  <a:moveTo>
                    <a:pt x="55312" y="138768"/>
                  </a:moveTo>
                  <a:cubicBezTo>
                    <a:pt x="36759" y="138768"/>
                    <a:pt x="22967" y="133212"/>
                    <a:pt x="13839" y="122099"/>
                  </a:cubicBezTo>
                  <a:cubicBezTo>
                    <a:pt x="4711" y="110888"/>
                    <a:pt x="147" y="93326"/>
                    <a:pt x="147" y="69514"/>
                  </a:cubicBezTo>
                  <a:cubicBezTo>
                    <a:pt x="147" y="45701"/>
                    <a:pt x="4711" y="28239"/>
                    <a:pt x="13839" y="17126"/>
                  </a:cubicBezTo>
                  <a:cubicBezTo>
                    <a:pt x="22967" y="5914"/>
                    <a:pt x="36759" y="259"/>
                    <a:pt x="55312" y="259"/>
                  </a:cubicBezTo>
                  <a:cubicBezTo>
                    <a:pt x="61910" y="259"/>
                    <a:pt x="68012" y="1003"/>
                    <a:pt x="73569" y="2442"/>
                  </a:cubicBezTo>
                  <a:cubicBezTo>
                    <a:pt x="79224" y="3929"/>
                    <a:pt x="83490" y="5319"/>
                    <a:pt x="86269" y="6609"/>
                  </a:cubicBezTo>
                  <a:lnTo>
                    <a:pt x="87459" y="24667"/>
                  </a:lnTo>
                  <a:cubicBezTo>
                    <a:pt x="84532" y="23228"/>
                    <a:pt x="80216" y="21690"/>
                    <a:pt x="74561" y="20103"/>
                  </a:cubicBezTo>
                  <a:cubicBezTo>
                    <a:pt x="69005" y="18416"/>
                    <a:pt x="63101" y="17523"/>
                    <a:pt x="56900" y="17523"/>
                  </a:cubicBezTo>
                  <a:cubicBezTo>
                    <a:pt x="44299" y="17523"/>
                    <a:pt x="35072" y="21591"/>
                    <a:pt x="29119" y="29628"/>
                  </a:cubicBezTo>
                  <a:cubicBezTo>
                    <a:pt x="23165" y="37565"/>
                    <a:pt x="20189" y="50860"/>
                    <a:pt x="20189" y="69514"/>
                  </a:cubicBezTo>
                  <a:cubicBezTo>
                    <a:pt x="20189" y="88167"/>
                    <a:pt x="23165" y="101561"/>
                    <a:pt x="29119" y="109598"/>
                  </a:cubicBezTo>
                  <a:cubicBezTo>
                    <a:pt x="35072" y="117535"/>
                    <a:pt x="44299" y="121504"/>
                    <a:pt x="56900" y="121504"/>
                  </a:cubicBezTo>
                  <a:cubicBezTo>
                    <a:pt x="63349" y="121504"/>
                    <a:pt x="69600" y="120661"/>
                    <a:pt x="75553" y="118924"/>
                  </a:cubicBezTo>
                  <a:cubicBezTo>
                    <a:pt x="81605" y="117089"/>
                    <a:pt x="86318" y="115353"/>
                    <a:pt x="89642" y="113765"/>
                  </a:cubicBezTo>
                  <a:lnTo>
                    <a:pt x="86864" y="132815"/>
                  </a:lnTo>
                  <a:cubicBezTo>
                    <a:pt x="83937" y="134006"/>
                    <a:pt x="79571" y="135296"/>
                    <a:pt x="73767" y="136585"/>
                  </a:cubicBezTo>
                  <a:cubicBezTo>
                    <a:pt x="68062" y="138024"/>
                    <a:pt x="61910" y="138768"/>
                    <a:pt x="55312" y="138768"/>
                  </a:cubicBezTo>
                  <a:close/>
                </a:path>
              </a:pathLst>
            </a:custGeom>
            <a:solidFill>
              <a:srgbClr val="2C3A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1730653B-07AF-0DA3-6E59-34F684F58FA4}"/>
                </a:ext>
              </a:extLst>
            </p:cNvPr>
            <p:cNvSpPr/>
            <p:nvPr/>
          </p:nvSpPr>
          <p:spPr>
            <a:xfrm>
              <a:off x="5761596" y="4205909"/>
              <a:ext cx="95448" cy="135929"/>
            </a:xfrm>
            <a:custGeom>
              <a:avLst/>
              <a:gdLst>
                <a:gd name="connsiteX0" fmla="*/ 47983 w 95448"/>
                <a:gd name="connsiteY0" fmla="*/ 136189 h 135929"/>
                <a:gd name="connsiteX1" fmla="*/ 11868 w 95448"/>
                <a:gd name="connsiteY1" fmla="*/ 124283 h 135929"/>
                <a:gd name="connsiteX2" fmla="*/ 160 w 95448"/>
                <a:gd name="connsiteY2" fmla="*/ 86580 h 135929"/>
                <a:gd name="connsiteX3" fmla="*/ 160 w 95448"/>
                <a:gd name="connsiteY3" fmla="*/ 259 h 135929"/>
                <a:gd name="connsiteX4" fmla="*/ 19607 w 95448"/>
                <a:gd name="connsiteY4" fmla="*/ 259 h 135929"/>
                <a:gd name="connsiteX5" fmla="*/ 19607 w 95448"/>
                <a:gd name="connsiteY5" fmla="*/ 86580 h 135929"/>
                <a:gd name="connsiteX6" fmla="*/ 26751 w 95448"/>
                <a:gd name="connsiteY6" fmla="*/ 111583 h 135929"/>
                <a:gd name="connsiteX7" fmla="*/ 47983 w 95448"/>
                <a:gd name="connsiteY7" fmla="*/ 118726 h 135929"/>
                <a:gd name="connsiteX8" fmla="*/ 68621 w 95448"/>
                <a:gd name="connsiteY8" fmla="*/ 111583 h 135929"/>
                <a:gd name="connsiteX9" fmla="*/ 75963 w 95448"/>
                <a:gd name="connsiteY9" fmla="*/ 86580 h 135929"/>
                <a:gd name="connsiteX10" fmla="*/ 75963 w 95448"/>
                <a:gd name="connsiteY10" fmla="*/ 259 h 135929"/>
                <a:gd name="connsiteX11" fmla="*/ 95608 w 95448"/>
                <a:gd name="connsiteY11" fmla="*/ 259 h 135929"/>
                <a:gd name="connsiteX12" fmla="*/ 95608 w 95448"/>
                <a:gd name="connsiteY12" fmla="*/ 86580 h 135929"/>
                <a:gd name="connsiteX13" fmla="*/ 83702 w 95448"/>
                <a:gd name="connsiteY13" fmla="*/ 124283 h 135929"/>
                <a:gd name="connsiteX14" fmla="*/ 47983 w 95448"/>
                <a:gd name="connsiteY14" fmla="*/ 136189 h 1359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95448" h="135929">
                  <a:moveTo>
                    <a:pt x="47983" y="136189"/>
                  </a:moveTo>
                  <a:cubicBezTo>
                    <a:pt x="31811" y="136189"/>
                    <a:pt x="19805" y="132220"/>
                    <a:pt x="11868" y="124283"/>
                  </a:cubicBezTo>
                  <a:cubicBezTo>
                    <a:pt x="4029" y="116246"/>
                    <a:pt x="160" y="103645"/>
                    <a:pt x="160" y="86580"/>
                  </a:cubicBezTo>
                  <a:lnTo>
                    <a:pt x="160" y="259"/>
                  </a:lnTo>
                  <a:lnTo>
                    <a:pt x="19607" y="259"/>
                  </a:lnTo>
                  <a:lnTo>
                    <a:pt x="19607" y="86580"/>
                  </a:lnTo>
                  <a:cubicBezTo>
                    <a:pt x="19607" y="98486"/>
                    <a:pt x="21988" y="106820"/>
                    <a:pt x="26751" y="111583"/>
                  </a:cubicBezTo>
                  <a:cubicBezTo>
                    <a:pt x="31612" y="116345"/>
                    <a:pt x="38706" y="118726"/>
                    <a:pt x="47983" y="118726"/>
                  </a:cubicBezTo>
                  <a:cubicBezTo>
                    <a:pt x="56963" y="118726"/>
                    <a:pt x="63858" y="116345"/>
                    <a:pt x="68621" y="111583"/>
                  </a:cubicBezTo>
                  <a:cubicBezTo>
                    <a:pt x="73483" y="106820"/>
                    <a:pt x="75963" y="98486"/>
                    <a:pt x="75963" y="86580"/>
                  </a:cubicBezTo>
                  <a:lnTo>
                    <a:pt x="75963" y="259"/>
                  </a:lnTo>
                  <a:lnTo>
                    <a:pt x="95608" y="259"/>
                  </a:lnTo>
                  <a:lnTo>
                    <a:pt x="95608" y="86580"/>
                  </a:lnTo>
                  <a:cubicBezTo>
                    <a:pt x="95608" y="103645"/>
                    <a:pt x="91640" y="116246"/>
                    <a:pt x="83702" y="124283"/>
                  </a:cubicBezTo>
                  <a:cubicBezTo>
                    <a:pt x="75864" y="132220"/>
                    <a:pt x="63958" y="136189"/>
                    <a:pt x="47983" y="136189"/>
                  </a:cubicBezTo>
                  <a:close/>
                </a:path>
              </a:pathLst>
            </a:custGeom>
            <a:solidFill>
              <a:srgbClr val="2C3A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79" name="Forma Livre: Forma 78">
              <a:extLst>
                <a:ext uri="{FF2B5EF4-FFF2-40B4-BE49-F238E27FC236}">
                  <a16:creationId xmlns:a16="http://schemas.microsoft.com/office/drawing/2014/main" id="{894EADBC-660D-7E21-5A9C-100FE8B8A215}"/>
                </a:ext>
              </a:extLst>
            </p:cNvPr>
            <p:cNvSpPr/>
            <p:nvPr/>
          </p:nvSpPr>
          <p:spPr>
            <a:xfrm>
              <a:off x="5950810" y="4205909"/>
              <a:ext cx="124023" cy="133350"/>
            </a:xfrm>
            <a:custGeom>
              <a:avLst/>
              <a:gdLst>
                <a:gd name="connsiteX0" fmla="*/ 107926 w 124023"/>
                <a:gd name="connsiteY0" fmla="*/ 259 h 133350"/>
                <a:gd name="connsiteX1" fmla="*/ 124198 w 124023"/>
                <a:gd name="connsiteY1" fmla="*/ 259 h 133350"/>
                <a:gd name="connsiteX2" fmla="*/ 124198 w 124023"/>
                <a:gd name="connsiteY2" fmla="*/ 133609 h 133350"/>
                <a:gd name="connsiteX3" fmla="*/ 105545 w 124023"/>
                <a:gd name="connsiteY3" fmla="*/ 133609 h 133350"/>
                <a:gd name="connsiteX4" fmla="*/ 105545 w 124023"/>
                <a:gd name="connsiteY4" fmla="*/ 32803 h 133350"/>
                <a:gd name="connsiteX5" fmla="*/ 62087 w 124023"/>
                <a:gd name="connsiteY5" fmla="*/ 94715 h 133350"/>
                <a:gd name="connsiteX6" fmla="*/ 18629 w 124023"/>
                <a:gd name="connsiteY6" fmla="*/ 32803 h 133350"/>
                <a:gd name="connsiteX7" fmla="*/ 18629 w 124023"/>
                <a:gd name="connsiteY7" fmla="*/ 133609 h 133350"/>
                <a:gd name="connsiteX8" fmla="*/ 175 w 124023"/>
                <a:gd name="connsiteY8" fmla="*/ 133609 h 133350"/>
                <a:gd name="connsiteX9" fmla="*/ 175 w 124023"/>
                <a:gd name="connsiteY9" fmla="*/ 259 h 133350"/>
                <a:gd name="connsiteX10" fmla="*/ 16843 w 124023"/>
                <a:gd name="connsiteY10" fmla="*/ 259 h 133350"/>
                <a:gd name="connsiteX11" fmla="*/ 62286 w 124023"/>
                <a:gd name="connsiteY11" fmla="*/ 65148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4023" h="133350">
                  <a:moveTo>
                    <a:pt x="107926" y="259"/>
                  </a:moveTo>
                  <a:lnTo>
                    <a:pt x="124198" y="259"/>
                  </a:lnTo>
                  <a:lnTo>
                    <a:pt x="124198" y="133609"/>
                  </a:lnTo>
                  <a:lnTo>
                    <a:pt x="105545" y="133609"/>
                  </a:lnTo>
                  <a:lnTo>
                    <a:pt x="105545" y="32803"/>
                  </a:lnTo>
                  <a:lnTo>
                    <a:pt x="62087" y="94715"/>
                  </a:lnTo>
                  <a:lnTo>
                    <a:pt x="18629" y="32803"/>
                  </a:lnTo>
                  <a:lnTo>
                    <a:pt x="18629" y="133609"/>
                  </a:lnTo>
                  <a:lnTo>
                    <a:pt x="175" y="133609"/>
                  </a:lnTo>
                  <a:lnTo>
                    <a:pt x="175" y="259"/>
                  </a:lnTo>
                  <a:lnTo>
                    <a:pt x="16843" y="259"/>
                  </a:lnTo>
                  <a:lnTo>
                    <a:pt x="62286" y="65148"/>
                  </a:lnTo>
                  <a:close/>
                </a:path>
              </a:pathLst>
            </a:custGeom>
            <a:solidFill>
              <a:srgbClr val="2C3A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3A1A284B-7233-A694-C7DD-6FB402B4D1AD}"/>
                </a:ext>
              </a:extLst>
            </p:cNvPr>
            <p:cNvSpPr/>
            <p:nvPr/>
          </p:nvSpPr>
          <p:spPr>
            <a:xfrm>
              <a:off x="6170075" y="4205909"/>
              <a:ext cx="88900" cy="133350"/>
            </a:xfrm>
            <a:custGeom>
              <a:avLst/>
              <a:gdLst>
                <a:gd name="connsiteX0" fmla="*/ 192 w 88900"/>
                <a:gd name="connsiteY0" fmla="*/ 133609 h 133350"/>
                <a:gd name="connsiteX1" fmla="*/ 192 w 88900"/>
                <a:gd name="connsiteY1" fmla="*/ 259 h 133350"/>
                <a:gd name="connsiteX2" fmla="*/ 86314 w 88900"/>
                <a:gd name="connsiteY2" fmla="*/ 259 h 133350"/>
                <a:gd name="connsiteX3" fmla="*/ 87504 w 88900"/>
                <a:gd name="connsiteY3" fmla="*/ 17722 h 133350"/>
                <a:gd name="connsiteX4" fmla="*/ 19837 w 88900"/>
                <a:gd name="connsiteY4" fmla="*/ 17722 h 133350"/>
                <a:gd name="connsiteX5" fmla="*/ 19837 w 88900"/>
                <a:gd name="connsiteY5" fmla="*/ 57608 h 133350"/>
                <a:gd name="connsiteX6" fmla="*/ 80361 w 88900"/>
                <a:gd name="connsiteY6" fmla="*/ 57608 h 133350"/>
                <a:gd name="connsiteX7" fmla="*/ 80361 w 88900"/>
                <a:gd name="connsiteY7" fmla="*/ 75070 h 133350"/>
                <a:gd name="connsiteX8" fmla="*/ 19837 w 88900"/>
                <a:gd name="connsiteY8" fmla="*/ 75070 h 133350"/>
                <a:gd name="connsiteX9" fmla="*/ 19837 w 88900"/>
                <a:gd name="connsiteY9" fmla="*/ 116147 h 133350"/>
                <a:gd name="connsiteX10" fmla="*/ 89092 w 88900"/>
                <a:gd name="connsiteY10" fmla="*/ 116147 h 133350"/>
                <a:gd name="connsiteX11" fmla="*/ 86115 w 88900"/>
                <a:gd name="connsiteY11" fmla="*/ 13360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00" h="133350">
                  <a:moveTo>
                    <a:pt x="192" y="133609"/>
                  </a:moveTo>
                  <a:lnTo>
                    <a:pt x="192" y="259"/>
                  </a:lnTo>
                  <a:lnTo>
                    <a:pt x="86314" y="259"/>
                  </a:lnTo>
                  <a:lnTo>
                    <a:pt x="87504" y="17722"/>
                  </a:lnTo>
                  <a:lnTo>
                    <a:pt x="19837" y="17722"/>
                  </a:lnTo>
                  <a:lnTo>
                    <a:pt x="19837" y="57608"/>
                  </a:lnTo>
                  <a:lnTo>
                    <a:pt x="80361" y="57608"/>
                  </a:lnTo>
                  <a:lnTo>
                    <a:pt x="80361" y="75070"/>
                  </a:lnTo>
                  <a:lnTo>
                    <a:pt x="19837" y="75070"/>
                  </a:lnTo>
                  <a:lnTo>
                    <a:pt x="19837" y="116147"/>
                  </a:lnTo>
                  <a:lnTo>
                    <a:pt x="89092" y="116147"/>
                  </a:lnTo>
                  <a:lnTo>
                    <a:pt x="86115" y="133609"/>
                  </a:lnTo>
                  <a:close/>
                </a:path>
              </a:pathLst>
            </a:custGeom>
            <a:solidFill>
              <a:srgbClr val="2C3A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1" name="Forma Livre: Forma 80">
              <a:extLst>
                <a:ext uri="{FF2B5EF4-FFF2-40B4-BE49-F238E27FC236}">
                  <a16:creationId xmlns:a16="http://schemas.microsoft.com/office/drawing/2014/main" id="{9AF2490A-F252-A438-2364-4E097BC51BF3}"/>
                </a:ext>
              </a:extLst>
            </p:cNvPr>
            <p:cNvSpPr/>
            <p:nvPr/>
          </p:nvSpPr>
          <p:spPr>
            <a:xfrm>
              <a:off x="6345145" y="4205909"/>
              <a:ext cx="100012" cy="133350"/>
            </a:xfrm>
            <a:custGeom>
              <a:avLst/>
              <a:gdLst>
                <a:gd name="connsiteX0" fmla="*/ 81962 w 100012"/>
                <a:gd name="connsiteY0" fmla="*/ 259 h 133350"/>
                <a:gd name="connsiteX1" fmla="*/ 100218 w 100012"/>
                <a:gd name="connsiteY1" fmla="*/ 259 h 133350"/>
                <a:gd name="connsiteX2" fmla="*/ 100218 w 100012"/>
                <a:gd name="connsiteY2" fmla="*/ 133609 h 133350"/>
                <a:gd name="connsiteX3" fmla="*/ 83550 w 100012"/>
                <a:gd name="connsiteY3" fmla="*/ 133609 h 133350"/>
                <a:gd name="connsiteX4" fmla="*/ 18859 w 100012"/>
                <a:gd name="connsiteY4" fmla="*/ 34390 h 133350"/>
                <a:gd name="connsiteX5" fmla="*/ 18859 w 100012"/>
                <a:gd name="connsiteY5" fmla="*/ 133609 h 133350"/>
                <a:gd name="connsiteX6" fmla="*/ 206 w 100012"/>
                <a:gd name="connsiteY6" fmla="*/ 133609 h 133350"/>
                <a:gd name="connsiteX7" fmla="*/ 206 w 100012"/>
                <a:gd name="connsiteY7" fmla="*/ 259 h 133350"/>
                <a:gd name="connsiteX8" fmla="*/ 17271 w 100012"/>
                <a:gd name="connsiteY8" fmla="*/ 259 h 133350"/>
                <a:gd name="connsiteX9" fmla="*/ 81962 w 100012"/>
                <a:gd name="connsiteY9" fmla="*/ 9928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12" h="133350">
                  <a:moveTo>
                    <a:pt x="81962" y="259"/>
                  </a:moveTo>
                  <a:lnTo>
                    <a:pt x="100218" y="259"/>
                  </a:lnTo>
                  <a:lnTo>
                    <a:pt x="100218" y="133609"/>
                  </a:lnTo>
                  <a:lnTo>
                    <a:pt x="83550" y="133609"/>
                  </a:lnTo>
                  <a:lnTo>
                    <a:pt x="18859" y="34390"/>
                  </a:lnTo>
                  <a:lnTo>
                    <a:pt x="18859" y="133609"/>
                  </a:lnTo>
                  <a:lnTo>
                    <a:pt x="206" y="133609"/>
                  </a:lnTo>
                  <a:lnTo>
                    <a:pt x="206" y="259"/>
                  </a:lnTo>
                  <a:lnTo>
                    <a:pt x="17271" y="259"/>
                  </a:lnTo>
                  <a:lnTo>
                    <a:pt x="81962" y="99280"/>
                  </a:lnTo>
                  <a:close/>
                </a:path>
              </a:pathLst>
            </a:custGeom>
            <a:solidFill>
              <a:srgbClr val="2C3A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2" name="Forma Livre: Forma 81">
              <a:extLst>
                <a:ext uri="{FF2B5EF4-FFF2-40B4-BE49-F238E27FC236}">
                  <a16:creationId xmlns:a16="http://schemas.microsoft.com/office/drawing/2014/main" id="{F9D6C84C-C649-751D-79AD-9664F7117009}"/>
                </a:ext>
              </a:extLst>
            </p:cNvPr>
            <p:cNvSpPr/>
            <p:nvPr/>
          </p:nvSpPr>
          <p:spPr>
            <a:xfrm>
              <a:off x="6526914" y="4205909"/>
              <a:ext cx="96837" cy="133350"/>
            </a:xfrm>
            <a:custGeom>
              <a:avLst/>
              <a:gdLst>
                <a:gd name="connsiteX0" fmla="*/ 97059 w 96837"/>
                <a:gd name="connsiteY0" fmla="*/ 259 h 133350"/>
                <a:gd name="connsiteX1" fmla="*/ 97059 w 96837"/>
                <a:gd name="connsiteY1" fmla="*/ 17920 h 133350"/>
                <a:gd name="connsiteX2" fmla="*/ 58562 w 96837"/>
                <a:gd name="connsiteY2" fmla="*/ 17920 h 133350"/>
                <a:gd name="connsiteX3" fmla="*/ 58562 w 96837"/>
                <a:gd name="connsiteY3" fmla="*/ 133609 h 133350"/>
                <a:gd name="connsiteX4" fmla="*/ 38718 w 96837"/>
                <a:gd name="connsiteY4" fmla="*/ 133609 h 133350"/>
                <a:gd name="connsiteX5" fmla="*/ 38718 w 96837"/>
                <a:gd name="connsiteY5" fmla="*/ 17920 h 133350"/>
                <a:gd name="connsiteX6" fmla="*/ 221 w 96837"/>
                <a:gd name="connsiteY6" fmla="*/ 17920 h 133350"/>
                <a:gd name="connsiteX7" fmla="*/ 221 w 96837"/>
                <a:gd name="connsiteY7" fmla="*/ 259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6837" h="133350">
                  <a:moveTo>
                    <a:pt x="97059" y="259"/>
                  </a:moveTo>
                  <a:lnTo>
                    <a:pt x="97059" y="17920"/>
                  </a:lnTo>
                  <a:lnTo>
                    <a:pt x="58562" y="17920"/>
                  </a:lnTo>
                  <a:lnTo>
                    <a:pt x="58562" y="133609"/>
                  </a:lnTo>
                  <a:lnTo>
                    <a:pt x="38718" y="133609"/>
                  </a:lnTo>
                  <a:lnTo>
                    <a:pt x="38718" y="17920"/>
                  </a:lnTo>
                  <a:lnTo>
                    <a:pt x="221" y="17920"/>
                  </a:lnTo>
                  <a:lnTo>
                    <a:pt x="221" y="259"/>
                  </a:lnTo>
                  <a:close/>
                </a:path>
              </a:pathLst>
            </a:custGeom>
            <a:solidFill>
              <a:srgbClr val="2C3A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3" name="Forma Livre: Forma 82">
              <a:extLst>
                <a:ext uri="{FF2B5EF4-FFF2-40B4-BE49-F238E27FC236}">
                  <a16:creationId xmlns:a16="http://schemas.microsoft.com/office/drawing/2014/main" id="{EE202729-C6C4-CE10-A8E6-87EA57014FD1}"/>
                </a:ext>
              </a:extLst>
            </p:cNvPr>
            <p:cNvSpPr/>
            <p:nvPr/>
          </p:nvSpPr>
          <p:spPr>
            <a:xfrm>
              <a:off x="6698038" y="4203330"/>
              <a:ext cx="106164" cy="138509"/>
            </a:xfrm>
            <a:custGeom>
              <a:avLst/>
              <a:gdLst>
                <a:gd name="connsiteX0" fmla="*/ 53415 w 106164"/>
                <a:gd name="connsiteY0" fmla="*/ 138768 h 138509"/>
                <a:gd name="connsiteX1" fmla="*/ 23650 w 106164"/>
                <a:gd name="connsiteY1" fmla="*/ 131823 h 138509"/>
                <a:gd name="connsiteX2" fmla="*/ 5989 w 106164"/>
                <a:gd name="connsiteY2" fmla="*/ 109796 h 138509"/>
                <a:gd name="connsiteX3" fmla="*/ 234 w 106164"/>
                <a:gd name="connsiteY3" fmla="*/ 69514 h 138509"/>
                <a:gd name="connsiteX4" fmla="*/ 5989 w 106164"/>
                <a:gd name="connsiteY4" fmla="*/ 29429 h 138509"/>
                <a:gd name="connsiteX5" fmla="*/ 23650 w 106164"/>
                <a:gd name="connsiteY5" fmla="*/ 7205 h 138509"/>
                <a:gd name="connsiteX6" fmla="*/ 53415 w 106164"/>
                <a:gd name="connsiteY6" fmla="*/ 259 h 138509"/>
                <a:gd name="connsiteX7" fmla="*/ 82983 w 106164"/>
                <a:gd name="connsiteY7" fmla="*/ 7205 h 138509"/>
                <a:gd name="connsiteX8" fmla="*/ 100445 w 106164"/>
                <a:gd name="connsiteY8" fmla="*/ 29429 h 138509"/>
                <a:gd name="connsiteX9" fmla="*/ 106398 w 106164"/>
                <a:gd name="connsiteY9" fmla="*/ 69514 h 138509"/>
                <a:gd name="connsiteX10" fmla="*/ 100445 w 106164"/>
                <a:gd name="connsiteY10" fmla="*/ 109796 h 138509"/>
                <a:gd name="connsiteX11" fmla="*/ 82983 w 106164"/>
                <a:gd name="connsiteY11" fmla="*/ 131823 h 138509"/>
                <a:gd name="connsiteX12" fmla="*/ 53415 w 106164"/>
                <a:gd name="connsiteY12" fmla="*/ 138768 h 138509"/>
                <a:gd name="connsiteX13" fmla="*/ 53415 w 106164"/>
                <a:gd name="connsiteY13" fmla="*/ 121504 h 138509"/>
                <a:gd name="connsiteX14" fmla="*/ 71672 w 106164"/>
                <a:gd name="connsiteY14" fmla="*/ 116742 h 138509"/>
                <a:gd name="connsiteX15" fmla="*/ 82586 w 106164"/>
                <a:gd name="connsiteY15" fmla="*/ 100668 h 138509"/>
                <a:gd name="connsiteX16" fmla="*/ 86356 w 106164"/>
                <a:gd name="connsiteY16" fmla="*/ 69514 h 138509"/>
                <a:gd name="connsiteX17" fmla="*/ 82586 w 106164"/>
                <a:gd name="connsiteY17" fmla="*/ 38160 h 138509"/>
                <a:gd name="connsiteX18" fmla="*/ 71672 w 106164"/>
                <a:gd name="connsiteY18" fmla="*/ 22285 h 138509"/>
                <a:gd name="connsiteX19" fmla="*/ 53415 w 106164"/>
                <a:gd name="connsiteY19" fmla="*/ 17523 h 138509"/>
                <a:gd name="connsiteX20" fmla="*/ 34961 w 106164"/>
                <a:gd name="connsiteY20" fmla="*/ 22285 h 138509"/>
                <a:gd name="connsiteX21" fmla="*/ 23848 w 106164"/>
                <a:gd name="connsiteY21" fmla="*/ 38160 h 138509"/>
                <a:gd name="connsiteX22" fmla="*/ 20276 w 106164"/>
                <a:gd name="connsiteY22" fmla="*/ 69514 h 138509"/>
                <a:gd name="connsiteX23" fmla="*/ 23848 w 106164"/>
                <a:gd name="connsiteY23" fmla="*/ 100668 h 138509"/>
                <a:gd name="connsiteX24" fmla="*/ 34961 w 106164"/>
                <a:gd name="connsiteY24" fmla="*/ 116742 h 138509"/>
                <a:gd name="connsiteX25" fmla="*/ 53415 w 106164"/>
                <a:gd name="connsiteY25" fmla="*/ 121504 h 13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6164" h="138509">
                  <a:moveTo>
                    <a:pt x="53415" y="138768"/>
                  </a:moveTo>
                  <a:cubicBezTo>
                    <a:pt x="41509" y="138768"/>
                    <a:pt x="31587" y="136437"/>
                    <a:pt x="23650" y="131823"/>
                  </a:cubicBezTo>
                  <a:cubicBezTo>
                    <a:pt x="15812" y="127209"/>
                    <a:pt x="9958" y="119867"/>
                    <a:pt x="5989" y="109796"/>
                  </a:cubicBezTo>
                  <a:cubicBezTo>
                    <a:pt x="2119" y="99626"/>
                    <a:pt x="234" y="86182"/>
                    <a:pt x="234" y="69514"/>
                  </a:cubicBezTo>
                  <a:cubicBezTo>
                    <a:pt x="234" y="52845"/>
                    <a:pt x="2119" y="39500"/>
                    <a:pt x="5989" y="29429"/>
                  </a:cubicBezTo>
                  <a:cubicBezTo>
                    <a:pt x="9958" y="19259"/>
                    <a:pt x="15812" y="11867"/>
                    <a:pt x="23650" y="7205"/>
                  </a:cubicBezTo>
                  <a:cubicBezTo>
                    <a:pt x="31587" y="2591"/>
                    <a:pt x="41509" y="259"/>
                    <a:pt x="53415" y="259"/>
                  </a:cubicBezTo>
                  <a:cubicBezTo>
                    <a:pt x="65322" y="259"/>
                    <a:pt x="75144" y="2591"/>
                    <a:pt x="82983" y="7205"/>
                  </a:cubicBezTo>
                  <a:cubicBezTo>
                    <a:pt x="90771" y="11867"/>
                    <a:pt x="96576" y="19259"/>
                    <a:pt x="100445" y="29429"/>
                  </a:cubicBezTo>
                  <a:cubicBezTo>
                    <a:pt x="104414" y="39500"/>
                    <a:pt x="106398" y="52845"/>
                    <a:pt x="106398" y="69514"/>
                  </a:cubicBezTo>
                  <a:cubicBezTo>
                    <a:pt x="106398" y="86182"/>
                    <a:pt x="104414" y="99626"/>
                    <a:pt x="100445" y="109796"/>
                  </a:cubicBezTo>
                  <a:cubicBezTo>
                    <a:pt x="96576" y="119867"/>
                    <a:pt x="90771" y="127209"/>
                    <a:pt x="82983" y="131823"/>
                  </a:cubicBezTo>
                  <a:cubicBezTo>
                    <a:pt x="75144" y="136437"/>
                    <a:pt x="65322" y="138768"/>
                    <a:pt x="53415" y="138768"/>
                  </a:cubicBezTo>
                  <a:close/>
                  <a:moveTo>
                    <a:pt x="53415" y="121504"/>
                  </a:moveTo>
                  <a:cubicBezTo>
                    <a:pt x="60658" y="121504"/>
                    <a:pt x="66760" y="119917"/>
                    <a:pt x="71672" y="116742"/>
                  </a:cubicBezTo>
                  <a:cubicBezTo>
                    <a:pt x="76533" y="113567"/>
                    <a:pt x="80204" y="108209"/>
                    <a:pt x="82586" y="100668"/>
                  </a:cubicBezTo>
                  <a:cubicBezTo>
                    <a:pt x="85066" y="93128"/>
                    <a:pt x="86356" y="82759"/>
                    <a:pt x="86356" y="69514"/>
                  </a:cubicBezTo>
                  <a:cubicBezTo>
                    <a:pt x="86356" y="56169"/>
                    <a:pt x="85066" y="45701"/>
                    <a:pt x="82586" y="38160"/>
                  </a:cubicBezTo>
                  <a:cubicBezTo>
                    <a:pt x="80204" y="30620"/>
                    <a:pt x="76533" y="25361"/>
                    <a:pt x="71672" y="22285"/>
                  </a:cubicBezTo>
                  <a:cubicBezTo>
                    <a:pt x="66760" y="19110"/>
                    <a:pt x="60658" y="17523"/>
                    <a:pt x="53415" y="17523"/>
                  </a:cubicBezTo>
                  <a:cubicBezTo>
                    <a:pt x="45974" y="17523"/>
                    <a:pt x="39822" y="19110"/>
                    <a:pt x="34961" y="22285"/>
                  </a:cubicBezTo>
                  <a:cubicBezTo>
                    <a:pt x="30049" y="25361"/>
                    <a:pt x="26329" y="30620"/>
                    <a:pt x="23848" y="38160"/>
                  </a:cubicBezTo>
                  <a:cubicBezTo>
                    <a:pt x="21467" y="45701"/>
                    <a:pt x="20276" y="56169"/>
                    <a:pt x="20276" y="69514"/>
                  </a:cubicBezTo>
                  <a:cubicBezTo>
                    <a:pt x="20276" y="82759"/>
                    <a:pt x="21467" y="93128"/>
                    <a:pt x="23848" y="100668"/>
                  </a:cubicBezTo>
                  <a:cubicBezTo>
                    <a:pt x="26329" y="108209"/>
                    <a:pt x="30049" y="113567"/>
                    <a:pt x="34961" y="116742"/>
                  </a:cubicBezTo>
                  <a:cubicBezTo>
                    <a:pt x="39822" y="119917"/>
                    <a:pt x="45974" y="121504"/>
                    <a:pt x="53415" y="121504"/>
                  </a:cubicBezTo>
                  <a:close/>
                </a:path>
              </a:pathLst>
            </a:custGeom>
            <a:solidFill>
              <a:srgbClr val="2C3A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4" name="Forma Livre: Forma 83">
              <a:extLst>
                <a:ext uri="{FF2B5EF4-FFF2-40B4-BE49-F238E27FC236}">
                  <a16:creationId xmlns:a16="http://schemas.microsoft.com/office/drawing/2014/main" id="{E75BB8D4-030D-2028-FA0F-EF5BAED4E56A}"/>
                </a:ext>
              </a:extLst>
            </p:cNvPr>
            <p:cNvSpPr/>
            <p:nvPr/>
          </p:nvSpPr>
          <p:spPr>
            <a:xfrm>
              <a:off x="6882950" y="4203330"/>
              <a:ext cx="97035" cy="138509"/>
            </a:xfrm>
            <a:custGeom>
              <a:avLst/>
              <a:gdLst>
                <a:gd name="connsiteX0" fmla="*/ 47874 w 97035"/>
                <a:gd name="connsiteY0" fmla="*/ 138768 h 138509"/>
                <a:gd name="connsiteX1" fmla="*/ 21680 w 97035"/>
                <a:gd name="connsiteY1" fmla="*/ 136585 h 138509"/>
                <a:gd name="connsiteX2" fmla="*/ 4218 w 97035"/>
                <a:gd name="connsiteY2" fmla="*/ 132617 h 138509"/>
                <a:gd name="connsiteX3" fmla="*/ 1638 w 97035"/>
                <a:gd name="connsiteY3" fmla="*/ 113567 h 138509"/>
                <a:gd name="connsiteX4" fmla="*/ 13147 w 97035"/>
                <a:gd name="connsiteY4" fmla="*/ 117139 h 138509"/>
                <a:gd name="connsiteX5" fmla="*/ 29022 w 97035"/>
                <a:gd name="connsiteY5" fmla="*/ 120314 h 138509"/>
                <a:gd name="connsiteX6" fmla="*/ 46882 w 97035"/>
                <a:gd name="connsiteY6" fmla="*/ 121504 h 138509"/>
                <a:gd name="connsiteX7" fmla="*/ 70297 w 97035"/>
                <a:gd name="connsiteY7" fmla="*/ 115948 h 138509"/>
                <a:gd name="connsiteX8" fmla="*/ 77441 w 97035"/>
                <a:gd name="connsiteY8" fmla="*/ 100668 h 138509"/>
                <a:gd name="connsiteX9" fmla="*/ 71885 w 97035"/>
                <a:gd name="connsiteY9" fmla="*/ 87373 h 138509"/>
                <a:gd name="connsiteX10" fmla="*/ 54621 w 97035"/>
                <a:gd name="connsiteY10" fmla="*/ 79832 h 138509"/>
                <a:gd name="connsiteX11" fmla="*/ 31205 w 97035"/>
                <a:gd name="connsiteY11" fmla="*/ 73681 h 138509"/>
                <a:gd name="connsiteX12" fmla="*/ 8186 w 97035"/>
                <a:gd name="connsiteY12" fmla="*/ 61378 h 138509"/>
                <a:gd name="connsiteX13" fmla="*/ 249 w 97035"/>
                <a:gd name="connsiteY13" fmla="*/ 37367 h 138509"/>
                <a:gd name="connsiteX14" fmla="*/ 11758 w 97035"/>
                <a:gd name="connsiteY14" fmla="*/ 10578 h 138509"/>
                <a:gd name="connsiteX15" fmla="*/ 47874 w 97035"/>
                <a:gd name="connsiteY15" fmla="*/ 259 h 138509"/>
                <a:gd name="connsiteX16" fmla="*/ 72679 w 97035"/>
                <a:gd name="connsiteY16" fmla="*/ 2243 h 138509"/>
                <a:gd name="connsiteX17" fmla="*/ 89149 w 97035"/>
                <a:gd name="connsiteY17" fmla="*/ 5815 h 138509"/>
                <a:gd name="connsiteX18" fmla="*/ 89943 w 97035"/>
                <a:gd name="connsiteY18" fmla="*/ 24071 h 138509"/>
                <a:gd name="connsiteX19" fmla="*/ 72877 w 97035"/>
                <a:gd name="connsiteY19" fmla="*/ 19706 h 138509"/>
                <a:gd name="connsiteX20" fmla="*/ 49461 w 97035"/>
                <a:gd name="connsiteY20" fmla="*/ 17523 h 138509"/>
                <a:gd name="connsiteX21" fmla="*/ 26840 w 97035"/>
                <a:gd name="connsiteY21" fmla="*/ 22881 h 138509"/>
                <a:gd name="connsiteX22" fmla="*/ 20291 w 97035"/>
                <a:gd name="connsiteY22" fmla="*/ 36771 h 138509"/>
                <a:gd name="connsiteX23" fmla="*/ 25252 w 97035"/>
                <a:gd name="connsiteY23" fmla="*/ 50067 h 138509"/>
                <a:gd name="connsiteX24" fmla="*/ 42119 w 97035"/>
                <a:gd name="connsiteY24" fmla="*/ 57607 h 138509"/>
                <a:gd name="connsiteX25" fmla="*/ 65138 w 97035"/>
                <a:gd name="connsiteY25" fmla="*/ 63362 h 138509"/>
                <a:gd name="connsiteX26" fmla="*/ 88950 w 97035"/>
                <a:gd name="connsiteY26" fmla="*/ 75665 h 138509"/>
                <a:gd name="connsiteX27" fmla="*/ 97285 w 97035"/>
                <a:gd name="connsiteY27" fmla="*/ 100470 h 138509"/>
                <a:gd name="connsiteX28" fmla="*/ 85379 w 97035"/>
                <a:gd name="connsiteY28" fmla="*/ 128251 h 138509"/>
                <a:gd name="connsiteX29" fmla="*/ 47874 w 97035"/>
                <a:gd name="connsiteY29" fmla="*/ 138768 h 13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7035" h="138509">
                  <a:moveTo>
                    <a:pt x="47874" y="138768"/>
                  </a:moveTo>
                  <a:cubicBezTo>
                    <a:pt x="38349" y="138768"/>
                    <a:pt x="29618" y="138024"/>
                    <a:pt x="21680" y="136585"/>
                  </a:cubicBezTo>
                  <a:cubicBezTo>
                    <a:pt x="13842" y="135147"/>
                    <a:pt x="8038" y="133807"/>
                    <a:pt x="4218" y="132617"/>
                  </a:cubicBezTo>
                  <a:lnTo>
                    <a:pt x="1638" y="113567"/>
                  </a:lnTo>
                  <a:cubicBezTo>
                    <a:pt x="4515" y="114658"/>
                    <a:pt x="8385" y="115849"/>
                    <a:pt x="13147" y="117139"/>
                  </a:cubicBezTo>
                  <a:cubicBezTo>
                    <a:pt x="18009" y="118329"/>
                    <a:pt x="23317" y="119421"/>
                    <a:pt x="29022" y="120314"/>
                  </a:cubicBezTo>
                  <a:cubicBezTo>
                    <a:pt x="34827" y="121107"/>
                    <a:pt x="40780" y="121504"/>
                    <a:pt x="46882" y="121504"/>
                  </a:cubicBezTo>
                  <a:cubicBezTo>
                    <a:pt x="57845" y="121504"/>
                    <a:pt x="65634" y="119669"/>
                    <a:pt x="70297" y="115948"/>
                  </a:cubicBezTo>
                  <a:cubicBezTo>
                    <a:pt x="75060" y="112128"/>
                    <a:pt x="77441" y="107018"/>
                    <a:pt x="77441" y="100668"/>
                  </a:cubicBezTo>
                  <a:cubicBezTo>
                    <a:pt x="77441" y="94864"/>
                    <a:pt x="75556" y="90449"/>
                    <a:pt x="71885" y="87373"/>
                  </a:cubicBezTo>
                  <a:cubicBezTo>
                    <a:pt x="68313" y="84347"/>
                    <a:pt x="62558" y="81817"/>
                    <a:pt x="54621" y="79832"/>
                  </a:cubicBezTo>
                  <a:lnTo>
                    <a:pt x="31205" y="73681"/>
                  </a:lnTo>
                  <a:cubicBezTo>
                    <a:pt x="21134" y="71200"/>
                    <a:pt x="13445" y="67083"/>
                    <a:pt x="8186" y="61378"/>
                  </a:cubicBezTo>
                  <a:cubicBezTo>
                    <a:pt x="2878" y="55722"/>
                    <a:pt x="249" y="47685"/>
                    <a:pt x="249" y="37367"/>
                  </a:cubicBezTo>
                  <a:cubicBezTo>
                    <a:pt x="249" y="26403"/>
                    <a:pt x="4069" y="17473"/>
                    <a:pt x="11758" y="10578"/>
                  </a:cubicBezTo>
                  <a:cubicBezTo>
                    <a:pt x="19547" y="3731"/>
                    <a:pt x="31602" y="259"/>
                    <a:pt x="47874" y="259"/>
                  </a:cubicBezTo>
                  <a:cubicBezTo>
                    <a:pt x="57002" y="259"/>
                    <a:pt x="65237" y="954"/>
                    <a:pt x="72679" y="2243"/>
                  </a:cubicBezTo>
                  <a:cubicBezTo>
                    <a:pt x="80219" y="3583"/>
                    <a:pt x="85676" y="4773"/>
                    <a:pt x="89149" y="5815"/>
                  </a:cubicBezTo>
                  <a:lnTo>
                    <a:pt x="89943" y="24071"/>
                  </a:lnTo>
                  <a:cubicBezTo>
                    <a:pt x="86073" y="22633"/>
                    <a:pt x="80418" y="21194"/>
                    <a:pt x="72877" y="19706"/>
                  </a:cubicBezTo>
                  <a:cubicBezTo>
                    <a:pt x="65436" y="18267"/>
                    <a:pt x="57647" y="17523"/>
                    <a:pt x="49461" y="17523"/>
                  </a:cubicBezTo>
                  <a:cubicBezTo>
                    <a:pt x="38746" y="17523"/>
                    <a:pt x="31205" y="19309"/>
                    <a:pt x="26840" y="22881"/>
                  </a:cubicBezTo>
                  <a:cubicBezTo>
                    <a:pt x="22474" y="26453"/>
                    <a:pt x="20291" y="31116"/>
                    <a:pt x="20291" y="36771"/>
                  </a:cubicBezTo>
                  <a:cubicBezTo>
                    <a:pt x="20291" y="42625"/>
                    <a:pt x="21928" y="47041"/>
                    <a:pt x="25252" y="50067"/>
                  </a:cubicBezTo>
                  <a:cubicBezTo>
                    <a:pt x="28675" y="52994"/>
                    <a:pt x="34281" y="55524"/>
                    <a:pt x="42119" y="57607"/>
                  </a:cubicBezTo>
                  <a:lnTo>
                    <a:pt x="65138" y="63362"/>
                  </a:lnTo>
                  <a:cubicBezTo>
                    <a:pt x="75457" y="66041"/>
                    <a:pt x="83394" y="70109"/>
                    <a:pt x="88950" y="75665"/>
                  </a:cubicBezTo>
                  <a:cubicBezTo>
                    <a:pt x="94507" y="81221"/>
                    <a:pt x="97285" y="89506"/>
                    <a:pt x="97285" y="100470"/>
                  </a:cubicBezTo>
                  <a:cubicBezTo>
                    <a:pt x="97285" y="111880"/>
                    <a:pt x="93316" y="121107"/>
                    <a:pt x="85379" y="128251"/>
                  </a:cubicBezTo>
                  <a:cubicBezTo>
                    <a:pt x="77540" y="135296"/>
                    <a:pt x="65039" y="138768"/>
                    <a:pt x="47874" y="138768"/>
                  </a:cubicBezTo>
                  <a:close/>
                </a:path>
              </a:pathLst>
            </a:custGeom>
            <a:solidFill>
              <a:srgbClr val="2C3A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5" name="Forma Livre: Forma 84">
              <a:extLst>
                <a:ext uri="{FF2B5EF4-FFF2-40B4-BE49-F238E27FC236}">
                  <a16:creationId xmlns:a16="http://schemas.microsoft.com/office/drawing/2014/main" id="{49DA6488-9CA6-AE89-B13E-999243224660}"/>
                </a:ext>
              </a:extLst>
            </p:cNvPr>
            <p:cNvSpPr/>
            <p:nvPr/>
          </p:nvSpPr>
          <p:spPr>
            <a:xfrm>
              <a:off x="5350329" y="4472609"/>
              <a:ext cx="88900" cy="133350"/>
            </a:xfrm>
            <a:custGeom>
              <a:avLst/>
              <a:gdLst>
                <a:gd name="connsiteX0" fmla="*/ 127 w 88900"/>
                <a:gd name="connsiteY0" fmla="*/ 133630 h 133350"/>
                <a:gd name="connsiteX1" fmla="*/ 127 w 88900"/>
                <a:gd name="connsiteY1" fmla="*/ 280 h 133350"/>
                <a:gd name="connsiteX2" fmla="*/ 86249 w 88900"/>
                <a:gd name="connsiteY2" fmla="*/ 280 h 133350"/>
                <a:gd name="connsiteX3" fmla="*/ 87440 w 88900"/>
                <a:gd name="connsiteY3" fmla="*/ 17743 h 133350"/>
                <a:gd name="connsiteX4" fmla="*/ 19773 w 88900"/>
                <a:gd name="connsiteY4" fmla="*/ 17743 h 133350"/>
                <a:gd name="connsiteX5" fmla="*/ 19773 w 88900"/>
                <a:gd name="connsiteY5" fmla="*/ 57629 h 133350"/>
                <a:gd name="connsiteX6" fmla="*/ 80296 w 88900"/>
                <a:gd name="connsiteY6" fmla="*/ 57629 h 133350"/>
                <a:gd name="connsiteX7" fmla="*/ 80296 w 88900"/>
                <a:gd name="connsiteY7" fmla="*/ 75091 h 133350"/>
                <a:gd name="connsiteX8" fmla="*/ 19773 w 88900"/>
                <a:gd name="connsiteY8" fmla="*/ 75091 h 133350"/>
                <a:gd name="connsiteX9" fmla="*/ 19773 w 88900"/>
                <a:gd name="connsiteY9" fmla="*/ 116168 h 133350"/>
                <a:gd name="connsiteX10" fmla="*/ 89027 w 88900"/>
                <a:gd name="connsiteY10" fmla="*/ 116168 h 133350"/>
                <a:gd name="connsiteX11" fmla="*/ 86051 w 88900"/>
                <a:gd name="connsiteY11" fmla="*/ 13363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00" h="133350">
                  <a:moveTo>
                    <a:pt x="127" y="133630"/>
                  </a:moveTo>
                  <a:lnTo>
                    <a:pt x="127" y="280"/>
                  </a:lnTo>
                  <a:lnTo>
                    <a:pt x="86249" y="280"/>
                  </a:lnTo>
                  <a:lnTo>
                    <a:pt x="87440" y="17743"/>
                  </a:lnTo>
                  <a:lnTo>
                    <a:pt x="19773" y="17743"/>
                  </a:lnTo>
                  <a:lnTo>
                    <a:pt x="19773" y="57629"/>
                  </a:lnTo>
                  <a:lnTo>
                    <a:pt x="80296" y="57629"/>
                  </a:lnTo>
                  <a:lnTo>
                    <a:pt x="80296" y="75091"/>
                  </a:lnTo>
                  <a:lnTo>
                    <a:pt x="19773" y="75091"/>
                  </a:lnTo>
                  <a:lnTo>
                    <a:pt x="19773" y="116168"/>
                  </a:lnTo>
                  <a:lnTo>
                    <a:pt x="89027" y="116168"/>
                  </a:lnTo>
                  <a:lnTo>
                    <a:pt x="86051" y="133630"/>
                  </a:lnTo>
                  <a:close/>
                </a:path>
              </a:pathLst>
            </a:custGeom>
            <a:solidFill>
              <a:srgbClr val="2C3A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6" name="Forma Livre: Forma 85">
              <a:extLst>
                <a:ext uri="{FF2B5EF4-FFF2-40B4-BE49-F238E27FC236}">
                  <a16:creationId xmlns:a16="http://schemas.microsoft.com/office/drawing/2014/main" id="{FC88D78B-97CA-DAA5-6483-512DFB9D2211}"/>
                </a:ext>
              </a:extLst>
            </p:cNvPr>
            <p:cNvSpPr/>
            <p:nvPr/>
          </p:nvSpPr>
          <p:spPr>
            <a:xfrm>
              <a:off x="5516468" y="4470030"/>
              <a:ext cx="97035" cy="138509"/>
            </a:xfrm>
            <a:custGeom>
              <a:avLst/>
              <a:gdLst>
                <a:gd name="connsiteX0" fmla="*/ 47766 w 97035"/>
                <a:gd name="connsiteY0" fmla="*/ 138789 h 138509"/>
                <a:gd name="connsiteX1" fmla="*/ 21572 w 97035"/>
                <a:gd name="connsiteY1" fmla="*/ 136606 h 138509"/>
                <a:gd name="connsiteX2" fmla="*/ 4110 w 97035"/>
                <a:gd name="connsiteY2" fmla="*/ 132638 h 138509"/>
                <a:gd name="connsiteX3" fmla="*/ 1530 w 97035"/>
                <a:gd name="connsiteY3" fmla="*/ 113588 h 138509"/>
                <a:gd name="connsiteX4" fmla="*/ 13040 w 97035"/>
                <a:gd name="connsiteY4" fmla="*/ 117160 h 138509"/>
                <a:gd name="connsiteX5" fmla="*/ 28915 w 97035"/>
                <a:gd name="connsiteY5" fmla="*/ 120335 h 138509"/>
                <a:gd name="connsiteX6" fmla="*/ 46774 w 97035"/>
                <a:gd name="connsiteY6" fmla="*/ 121525 h 138509"/>
                <a:gd name="connsiteX7" fmla="*/ 70190 w 97035"/>
                <a:gd name="connsiteY7" fmla="*/ 115969 h 138509"/>
                <a:gd name="connsiteX8" fmla="*/ 77333 w 97035"/>
                <a:gd name="connsiteY8" fmla="*/ 100689 h 138509"/>
                <a:gd name="connsiteX9" fmla="*/ 71777 w 97035"/>
                <a:gd name="connsiteY9" fmla="*/ 87394 h 138509"/>
                <a:gd name="connsiteX10" fmla="*/ 54513 w 97035"/>
                <a:gd name="connsiteY10" fmla="*/ 79853 h 138509"/>
                <a:gd name="connsiteX11" fmla="*/ 31097 w 97035"/>
                <a:gd name="connsiteY11" fmla="*/ 73702 h 138509"/>
                <a:gd name="connsiteX12" fmla="*/ 8079 w 97035"/>
                <a:gd name="connsiteY12" fmla="*/ 61399 h 138509"/>
                <a:gd name="connsiteX13" fmla="*/ 141 w 97035"/>
                <a:gd name="connsiteY13" fmla="*/ 37388 h 138509"/>
                <a:gd name="connsiteX14" fmla="*/ 11651 w 97035"/>
                <a:gd name="connsiteY14" fmla="*/ 10599 h 138509"/>
                <a:gd name="connsiteX15" fmla="*/ 47766 w 97035"/>
                <a:gd name="connsiteY15" fmla="*/ 280 h 138509"/>
                <a:gd name="connsiteX16" fmla="*/ 72571 w 97035"/>
                <a:gd name="connsiteY16" fmla="*/ 2264 h 138509"/>
                <a:gd name="connsiteX17" fmla="*/ 89041 w 97035"/>
                <a:gd name="connsiteY17" fmla="*/ 5836 h 138509"/>
                <a:gd name="connsiteX18" fmla="*/ 89835 w 97035"/>
                <a:gd name="connsiteY18" fmla="*/ 24092 h 138509"/>
                <a:gd name="connsiteX19" fmla="*/ 72769 w 97035"/>
                <a:gd name="connsiteY19" fmla="*/ 19727 h 138509"/>
                <a:gd name="connsiteX20" fmla="*/ 49354 w 97035"/>
                <a:gd name="connsiteY20" fmla="*/ 17544 h 138509"/>
                <a:gd name="connsiteX21" fmla="*/ 26732 w 97035"/>
                <a:gd name="connsiteY21" fmla="*/ 22902 h 138509"/>
                <a:gd name="connsiteX22" fmla="*/ 20183 w 97035"/>
                <a:gd name="connsiteY22" fmla="*/ 36792 h 138509"/>
                <a:gd name="connsiteX23" fmla="*/ 25144 w 97035"/>
                <a:gd name="connsiteY23" fmla="*/ 50088 h 138509"/>
                <a:gd name="connsiteX24" fmla="*/ 42012 w 97035"/>
                <a:gd name="connsiteY24" fmla="*/ 57628 h 138509"/>
                <a:gd name="connsiteX25" fmla="*/ 65030 w 97035"/>
                <a:gd name="connsiteY25" fmla="*/ 63383 h 138509"/>
                <a:gd name="connsiteX26" fmla="*/ 88843 w 97035"/>
                <a:gd name="connsiteY26" fmla="*/ 75686 h 138509"/>
                <a:gd name="connsiteX27" fmla="*/ 97177 w 97035"/>
                <a:gd name="connsiteY27" fmla="*/ 100491 h 138509"/>
                <a:gd name="connsiteX28" fmla="*/ 85271 w 97035"/>
                <a:gd name="connsiteY28" fmla="*/ 128272 h 138509"/>
                <a:gd name="connsiteX29" fmla="*/ 47766 w 97035"/>
                <a:gd name="connsiteY29" fmla="*/ 138789 h 13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7035" h="138509">
                  <a:moveTo>
                    <a:pt x="47766" y="138789"/>
                  </a:moveTo>
                  <a:cubicBezTo>
                    <a:pt x="38241" y="138789"/>
                    <a:pt x="29510" y="138045"/>
                    <a:pt x="21572" y="136606"/>
                  </a:cubicBezTo>
                  <a:cubicBezTo>
                    <a:pt x="13734" y="135168"/>
                    <a:pt x="7930" y="133828"/>
                    <a:pt x="4110" y="132638"/>
                  </a:cubicBezTo>
                  <a:lnTo>
                    <a:pt x="1530" y="113588"/>
                  </a:lnTo>
                  <a:cubicBezTo>
                    <a:pt x="4408" y="114679"/>
                    <a:pt x="8277" y="115870"/>
                    <a:pt x="13040" y="117160"/>
                  </a:cubicBezTo>
                  <a:cubicBezTo>
                    <a:pt x="17901" y="118350"/>
                    <a:pt x="23210" y="119442"/>
                    <a:pt x="28915" y="120335"/>
                  </a:cubicBezTo>
                  <a:cubicBezTo>
                    <a:pt x="34719" y="121128"/>
                    <a:pt x="40672" y="121525"/>
                    <a:pt x="46774" y="121525"/>
                  </a:cubicBezTo>
                  <a:cubicBezTo>
                    <a:pt x="57738" y="121525"/>
                    <a:pt x="65526" y="119690"/>
                    <a:pt x="70190" y="115969"/>
                  </a:cubicBezTo>
                  <a:cubicBezTo>
                    <a:pt x="74952" y="112149"/>
                    <a:pt x="77333" y="107039"/>
                    <a:pt x="77333" y="100689"/>
                  </a:cubicBezTo>
                  <a:cubicBezTo>
                    <a:pt x="77333" y="94885"/>
                    <a:pt x="75448" y="90470"/>
                    <a:pt x="71777" y="87394"/>
                  </a:cubicBezTo>
                  <a:cubicBezTo>
                    <a:pt x="68205" y="84368"/>
                    <a:pt x="62451" y="81838"/>
                    <a:pt x="54513" y="79853"/>
                  </a:cubicBezTo>
                  <a:lnTo>
                    <a:pt x="31097" y="73702"/>
                  </a:lnTo>
                  <a:cubicBezTo>
                    <a:pt x="21027" y="71221"/>
                    <a:pt x="13337" y="67104"/>
                    <a:pt x="8079" y="61399"/>
                  </a:cubicBezTo>
                  <a:cubicBezTo>
                    <a:pt x="2771" y="55743"/>
                    <a:pt x="141" y="47706"/>
                    <a:pt x="141" y="37388"/>
                  </a:cubicBezTo>
                  <a:cubicBezTo>
                    <a:pt x="141" y="26424"/>
                    <a:pt x="3961" y="17494"/>
                    <a:pt x="11651" y="10599"/>
                  </a:cubicBezTo>
                  <a:cubicBezTo>
                    <a:pt x="19439" y="3752"/>
                    <a:pt x="31494" y="280"/>
                    <a:pt x="47766" y="280"/>
                  </a:cubicBezTo>
                  <a:cubicBezTo>
                    <a:pt x="56894" y="280"/>
                    <a:pt x="65129" y="975"/>
                    <a:pt x="72571" y="2264"/>
                  </a:cubicBezTo>
                  <a:cubicBezTo>
                    <a:pt x="80112" y="3604"/>
                    <a:pt x="85569" y="4794"/>
                    <a:pt x="89041" y="5836"/>
                  </a:cubicBezTo>
                  <a:lnTo>
                    <a:pt x="89835" y="24092"/>
                  </a:lnTo>
                  <a:cubicBezTo>
                    <a:pt x="85965" y="22654"/>
                    <a:pt x="80310" y="21215"/>
                    <a:pt x="72769" y="19727"/>
                  </a:cubicBezTo>
                  <a:cubicBezTo>
                    <a:pt x="65328" y="18288"/>
                    <a:pt x="57539" y="17544"/>
                    <a:pt x="49354" y="17544"/>
                  </a:cubicBezTo>
                  <a:cubicBezTo>
                    <a:pt x="38638" y="17544"/>
                    <a:pt x="31097" y="19330"/>
                    <a:pt x="26732" y="22902"/>
                  </a:cubicBezTo>
                  <a:cubicBezTo>
                    <a:pt x="22366" y="26474"/>
                    <a:pt x="20183" y="31137"/>
                    <a:pt x="20183" y="36792"/>
                  </a:cubicBezTo>
                  <a:cubicBezTo>
                    <a:pt x="20183" y="42646"/>
                    <a:pt x="21821" y="47062"/>
                    <a:pt x="25144" y="50088"/>
                  </a:cubicBezTo>
                  <a:cubicBezTo>
                    <a:pt x="28567" y="53015"/>
                    <a:pt x="34173" y="55545"/>
                    <a:pt x="42012" y="57628"/>
                  </a:cubicBezTo>
                  <a:lnTo>
                    <a:pt x="65030" y="63383"/>
                  </a:lnTo>
                  <a:cubicBezTo>
                    <a:pt x="75349" y="66062"/>
                    <a:pt x="83287" y="70130"/>
                    <a:pt x="88843" y="75686"/>
                  </a:cubicBezTo>
                  <a:cubicBezTo>
                    <a:pt x="94399" y="81242"/>
                    <a:pt x="97177" y="89527"/>
                    <a:pt x="97177" y="100491"/>
                  </a:cubicBezTo>
                  <a:cubicBezTo>
                    <a:pt x="97177" y="111901"/>
                    <a:pt x="93208" y="121128"/>
                    <a:pt x="85271" y="128272"/>
                  </a:cubicBezTo>
                  <a:cubicBezTo>
                    <a:pt x="77433" y="135317"/>
                    <a:pt x="64931" y="138789"/>
                    <a:pt x="47766" y="138789"/>
                  </a:cubicBezTo>
                  <a:close/>
                </a:path>
              </a:pathLst>
            </a:custGeom>
            <a:solidFill>
              <a:srgbClr val="2C3A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7" name="Forma Livre: Forma 86">
              <a:extLst>
                <a:ext uri="{FF2B5EF4-FFF2-40B4-BE49-F238E27FC236}">
                  <a16:creationId xmlns:a16="http://schemas.microsoft.com/office/drawing/2014/main" id="{758DB900-31D3-94F8-F6D4-58B90254EDD1}"/>
                </a:ext>
              </a:extLst>
            </p:cNvPr>
            <p:cNvSpPr/>
            <p:nvPr/>
          </p:nvSpPr>
          <p:spPr>
            <a:xfrm>
              <a:off x="5690649" y="4470030"/>
              <a:ext cx="89495" cy="138509"/>
            </a:xfrm>
            <a:custGeom>
              <a:avLst/>
              <a:gdLst>
                <a:gd name="connsiteX0" fmla="*/ 55321 w 89495"/>
                <a:gd name="connsiteY0" fmla="*/ 138789 h 138509"/>
                <a:gd name="connsiteX1" fmla="*/ 13847 w 89495"/>
                <a:gd name="connsiteY1" fmla="*/ 122120 h 138509"/>
                <a:gd name="connsiteX2" fmla="*/ 155 w 89495"/>
                <a:gd name="connsiteY2" fmla="*/ 69535 h 138509"/>
                <a:gd name="connsiteX3" fmla="*/ 13847 w 89495"/>
                <a:gd name="connsiteY3" fmla="*/ 17147 h 138509"/>
                <a:gd name="connsiteX4" fmla="*/ 55321 w 89495"/>
                <a:gd name="connsiteY4" fmla="*/ 280 h 138509"/>
                <a:gd name="connsiteX5" fmla="*/ 73577 w 89495"/>
                <a:gd name="connsiteY5" fmla="*/ 2463 h 138509"/>
                <a:gd name="connsiteX6" fmla="*/ 86277 w 89495"/>
                <a:gd name="connsiteY6" fmla="*/ 6630 h 138509"/>
                <a:gd name="connsiteX7" fmla="*/ 87467 w 89495"/>
                <a:gd name="connsiteY7" fmla="*/ 24688 h 138509"/>
                <a:gd name="connsiteX8" fmla="*/ 74569 w 89495"/>
                <a:gd name="connsiteY8" fmla="*/ 20124 h 138509"/>
                <a:gd name="connsiteX9" fmla="*/ 56908 w 89495"/>
                <a:gd name="connsiteY9" fmla="*/ 17544 h 138509"/>
                <a:gd name="connsiteX10" fmla="*/ 29127 w 89495"/>
                <a:gd name="connsiteY10" fmla="*/ 29649 h 138509"/>
                <a:gd name="connsiteX11" fmla="*/ 20197 w 89495"/>
                <a:gd name="connsiteY11" fmla="*/ 69535 h 138509"/>
                <a:gd name="connsiteX12" fmla="*/ 29127 w 89495"/>
                <a:gd name="connsiteY12" fmla="*/ 109619 h 138509"/>
                <a:gd name="connsiteX13" fmla="*/ 56908 w 89495"/>
                <a:gd name="connsiteY13" fmla="*/ 121525 h 138509"/>
                <a:gd name="connsiteX14" fmla="*/ 75561 w 89495"/>
                <a:gd name="connsiteY14" fmla="*/ 118945 h 138509"/>
                <a:gd name="connsiteX15" fmla="*/ 89650 w 89495"/>
                <a:gd name="connsiteY15" fmla="*/ 113786 h 138509"/>
                <a:gd name="connsiteX16" fmla="*/ 86872 w 89495"/>
                <a:gd name="connsiteY16" fmla="*/ 132836 h 138509"/>
                <a:gd name="connsiteX17" fmla="*/ 73775 w 89495"/>
                <a:gd name="connsiteY17" fmla="*/ 136606 h 138509"/>
                <a:gd name="connsiteX18" fmla="*/ 55321 w 89495"/>
                <a:gd name="connsiteY18" fmla="*/ 138789 h 13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89495" h="138509">
                  <a:moveTo>
                    <a:pt x="55321" y="138789"/>
                  </a:moveTo>
                  <a:cubicBezTo>
                    <a:pt x="36767" y="138789"/>
                    <a:pt x="22975" y="133233"/>
                    <a:pt x="13847" y="122120"/>
                  </a:cubicBezTo>
                  <a:cubicBezTo>
                    <a:pt x="4719" y="110909"/>
                    <a:pt x="155" y="93347"/>
                    <a:pt x="155" y="69535"/>
                  </a:cubicBezTo>
                  <a:cubicBezTo>
                    <a:pt x="155" y="45722"/>
                    <a:pt x="4719" y="28260"/>
                    <a:pt x="13847" y="17147"/>
                  </a:cubicBezTo>
                  <a:cubicBezTo>
                    <a:pt x="22975" y="5935"/>
                    <a:pt x="36767" y="280"/>
                    <a:pt x="55321" y="280"/>
                  </a:cubicBezTo>
                  <a:cubicBezTo>
                    <a:pt x="61919" y="280"/>
                    <a:pt x="68021" y="1024"/>
                    <a:pt x="73577" y="2463"/>
                  </a:cubicBezTo>
                  <a:cubicBezTo>
                    <a:pt x="79232" y="3950"/>
                    <a:pt x="83499" y="5340"/>
                    <a:pt x="86277" y="6630"/>
                  </a:cubicBezTo>
                  <a:lnTo>
                    <a:pt x="87467" y="24688"/>
                  </a:lnTo>
                  <a:cubicBezTo>
                    <a:pt x="84540" y="23249"/>
                    <a:pt x="80224" y="21711"/>
                    <a:pt x="74569" y="20124"/>
                  </a:cubicBezTo>
                  <a:cubicBezTo>
                    <a:pt x="69013" y="18437"/>
                    <a:pt x="63109" y="17544"/>
                    <a:pt x="56908" y="17544"/>
                  </a:cubicBezTo>
                  <a:cubicBezTo>
                    <a:pt x="44307" y="17544"/>
                    <a:pt x="35080" y="21612"/>
                    <a:pt x="29127" y="29649"/>
                  </a:cubicBezTo>
                  <a:cubicBezTo>
                    <a:pt x="23174" y="37586"/>
                    <a:pt x="20197" y="50881"/>
                    <a:pt x="20197" y="69535"/>
                  </a:cubicBezTo>
                  <a:cubicBezTo>
                    <a:pt x="20197" y="88188"/>
                    <a:pt x="23174" y="101582"/>
                    <a:pt x="29127" y="109619"/>
                  </a:cubicBezTo>
                  <a:cubicBezTo>
                    <a:pt x="35080" y="117556"/>
                    <a:pt x="44307" y="121525"/>
                    <a:pt x="56908" y="121525"/>
                  </a:cubicBezTo>
                  <a:cubicBezTo>
                    <a:pt x="63357" y="121525"/>
                    <a:pt x="69608" y="120682"/>
                    <a:pt x="75561" y="118945"/>
                  </a:cubicBezTo>
                  <a:cubicBezTo>
                    <a:pt x="81613" y="117110"/>
                    <a:pt x="86326" y="115374"/>
                    <a:pt x="89650" y="113786"/>
                  </a:cubicBezTo>
                  <a:lnTo>
                    <a:pt x="86872" y="132836"/>
                  </a:lnTo>
                  <a:cubicBezTo>
                    <a:pt x="83945" y="134027"/>
                    <a:pt x="79579" y="135317"/>
                    <a:pt x="73775" y="136606"/>
                  </a:cubicBezTo>
                  <a:cubicBezTo>
                    <a:pt x="68070" y="138045"/>
                    <a:pt x="61919" y="138789"/>
                    <a:pt x="55321" y="138789"/>
                  </a:cubicBezTo>
                  <a:close/>
                </a:path>
              </a:pathLst>
            </a:custGeom>
            <a:solidFill>
              <a:srgbClr val="2C3A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8" name="Forma Livre: Forma 87">
              <a:extLst>
                <a:ext uri="{FF2B5EF4-FFF2-40B4-BE49-F238E27FC236}">
                  <a16:creationId xmlns:a16="http://schemas.microsoft.com/office/drawing/2014/main" id="{B5B76DA9-64DD-EA3A-EC80-387AAF267C02}"/>
                </a:ext>
              </a:extLst>
            </p:cNvPr>
            <p:cNvSpPr/>
            <p:nvPr/>
          </p:nvSpPr>
          <p:spPr>
            <a:xfrm>
              <a:off x="5857717" y="4470030"/>
              <a:ext cx="106164" cy="138509"/>
            </a:xfrm>
            <a:custGeom>
              <a:avLst/>
              <a:gdLst>
                <a:gd name="connsiteX0" fmla="*/ 53349 w 106164"/>
                <a:gd name="connsiteY0" fmla="*/ 138789 h 138509"/>
                <a:gd name="connsiteX1" fmla="*/ 23584 w 106164"/>
                <a:gd name="connsiteY1" fmla="*/ 131844 h 138509"/>
                <a:gd name="connsiteX2" fmla="*/ 5923 w 106164"/>
                <a:gd name="connsiteY2" fmla="*/ 109817 h 138509"/>
                <a:gd name="connsiteX3" fmla="*/ 168 w 106164"/>
                <a:gd name="connsiteY3" fmla="*/ 69535 h 138509"/>
                <a:gd name="connsiteX4" fmla="*/ 5923 w 106164"/>
                <a:gd name="connsiteY4" fmla="*/ 29450 h 138509"/>
                <a:gd name="connsiteX5" fmla="*/ 23584 w 106164"/>
                <a:gd name="connsiteY5" fmla="*/ 7226 h 138509"/>
                <a:gd name="connsiteX6" fmla="*/ 53349 w 106164"/>
                <a:gd name="connsiteY6" fmla="*/ 280 h 138509"/>
                <a:gd name="connsiteX7" fmla="*/ 82916 w 106164"/>
                <a:gd name="connsiteY7" fmla="*/ 7226 h 138509"/>
                <a:gd name="connsiteX8" fmla="*/ 100379 w 106164"/>
                <a:gd name="connsiteY8" fmla="*/ 29450 h 138509"/>
                <a:gd name="connsiteX9" fmla="*/ 106332 w 106164"/>
                <a:gd name="connsiteY9" fmla="*/ 69535 h 138509"/>
                <a:gd name="connsiteX10" fmla="*/ 100379 w 106164"/>
                <a:gd name="connsiteY10" fmla="*/ 109817 h 138509"/>
                <a:gd name="connsiteX11" fmla="*/ 82916 w 106164"/>
                <a:gd name="connsiteY11" fmla="*/ 131844 h 138509"/>
                <a:gd name="connsiteX12" fmla="*/ 53349 w 106164"/>
                <a:gd name="connsiteY12" fmla="*/ 138789 h 138509"/>
                <a:gd name="connsiteX13" fmla="*/ 53349 w 106164"/>
                <a:gd name="connsiteY13" fmla="*/ 121525 h 138509"/>
                <a:gd name="connsiteX14" fmla="*/ 71605 w 106164"/>
                <a:gd name="connsiteY14" fmla="*/ 116763 h 138509"/>
                <a:gd name="connsiteX15" fmla="*/ 82520 w 106164"/>
                <a:gd name="connsiteY15" fmla="*/ 100689 h 138509"/>
                <a:gd name="connsiteX16" fmla="*/ 86290 w 106164"/>
                <a:gd name="connsiteY16" fmla="*/ 69535 h 138509"/>
                <a:gd name="connsiteX17" fmla="*/ 82520 w 106164"/>
                <a:gd name="connsiteY17" fmla="*/ 38181 h 138509"/>
                <a:gd name="connsiteX18" fmla="*/ 71605 w 106164"/>
                <a:gd name="connsiteY18" fmla="*/ 22306 h 138509"/>
                <a:gd name="connsiteX19" fmla="*/ 53349 w 106164"/>
                <a:gd name="connsiteY19" fmla="*/ 17544 h 138509"/>
                <a:gd name="connsiteX20" fmla="*/ 34895 w 106164"/>
                <a:gd name="connsiteY20" fmla="*/ 22306 h 138509"/>
                <a:gd name="connsiteX21" fmla="*/ 23782 w 106164"/>
                <a:gd name="connsiteY21" fmla="*/ 38181 h 138509"/>
                <a:gd name="connsiteX22" fmla="*/ 20210 w 106164"/>
                <a:gd name="connsiteY22" fmla="*/ 69535 h 138509"/>
                <a:gd name="connsiteX23" fmla="*/ 23782 w 106164"/>
                <a:gd name="connsiteY23" fmla="*/ 100689 h 138509"/>
                <a:gd name="connsiteX24" fmla="*/ 34895 w 106164"/>
                <a:gd name="connsiteY24" fmla="*/ 116763 h 138509"/>
                <a:gd name="connsiteX25" fmla="*/ 53349 w 106164"/>
                <a:gd name="connsiteY25" fmla="*/ 121525 h 13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06164" h="138509">
                  <a:moveTo>
                    <a:pt x="53349" y="138789"/>
                  </a:moveTo>
                  <a:cubicBezTo>
                    <a:pt x="41443" y="138789"/>
                    <a:pt x="31521" y="136458"/>
                    <a:pt x="23584" y="131844"/>
                  </a:cubicBezTo>
                  <a:cubicBezTo>
                    <a:pt x="15745" y="127230"/>
                    <a:pt x="9891" y="119888"/>
                    <a:pt x="5923" y="109817"/>
                  </a:cubicBezTo>
                  <a:cubicBezTo>
                    <a:pt x="2053" y="99647"/>
                    <a:pt x="168" y="86203"/>
                    <a:pt x="168" y="69535"/>
                  </a:cubicBezTo>
                  <a:cubicBezTo>
                    <a:pt x="168" y="52866"/>
                    <a:pt x="2053" y="39521"/>
                    <a:pt x="5923" y="29450"/>
                  </a:cubicBezTo>
                  <a:cubicBezTo>
                    <a:pt x="9891" y="19280"/>
                    <a:pt x="15745" y="11888"/>
                    <a:pt x="23584" y="7226"/>
                  </a:cubicBezTo>
                  <a:cubicBezTo>
                    <a:pt x="31521" y="2612"/>
                    <a:pt x="41443" y="280"/>
                    <a:pt x="53349" y="280"/>
                  </a:cubicBezTo>
                  <a:cubicBezTo>
                    <a:pt x="65255" y="280"/>
                    <a:pt x="75078" y="2612"/>
                    <a:pt x="82916" y="7226"/>
                  </a:cubicBezTo>
                  <a:cubicBezTo>
                    <a:pt x="90705" y="11888"/>
                    <a:pt x="96509" y="19280"/>
                    <a:pt x="100379" y="29450"/>
                  </a:cubicBezTo>
                  <a:cubicBezTo>
                    <a:pt x="104348" y="39521"/>
                    <a:pt x="106332" y="52866"/>
                    <a:pt x="106332" y="69535"/>
                  </a:cubicBezTo>
                  <a:cubicBezTo>
                    <a:pt x="106332" y="86203"/>
                    <a:pt x="104348" y="99647"/>
                    <a:pt x="100379" y="109817"/>
                  </a:cubicBezTo>
                  <a:cubicBezTo>
                    <a:pt x="96509" y="119888"/>
                    <a:pt x="90705" y="127230"/>
                    <a:pt x="82916" y="131844"/>
                  </a:cubicBezTo>
                  <a:cubicBezTo>
                    <a:pt x="75078" y="136458"/>
                    <a:pt x="65255" y="138789"/>
                    <a:pt x="53349" y="138789"/>
                  </a:cubicBezTo>
                  <a:close/>
                  <a:moveTo>
                    <a:pt x="53349" y="121525"/>
                  </a:moveTo>
                  <a:cubicBezTo>
                    <a:pt x="60592" y="121525"/>
                    <a:pt x="66694" y="119938"/>
                    <a:pt x="71605" y="116763"/>
                  </a:cubicBezTo>
                  <a:cubicBezTo>
                    <a:pt x="76467" y="113588"/>
                    <a:pt x="80138" y="108230"/>
                    <a:pt x="82520" y="100689"/>
                  </a:cubicBezTo>
                  <a:cubicBezTo>
                    <a:pt x="85000" y="93149"/>
                    <a:pt x="86290" y="82780"/>
                    <a:pt x="86290" y="69535"/>
                  </a:cubicBezTo>
                  <a:cubicBezTo>
                    <a:pt x="86290" y="56190"/>
                    <a:pt x="85000" y="45722"/>
                    <a:pt x="82520" y="38181"/>
                  </a:cubicBezTo>
                  <a:cubicBezTo>
                    <a:pt x="80138" y="30641"/>
                    <a:pt x="76467" y="25382"/>
                    <a:pt x="71605" y="22306"/>
                  </a:cubicBezTo>
                  <a:cubicBezTo>
                    <a:pt x="66694" y="19131"/>
                    <a:pt x="60592" y="17544"/>
                    <a:pt x="53349" y="17544"/>
                  </a:cubicBezTo>
                  <a:cubicBezTo>
                    <a:pt x="45908" y="17544"/>
                    <a:pt x="39756" y="19131"/>
                    <a:pt x="34895" y="22306"/>
                  </a:cubicBezTo>
                  <a:cubicBezTo>
                    <a:pt x="29983" y="25382"/>
                    <a:pt x="26262" y="30641"/>
                    <a:pt x="23782" y="38181"/>
                  </a:cubicBezTo>
                  <a:cubicBezTo>
                    <a:pt x="21401" y="45722"/>
                    <a:pt x="20210" y="56190"/>
                    <a:pt x="20210" y="69535"/>
                  </a:cubicBezTo>
                  <a:cubicBezTo>
                    <a:pt x="20210" y="82780"/>
                    <a:pt x="21401" y="93149"/>
                    <a:pt x="23782" y="100689"/>
                  </a:cubicBezTo>
                  <a:cubicBezTo>
                    <a:pt x="26262" y="108230"/>
                    <a:pt x="29983" y="113588"/>
                    <a:pt x="34895" y="116763"/>
                  </a:cubicBezTo>
                  <a:cubicBezTo>
                    <a:pt x="39756" y="119938"/>
                    <a:pt x="45908" y="121525"/>
                    <a:pt x="53349" y="121525"/>
                  </a:cubicBezTo>
                  <a:close/>
                </a:path>
              </a:pathLst>
            </a:custGeom>
            <a:solidFill>
              <a:srgbClr val="2C3A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89" name="Forma Livre: Forma 88">
              <a:extLst>
                <a:ext uri="{FF2B5EF4-FFF2-40B4-BE49-F238E27FC236}">
                  <a16:creationId xmlns:a16="http://schemas.microsoft.com/office/drawing/2014/main" id="{5205C4DD-F3CB-7A7F-65E2-BA99DB5FF53D}"/>
                </a:ext>
              </a:extLst>
            </p:cNvPr>
            <p:cNvSpPr/>
            <p:nvPr/>
          </p:nvSpPr>
          <p:spPr>
            <a:xfrm>
              <a:off x="6051559" y="4472609"/>
              <a:ext cx="85328" cy="133350"/>
            </a:xfrm>
            <a:custGeom>
              <a:avLst/>
              <a:gdLst>
                <a:gd name="connsiteX0" fmla="*/ 183 w 85328"/>
                <a:gd name="connsiteY0" fmla="*/ 133630 h 133350"/>
                <a:gd name="connsiteX1" fmla="*/ 183 w 85328"/>
                <a:gd name="connsiteY1" fmla="*/ 280 h 133350"/>
                <a:gd name="connsiteX2" fmla="*/ 19828 w 85328"/>
                <a:gd name="connsiteY2" fmla="*/ 280 h 133350"/>
                <a:gd name="connsiteX3" fmla="*/ 19828 w 85328"/>
                <a:gd name="connsiteY3" fmla="*/ 115969 h 133350"/>
                <a:gd name="connsiteX4" fmla="*/ 85511 w 85328"/>
                <a:gd name="connsiteY4" fmla="*/ 115969 h 133350"/>
                <a:gd name="connsiteX5" fmla="*/ 82534 w 85328"/>
                <a:gd name="connsiteY5" fmla="*/ 13363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5328" h="133350">
                  <a:moveTo>
                    <a:pt x="183" y="133630"/>
                  </a:moveTo>
                  <a:lnTo>
                    <a:pt x="183" y="280"/>
                  </a:lnTo>
                  <a:lnTo>
                    <a:pt x="19828" y="280"/>
                  </a:lnTo>
                  <a:lnTo>
                    <a:pt x="19828" y="115969"/>
                  </a:lnTo>
                  <a:lnTo>
                    <a:pt x="85511" y="115969"/>
                  </a:lnTo>
                  <a:lnTo>
                    <a:pt x="82534" y="133630"/>
                  </a:lnTo>
                  <a:close/>
                </a:path>
              </a:pathLst>
            </a:custGeom>
            <a:solidFill>
              <a:srgbClr val="2C3A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0" name="Forma Livre: Forma 89">
              <a:extLst>
                <a:ext uri="{FF2B5EF4-FFF2-40B4-BE49-F238E27FC236}">
                  <a16:creationId xmlns:a16="http://schemas.microsoft.com/office/drawing/2014/main" id="{35410DF2-B65C-FC6F-5E2B-91F3F7A0B7DB}"/>
                </a:ext>
              </a:extLst>
            </p:cNvPr>
            <p:cNvSpPr/>
            <p:nvPr/>
          </p:nvSpPr>
          <p:spPr>
            <a:xfrm>
              <a:off x="6202776" y="4472609"/>
              <a:ext cx="120253" cy="133350"/>
            </a:xfrm>
            <a:custGeom>
              <a:avLst/>
              <a:gdLst>
                <a:gd name="connsiteX0" fmla="*/ 99613 w 120253"/>
                <a:gd name="connsiteY0" fmla="*/ 133630 h 133350"/>
                <a:gd name="connsiteX1" fmla="*/ 88302 w 120253"/>
                <a:gd name="connsiteY1" fmla="*/ 102476 h 133350"/>
                <a:gd name="connsiteX2" fmla="*/ 31549 w 120253"/>
                <a:gd name="connsiteY2" fmla="*/ 102476 h 133350"/>
                <a:gd name="connsiteX3" fmla="*/ 20238 w 120253"/>
                <a:gd name="connsiteY3" fmla="*/ 133630 h 133350"/>
                <a:gd name="connsiteX4" fmla="*/ 196 w 120253"/>
                <a:gd name="connsiteY4" fmla="*/ 133630 h 133350"/>
                <a:gd name="connsiteX5" fmla="*/ 50599 w 120253"/>
                <a:gd name="connsiteY5" fmla="*/ 280 h 133350"/>
                <a:gd name="connsiteX6" fmla="*/ 70046 w 120253"/>
                <a:gd name="connsiteY6" fmla="*/ 280 h 133350"/>
                <a:gd name="connsiteX7" fmla="*/ 120449 w 120253"/>
                <a:gd name="connsiteY7" fmla="*/ 133630 h 133350"/>
                <a:gd name="connsiteX8" fmla="*/ 37700 w 120253"/>
                <a:gd name="connsiteY8" fmla="*/ 85410 h 133350"/>
                <a:gd name="connsiteX9" fmla="*/ 82150 w 120253"/>
                <a:gd name="connsiteY9" fmla="*/ 85410 h 133350"/>
                <a:gd name="connsiteX10" fmla="*/ 59925 w 120253"/>
                <a:gd name="connsiteY10" fmla="*/ 23497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0253" h="133350">
                  <a:moveTo>
                    <a:pt x="99613" y="133630"/>
                  </a:moveTo>
                  <a:lnTo>
                    <a:pt x="88302" y="102476"/>
                  </a:lnTo>
                  <a:lnTo>
                    <a:pt x="31549" y="102476"/>
                  </a:lnTo>
                  <a:lnTo>
                    <a:pt x="20238" y="133630"/>
                  </a:lnTo>
                  <a:lnTo>
                    <a:pt x="196" y="133630"/>
                  </a:lnTo>
                  <a:lnTo>
                    <a:pt x="50599" y="280"/>
                  </a:lnTo>
                  <a:lnTo>
                    <a:pt x="70046" y="280"/>
                  </a:lnTo>
                  <a:lnTo>
                    <a:pt x="120449" y="133630"/>
                  </a:lnTo>
                  <a:close/>
                  <a:moveTo>
                    <a:pt x="37700" y="85410"/>
                  </a:moveTo>
                  <a:lnTo>
                    <a:pt x="82150" y="85410"/>
                  </a:lnTo>
                  <a:lnTo>
                    <a:pt x="59925" y="23497"/>
                  </a:lnTo>
                  <a:close/>
                </a:path>
              </a:pathLst>
            </a:custGeom>
            <a:solidFill>
              <a:srgbClr val="2C3A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1" name="Forma Livre: Forma 90">
              <a:extLst>
                <a:ext uri="{FF2B5EF4-FFF2-40B4-BE49-F238E27FC236}">
                  <a16:creationId xmlns:a16="http://schemas.microsoft.com/office/drawing/2014/main" id="{05856818-C3D1-5D21-5190-BCEC9C4D8338}"/>
                </a:ext>
              </a:extLst>
            </p:cNvPr>
            <p:cNvSpPr/>
            <p:nvPr/>
          </p:nvSpPr>
          <p:spPr>
            <a:xfrm>
              <a:off x="6402841" y="4472609"/>
              <a:ext cx="101798" cy="133350"/>
            </a:xfrm>
            <a:custGeom>
              <a:avLst/>
              <a:gdLst>
                <a:gd name="connsiteX0" fmla="*/ 102009 w 101798"/>
                <a:gd name="connsiteY0" fmla="*/ 133630 h 133350"/>
                <a:gd name="connsiteX1" fmla="*/ 79982 w 101798"/>
                <a:gd name="connsiteY1" fmla="*/ 133630 h 133350"/>
                <a:gd name="connsiteX2" fmla="*/ 48034 w 101798"/>
                <a:gd name="connsiteY2" fmla="*/ 81044 h 133350"/>
                <a:gd name="connsiteX3" fmla="*/ 19856 w 101798"/>
                <a:gd name="connsiteY3" fmla="*/ 81044 h 133350"/>
                <a:gd name="connsiteX4" fmla="*/ 19856 w 101798"/>
                <a:gd name="connsiteY4" fmla="*/ 133630 h 133350"/>
                <a:gd name="connsiteX5" fmla="*/ 210 w 101798"/>
                <a:gd name="connsiteY5" fmla="*/ 133630 h 133350"/>
                <a:gd name="connsiteX6" fmla="*/ 210 w 101798"/>
                <a:gd name="connsiteY6" fmla="*/ 280 h 133350"/>
                <a:gd name="connsiteX7" fmla="*/ 50613 w 101798"/>
                <a:gd name="connsiteY7" fmla="*/ 280 h 133350"/>
                <a:gd name="connsiteX8" fmla="*/ 85737 w 101798"/>
                <a:gd name="connsiteY8" fmla="*/ 10797 h 133350"/>
                <a:gd name="connsiteX9" fmla="*/ 97246 w 101798"/>
                <a:gd name="connsiteY9" fmla="*/ 40960 h 133350"/>
                <a:gd name="connsiteX10" fmla="*/ 90103 w 101798"/>
                <a:gd name="connsiteY10" fmla="*/ 65765 h 133350"/>
                <a:gd name="connsiteX11" fmla="*/ 68473 w 101798"/>
                <a:gd name="connsiteY11" fmla="*/ 78861 h 133350"/>
                <a:gd name="connsiteX12" fmla="*/ 19856 w 101798"/>
                <a:gd name="connsiteY12" fmla="*/ 17147 h 133350"/>
                <a:gd name="connsiteX13" fmla="*/ 19856 w 101798"/>
                <a:gd name="connsiteY13" fmla="*/ 64376 h 133350"/>
                <a:gd name="connsiteX14" fmla="*/ 50613 w 101798"/>
                <a:gd name="connsiteY14" fmla="*/ 64376 h 133350"/>
                <a:gd name="connsiteX15" fmla="*/ 77204 w 101798"/>
                <a:gd name="connsiteY15" fmla="*/ 40761 h 133350"/>
                <a:gd name="connsiteX16" fmla="*/ 50613 w 101798"/>
                <a:gd name="connsiteY16" fmla="*/ 17147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01798" h="133350">
                  <a:moveTo>
                    <a:pt x="102009" y="133630"/>
                  </a:moveTo>
                  <a:lnTo>
                    <a:pt x="79982" y="133630"/>
                  </a:lnTo>
                  <a:lnTo>
                    <a:pt x="48034" y="81044"/>
                  </a:lnTo>
                  <a:lnTo>
                    <a:pt x="19856" y="81044"/>
                  </a:lnTo>
                  <a:lnTo>
                    <a:pt x="19856" y="133630"/>
                  </a:lnTo>
                  <a:lnTo>
                    <a:pt x="210" y="133630"/>
                  </a:lnTo>
                  <a:lnTo>
                    <a:pt x="210" y="280"/>
                  </a:lnTo>
                  <a:lnTo>
                    <a:pt x="50613" y="280"/>
                  </a:lnTo>
                  <a:cubicBezTo>
                    <a:pt x="66340" y="280"/>
                    <a:pt x="78047" y="3802"/>
                    <a:pt x="85737" y="10797"/>
                  </a:cubicBezTo>
                  <a:cubicBezTo>
                    <a:pt x="93377" y="17842"/>
                    <a:pt x="97246" y="27863"/>
                    <a:pt x="97246" y="40960"/>
                  </a:cubicBezTo>
                  <a:cubicBezTo>
                    <a:pt x="97246" y="51031"/>
                    <a:pt x="94865" y="59315"/>
                    <a:pt x="90103" y="65765"/>
                  </a:cubicBezTo>
                  <a:cubicBezTo>
                    <a:pt x="85340" y="72115"/>
                    <a:pt x="78097" y="76480"/>
                    <a:pt x="68473" y="78861"/>
                  </a:cubicBezTo>
                  <a:close/>
                  <a:moveTo>
                    <a:pt x="19856" y="17147"/>
                  </a:moveTo>
                  <a:lnTo>
                    <a:pt x="19856" y="64376"/>
                  </a:lnTo>
                  <a:lnTo>
                    <a:pt x="50613" y="64376"/>
                  </a:lnTo>
                  <a:cubicBezTo>
                    <a:pt x="68324" y="64376"/>
                    <a:pt x="77204" y="56537"/>
                    <a:pt x="77204" y="40761"/>
                  </a:cubicBezTo>
                  <a:cubicBezTo>
                    <a:pt x="77204" y="25035"/>
                    <a:pt x="68324" y="17147"/>
                    <a:pt x="50613" y="17147"/>
                  </a:cubicBezTo>
                  <a:close/>
                </a:path>
              </a:pathLst>
            </a:custGeom>
            <a:solidFill>
              <a:srgbClr val="2C3A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2" name="Forma Livre: Forma 91">
              <a:extLst>
                <a:ext uri="{FF2B5EF4-FFF2-40B4-BE49-F238E27FC236}">
                  <a16:creationId xmlns:a16="http://schemas.microsoft.com/office/drawing/2014/main" id="{13123385-73E1-F043-CFE3-E2167FAEAB23}"/>
                </a:ext>
              </a:extLst>
            </p:cNvPr>
            <p:cNvSpPr/>
            <p:nvPr/>
          </p:nvSpPr>
          <p:spPr>
            <a:xfrm>
              <a:off x="6588769" y="4472609"/>
              <a:ext cx="88900" cy="133350"/>
            </a:xfrm>
            <a:custGeom>
              <a:avLst/>
              <a:gdLst>
                <a:gd name="connsiteX0" fmla="*/ 225 w 88900"/>
                <a:gd name="connsiteY0" fmla="*/ 133630 h 133350"/>
                <a:gd name="connsiteX1" fmla="*/ 225 w 88900"/>
                <a:gd name="connsiteY1" fmla="*/ 280 h 133350"/>
                <a:gd name="connsiteX2" fmla="*/ 86347 w 88900"/>
                <a:gd name="connsiteY2" fmla="*/ 280 h 133350"/>
                <a:gd name="connsiteX3" fmla="*/ 87537 w 88900"/>
                <a:gd name="connsiteY3" fmla="*/ 17743 h 133350"/>
                <a:gd name="connsiteX4" fmla="*/ 19870 w 88900"/>
                <a:gd name="connsiteY4" fmla="*/ 17743 h 133350"/>
                <a:gd name="connsiteX5" fmla="*/ 19870 w 88900"/>
                <a:gd name="connsiteY5" fmla="*/ 57629 h 133350"/>
                <a:gd name="connsiteX6" fmla="*/ 80394 w 88900"/>
                <a:gd name="connsiteY6" fmla="*/ 57629 h 133350"/>
                <a:gd name="connsiteX7" fmla="*/ 80394 w 88900"/>
                <a:gd name="connsiteY7" fmla="*/ 75091 h 133350"/>
                <a:gd name="connsiteX8" fmla="*/ 19870 w 88900"/>
                <a:gd name="connsiteY8" fmla="*/ 75091 h 133350"/>
                <a:gd name="connsiteX9" fmla="*/ 19870 w 88900"/>
                <a:gd name="connsiteY9" fmla="*/ 116168 h 133350"/>
                <a:gd name="connsiteX10" fmla="*/ 89125 w 88900"/>
                <a:gd name="connsiteY10" fmla="*/ 116168 h 133350"/>
                <a:gd name="connsiteX11" fmla="*/ 86148 w 88900"/>
                <a:gd name="connsiteY11" fmla="*/ 133630 h 13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900" h="133350">
                  <a:moveTo>
                    <a:pt x="225" y="133630"/>
                  </a:moveTo>
                  <a:lnTo>
                    <a:pt x="225" y="280"/>
                  </a:lnTo>
                  <a:lnTo>
                    <a:pt x="86347" y="280"/>
                  </a:lnTo>
                  <a:lnTo>
                    <a:pt x="87537" y="17743"/>
                  </a:lnTo>
                  <a:lnTo>
                    <a:pt x="19870" y="17743"/>
                  </a:lnTo>
                  <a:lnTo>
                    <a:pt x="19870" y="57629"/>
                  </a:lnTo>
                  <a:lnTo>
                    <a:pt x="80394" y="57629"/>
                  </a:lnTo>
                  <a:lnTo>
                    <a:pt x="80394" y="75091"/>
                  </a:lnTo>
                  <a:lnTo>
                    <a:pt x="19870" y="75091"/>
                  </a:lnTo>
                  <a:lnTo>
                    <a:pt x="19870" y="116168"/>
                  </a:lnTo>
                  <a:lnTo>
                    <a:pt x="89125" y="116168"/>
                  </a:lnTo>
                  <a:lnTo>
                    <a:pt x="86148" y="133630"/>
                  </a:lnTo>
                  <a:close/>
                </a:path>
              </a:pathLst>
            </a:custGeom>
            <a:solidFill>
              <a:srgbClr val="2C3A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sp>
          <p:nvSpPr>
            <p:cNvPr id="93" name="Forma Livre: Forma 92">
              <a:extLst>
                <a:ext uri="{FF2B5EF4-FFF2-40B4-BE49-F238E27FC236}">
                  <a16:creationId xmlns:a16="http://schemas.microsoft.com/office/drawing/2014/main" id="{19B7EBC1-1CC0-161C-074A-48A9575CDBBB}"/>
                </a:ext>
              </a:extLst>
            </p:cNvPr>
            <p:cNvSpPr/>
            <p:nvPr/>
          </p:nvSpPr>
          <p:spPr>
            <a:xfrm>
              <a:off x="6754909" y="4470030"/>
              <a:ext cx="97035" cy="138509"/>
            </a:xfrm>
            <a:custGeom>
              <a:avLst/>
              <a:gdLst>
                <a:gd name="connsiteX0" fmla="*/ 47864 w 97035"/>
                <a:gd name="connsiteY0" fmla="*/ 138789 h 138509"/>
                <a:gd name="connsiteX1" fmla="*/ 21670 w 97035"/>
                <a:gd name="connsiteY1" fmla="*/ 136606 h 138509"/>
                <a:gd name="connsiteX2" fmla="*/ 4207 w 97035"/>
                <a:gd name="connsiteY2" fmla="*/ 132638 h 138509"/>
                <a:gd name="connsiteX3" fmla="*/ 1628 w 97035"/>
                <a:gd name="connsiteY3" fmla="*/ 113588 h 138509"/>
                <a:gd name="connsiteX4" fmla="*/ 13137 w 97035"/>
                <a:gd name="connsiteY4" fmla="*/ 117160 h 138509"/>
                <a:gd name="connsiteX5" fmla="*/ 29012 w 97035"/>
                <a:gd name="connsiteY5" fmla="*/ 120335 h 138509"/>
                <a:gd name="connsiteX6" fmla="*/ 46872 w 97035"/>
                <a:gd name="connsiteY6" fmla="*/ 121525 h 138509"/>
                <a:gd name="connsiteX7" fmla="*/ 70287 w 97035"/>
                <a:gd name="connsiteY7" fmla="*/ 115969 h 138509"/>
                <a:gd name="connsiteX8" fmla="*/ 77431 w 97035"/>
                <a:gd name="connsiteY8" fmla="*/ 100689 h 138509"/>
                <a:gd name="connsiteX9" fmla="*/ 71875 w 97035"/>
                <a:gd name="connsiteY9" fmla="*/ 87394 h 138509"/>
                <a:gd name="connsiteX10" fmla="*/ 54611 w 97035"/>
                <a:gd name="connsiteY10" fmla="*/ 79853 h 138509"/>
                <a:gd name="connsiteX11" fmla="*/ 31195 w 97035"/>
                <a:gd name="connsiteY11" fmla="*/ 73702 h 138509"/>
                <a:gd name="connsiteX12" fmla="*/ 8176 w 97035"/>
                <a:gd name="connsiteY12" fmla="*/ 61399 h 138509"/>
                <a:gd name="connsiteX13" fmla="*/ 239 w 97035"/>
                <a:gd name="connsiteY13" fmla="*/ 37388 h 138509"/>
                <a:gd name="connsiteX14" fmla="*/ 11748 w 97035"/>
                <a:gd name="connsiteY14" fmla="*/ 10599 h 138509"/>
                <a:gd name="connsiteX15" fmla="*/ 47864 w 97035"/>
                <a:gd name="connsiteY15" fmla="*/ 280 h 138509"/>
                <a:gd name="connsiteX16" fmla="*/ 72668 w 97035"/>
                <a:gd name="connsiteY16" fmla="*/ 2264 h 138509"/>
                <a:gd name="connsiteX17" fmla="*/ 89139 w 97035"/>
                <a:gd name="connsiteY17" fmla="*/ 5836 h 138509"/>
                <a:gd name="connsiteX18" fmla="*/ 89932 w 97035"/>
                <a:gd name="connsiteY18" fmla="*/ 24092 h 138509"/>
                <a:gd name="connsiteX19" fmla="*/ 72867 w 97035"/>
                <a:gd name="connsiteY19" fmla="*/ 19727 h 138509"/>
                <a:gd name="connsiteX20" fmla="*/ 49451 w 97035"/>
                <a:gd name="connsiteY20" fmla="*/ 17544 h 138509"/>
                <a:gd name="connsiteX21" fmla="*/ 26829 w 97035"/>
                <a:gd name="connsiteY21" fmla="*/ 22902 h 138509"/>
                <a:gd name="connsiteX22" fmla="*/ 20281 w 97035"/>
                <a:gd name="connsiteY22" fmla="*/ 36792 h 138509"/>
                <a:gd name="connsiteX23" fmla="*/ 25242 w 97035"/>
                <a:gd name="connsiteY23" fmla="*/ 50088 h 138509"/>
                <a:gd name="connsiteX24" fmla="*/ 42109 w 97035"/>
                <a:gd name="connsiteY24" fmla="*/ 57628 h 138509"/>
                <a:gd name="connsiteX25" fmla="*/ 65128 w 97035"/>
                <a:gd name="connsiteY25" fmla="*/ 63383 h 138509"/>
                <a:gd name="connsiteX26" fmla="*/ 88940 w 97035"/>
                <a:gd name="connsiteY26" fmla="*/ 75686 h 138509"/>
                <a:gd name="connsiteX27" fmla="*/ 97275 w 97035"/>
                <a:gd name="connsiteY27" fmla="*/ 100491 h 138509"/>
                <a:gd name="connsiteX28" fmla="*/ 85368 w 97035"/>
                <a:gd name="connsiteY28" fmla="*/ 128272 h 138509"/>
                <a:gd name="connsiteX29" fmla="*/ 47864 w 97035"/>
                <a:gd name="connsiteY29" fmla="*/ 138789 h 13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97035" h="138509">
                  <a:moveTo>
                    <a:pt x="47864" y="138789"/>
                  </a:moveTo>
                  <a:cubicBezTo>
                    <a:pt x="38339" y="138789"/>
                    <a:pt x="29607" y="138045"/>
                    <a:pt x="21670" y="136606"/>
                  </a:cubicBezTo>
                  <a:cubicBezTo>
                    <a:pt x="13832" y="135168"/>
                    <a:pt x="8027" y="133828"/>
                    <a:pt x="4207" y="132638"/>
                  </a:cubicBezTo>
                  <a:lnTo>
                    <a:pt x="1628" y="113588"/>
                  </a:lnTo>
                  <a:cubicBezTo>
                    <a:pt x="4505" y="114679"/>
                    <a:pt x="8375" y="115870"/>
                    <a:pt x="13137" y="117160"/>
                  </a:cubicBezTo>
                  <a:cubicBezTo>
                    <a:pt x="17999" y="118350"/>
                    <a:pt x="23307" y="119442"/>
                    <a:pt x="29012" y="120335"/>
                  </a:cubicBezTo>
                  <a:cubicBezTo>
                    <a:pt x="34816" y="121128"/>
                    <a:pt x="40770" y="121525"/>
                    <a:pt x="46872" y="121525"/>
                  </a:cubicBezTo>
                  <a:cubicBezTo>
                    <a:pt x="57835" y="121525"/>
                    <a:pt x="65624" y="119690"/>
                    <a:pt x="70287" y="115969"/>
                  </a:cubicBezTo>
                  <a:cubicBezTo>
                    <a:pt x="75050" y="112149"/>
                    <a:pt x="77431" y="107039"/>
                    <a:pt x="77431" y="100689"/>
                  </a:cubicBezTo>
                  <a:cubicBezTo>
                    <a:pt x="77431" y="94885"/>
                    <a:pt x="75546" y="90470"/>
                    <a:pt x="71875" y="87394"/>
                  </a:cubicBezTo>
                  <a:cubicBezTo>
                    <a:pt x="68303" y="84368"/>
                    <a:pt x="62548" y="81838"/>
                    <a:pt x="54611" y="79853"/>
                  </a:cubicBezTo>
                  <a:lnTo>
                    <a:pt x="31195" y="73702"/>
                  </a:lnTo>
                  <a:cubicBezTo>
                    <a:pt x="21124" y="71221"/>
                    <a:pt x="13435" y="67104"/>
                    <a:pt x="8176" y="61399"/>
                  </a:cubicBezTo>
                  <a:cubicBezTo>
                    <a:pt x="2868" y="55743"/>
                    <a:pt x="239" y="47706"/>
                    <a:pt x="239" y="37388"/>
                  </a:cubicBezTo>
                  <a:cubicBezTo>
                    <a:pt x="239" y="26424"/>
                    <a:pt x="4059" y="17494"/>
                    <a:pt x="11748" y="10599"/>
                  </a:cubicBezTo>
                  <a:cubicBezTo>
                    <a:pt x="19537" y="3752"/>
                    <a:pt x="31592" y="280"/>
                    <a:pt x="47864" y="280"/>
                  </a:cubicBezTo>
                  <a:cubicBezTo>
                    <a:pt x="56992" y="280"/>
                    <a:pt x="65227" y="975"/>
                    <a:pt x="72668" y="2264"/>
                  </a:cubicBezTo>
                  <a:cubicBezTo>
                    <a:pt x="80209" y="3604"/>
                    <a:pt x="85666" y="4794"/>
                    <a:pt x="89139" y="5836"/>
                  </a:cubicBezTo>
                  <a:lnTo>
                    <a:pt x="89932" y="24092"/>
                  </a:lnTo>
                  <a:cubicBezTo>
                    <a:pt x="86063" y="22654"/>
                    <a:pt x="80407" y="21215"/>
                    <a:pt x="72867" y="19727"/>
                  </a:cubicBezTo>
                  <a:cubicBezTo>
                    <a:pt x="65425" y="18288"/>
                    <a:pt x="57637" y="17544"/>
                    <a:pt x="49451" y="17544"/>
                  </a:cubicBezTo>
                  <a:cubicBezTo>
                    <a:pt x="38736" y="17544"/>
                    <a:pt x="31195" y="19330"/>
                    <a:pt x="26829" y="22902"/>
                  </a:cubicBezTo>
                  <a:cubicBezTo>
                    <a:pt x="22464" y="26474"/>
                    <a:pt x="20281" y="31137"/>
                    <a:pt x="20281" y="36792"/>
                  </a:cubicBezTo>
                  <a:cubicBezTo>
                    <a:pt x="20281" y="42646"/>
                    <a:pt x="21918" y="47062"/>
                    <a:pt x="25242" y="50088"/>
                  </a:cubicBezTo>
                  <a:cubicBezTo>
                    <a:pt x="28665" y="53015"/>
                    <a:pt x="34271" y="55545"/>
                    <a:pt x="42109" y="57628"/>
                  </a:cubicBezTo>
                  <a:lnTo>
                    <a:pt x="65128" y="63383"/>
                  </a:lnTo>
                  <a:cubicBezTo>
                    <a:pt x="75447" y="66062"/>
                    <a:pt x="83384" y="70130"/>
                    <a:pt x="88940" y="75686"/>
                  </a:cubicBezTo>
                  <a:cubicBezTo>
                    <a:pt x="94497" y="81242"/>
                    <a:pt x="97275" y="89527"/>
                    <a:pt x="97275" y="100491"/>
                  </a:cubicBezTo>
                  <a:cubicBezTo>
                    <a:pt x="97275" y="111901"/>
                    <a:pt x="93306" y="121128"/>
                    <a:pt x="85368" y="128272"/>
                  </a:cubicBezTo>
                  <a:cubicBezTo>
                    <a:pt x="77530" y="135317"/>
                    <a:pt x="65029" y="138789"/>
                    <a:pt x="47864" y="138789"/>
                  </a:cubicBezTo>
                  <a:close/>
                </a:path>
              </a:pathLst>
            </a:custGeom>
            <a:solidFill>
              <a:srgbClr val="2C3A40"/>
            </a:solidFill>
            <a:ln w="127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/>
            </a:p>
          </p:txBody>
        </p:sp>
        <p:grpSp>
          <p:nvGrpSpPr>
            <p:cNvPr id="96" name="Agrupar 95">
              <a:extLst>
                <a:ext uri="{FF2B5EF4-FFF2-40B4-BE49-F238E27FC236}">
                  <a16:creationId xmlns:a16="http://schemas.microsoft.com/office/drawing/2014/main" id="{ACD5672A-F84C-F2A6-EBA6-ED03F09EF030}"/>
                </a:ext>
              </a:extLst>
            </p:cNvPr>
            <p:cNvGrpSpPr/>
            <p:nvPr/>
          </p:nvGrpSpPr>
          <p:grpSpPr>
            <a:xfrm>
              <a:off x="5588393" y="2185387"/>
              <a:ext cx="1013917" cy="1182893"/>
              <a:chOff x="5588393" y="2185387"/>
              <a:chExt cx="1013917" cy="1182893"/>
            </a:xfrm>
          </p:grpSpPr>
          <p:sp>
            <p:nvSpPr>
              <p:cNvPr id="54" name="Forma Livre: Forma 53">
                <a:extLst>
                  <a:ext uri="{FF2B5EF4-FFF2-40B4-BE49-F238E27FC236}">
                    <a16:creationId xmlns:a16="http://schemas.microsoft.com/office/drawing/2014/main" id="{55F4BFB3-8657-7D95-1923-B67FE31E19C0}"/>
                  </a:ext>
                </a:extLst>
              </p:cNvPr>
              <p:cNvSpPr/>
              <p:nvPr/>
            </p:nvSpPr>
            <p:spPr>
              <a:xfrm>
                <a:off x="6264325" y="2221281"/>
                <a:ext cx="301642" cy="302055"/>
              </a:xfrm>
              <a:custGeom>
                <a:avLst/>
                <a:gdLst>
                  <a:gd name="connsiteX0" fmla="*/ 238468 w 301642"/>
                  <a:gd name="connsiteY0" fmla="*/ 302056 h 302055"/>
                  <a:gd name="connsiteX1" fmla="*/ 276720 w 301642"/>
                  <a:gd name="connsiteY1" fmla="*/ 302056 h 302055"/>
                  <a:gd name="connsiteX2" fmla="*/ 290665 w 301642"/>
                  <a:gd name="connsiteY2" fmla="*/ 297484 h 302055"/>
                  <a:gd name="connsiteX3" fmla="*/ 299783 w 301642"/>
                  <a:gd name="connsiteY3" fmla="*/ 286079 h 302055"/>
                  <a:gd name="connsiteX4" fmla="*/ 301130 w 301642"/>
                  <a:gd name="connsiteY4" fmla="*/ 271487 h 302055"/>
                  <a:gd name="connsiteX5" fmla="*/ 294284 w 301642"/>
                  <a:gd name="connsiteY5" fmla="*/ 258546 h 302055"/>
                  <a:gd name="connsiteX6" fmla="*/ 43510 w 301642"/>
                  <a:gd name="connsiteY6" fmla="*/ 7370 h 302055"/>
                  <a:gd name="connsiteX7" fmla="*/ 30506 w 301642"/>
                  <a:gd name="connsiteY7" fmla="*/ 474 h 302055"/>
                  <a:gd name="connsiteX8" fmla="*/ 15824 w 301642"/>
                  <a:gd name="connsiteY8" fmla="*/ 1962 h 302055"/>
                  <a:gd name="connsiteX9" fmla="*/ 4420 w 301642"/>
                  <a:gd name="connsiteY9" fmla="*/ 11289 h 302055"/>
                  <a:gd name="connsiteX10" fmla="*/ 0 w 301642"/>
                  <a:gd name="connsiteY10" fmla="*/ 25328 h 302055"/>
                  <a:gd name="connsiteX11" fmla="*/ 0 w 301642"/>
                  <a:gd name="connsiteY11" fmla="*/ 63578 h 302055"/>
                  <a:gd name="connsiteX12" fmla="*/ 1143 w 301642"/>
                  <a:gd name="connsiteY12" fmla="*/ 86943 h 302055"/>
                  <a:gd name="connsiteX13" fmla="*/ 4559 w 301642"/>
                  <a:gd name="connsiteY13" fmla="*/ 110108 h 302055"/>
                  <a:gd name="connsiteX14" fmla="*/ 10224 w 301642"/>
                  <a:gd name="connsiteY14" fmla="*/ 132828 h 302055"/>
                  <a:gd name="connsiteX15" fmla="*/ 18110 w 301642"/>
                  <a:gd name="connsiteY15" fmla="*/ 154863 h 302055"/>
                  <a:gd name="connsiteX16" fmla="*/ 28130 w 301642"/>
                  <a:gd name="connsiteY16" fmla="*/ 176046 h 302055"/>
                  <a:gd name="connsiteX17" fmla="*/ 40132 w 301642"/>
                  <a:gd name="connsiteY17" fmla="*/ 196138 h 302055"/>
                  <a:gd name="connsiteX18" fmla="*/ 54077 w 301642"/>
                  <a:gd name="connsiteY18" fmla="*/ 214934 h 302055"/>
                  <a:gd name="connsiteX19" fmla="*/ 69799 w 301642"/>
                  <a:gd name="connsiteY19" fmla="*/ 232244 h 302055"/>
                  <a:gd name="connsiteX20" fmla="*/ 87160 w 301642"/>
                  <a:gd name="connsiteY20" fmla="*/ 247979 h 302055"/>
                  <a:gd name="connsiteX21" fmla="*/ 105969 w 301642"/>
                  <a:gd name="connsiteY21" fmla="*/ 261911 h 302055"/>
                  <a:gd name="connsiteX22" fmla="*/ 126060 w 301642"/>
                  <a:gd name="connsiteY22" fmla="*/ 273976 h 302055"/>
                  <a:gd name="connsiteX23" fmla="*/ 147193 w 301642"/>
                  <a:gd name="connsiteY23" fmla="*/ 283946 h 302055"/>
                  <a:gd name="connsiteX24" fmla="*/ 169266 w 301642"/>
                  <a:gd name="connsiteY24" fmla="*/ 291832 h 302055"/>
                  <a:gd name="connsiteX25" fmla="*/ 191935 w 301642"/>
                  <a:gd name="connsiteY25" fmla="*/ 297484 h 302055"/>
                  <a:gd name="connsiteX26" fmla="*/ 215100 w 301642"/>
                  <a:gd name="connsiteY26" fmla="*/ 300913 h 302055"/>
                  <a:gd name="connsiteX27" fmla="*/ 238468 w 301642"/>
                  <a:gd name="connsiteY27" fmla="*/ 302056 h 3020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301642" h="302055">
                    <a:moveTo>
                      <a:pt x="238468" y="302056"/>
                    </a:moveTo>
                    <a:lnTo>
                      <a:pt x="276720" y="302056"/>
                    </a:lnTo>
                    <a:cubicBezTo>
                      <a:pt x="281826" y="301904"/>
                      <a:pt x="286449" y="300418"/>
                      <a:pt x="290665" y="297484"/>
                    </a:cubicBezTo>
                    <a:cubicBezTo>
                      <a:pt x="294830" y="294614"/>
                      <a:pt x="297853" y="290791"/>
                      <a:pt x="299783" y="286079"/>
                    </a:cubicBezTo>
                    <a:cubicBezTo>
                      <a:pt x="301676" y="281317"/>
                      <a:pt x="302120" y="276453"/>
                      <a:pt x="301130" y="271487"/>
                    </a:cubicBezTo>
                    <a:cubicBezTo>
                      <a:pt x="300139" y="266483"/>
                      <a:pt x="297853" y="262165"/>
                      <a:pt x="294284" y="258546"/>
                    </a:cubicBezTo>
                    <a:lnTo>
                      <a:pt x="43510" y="7370"/>
                    </a:lnTo>
                    <a:cubicBezTo>
                      <a:pt x="39891" y="3798"/>
                      <a:pt x="35522" y="1466"/>
                      <a:pt x="30506" y="474"/>
                    </a:cubicBezTo>
                    <a:cubicBezTo>
                      <a:pt x="25451" y="-468"/>
                      <a:pt x="20587" y="-23"/>
                      <a:pt x="15824" y="1962"/>
                    </a:cubicBezTo>
                    <a:cubicBezTo>
                      <a:pt x="11062" y="3897"/>
                      <a:pt x="7290" y="7022"/>
                      <a:pt x="4420" y="11289"/>
                    </a:cubicBezTo>
                    <a:cubicBezTo>
                      <a:pt x="1537" y="15506"/>
                      <a:pt x="51" y="20219"/>
                      <a:pt x="0" y="25328"/>
                    </a:cubicBezTo>
                    <a:lnTo>
                      <a:pt x="0" y="63578"/>
                    </a:lnTo>
                    <a:cubicBezTo>
                      <a:pt x="0" y="71365"/>
                      <a:pt x="394" y="79204"/>
                      <a:pt x="1143" y="86943"/>
                    </a:cubicBezTo>
                    <a:cubicBezTo>
                      <a:pt x="1880" y="94732"/>
                      <a:pt x="3023" y="102475"/>
                      <a:pt x="4559" y="110108"/>
                    </a:cubicBezTo>
                    <a:cubicBezTo>
                      <a:pt x="6096" y="117804"/>
                      <a:pt x="7988" y="125335"/>
                      <a:pt x="10224" y="132828"/>
                    </a:cubicBezTo>
                    <a:cubicBezTo>
                      <a:pt x="12497" y="140321"/>
                      <a:pt x="15126" y="147662"/>
                      <a:pt x="18110" y="154863"/>
                    </a:cubicBezTo>
                    <a:cubicBezTo>
                      <a:pt x="21082" y="162102"/>
                      <a:pt x="24409" y="169150"/>
                      <a:pt x="28130" y="176046"/>
                    </a:cubicBezTo>
                    <a:cubicBezTo>
                      <a:pt x="31801" y="182943"/>
                      <a:pt x="35814" y="189635"/>
                      <a:pt x="40132" y="196138"/>
                    </a:cubicBezTo>
                    <a:cubicBezTo>
                      <a:pt x="44501" y="202628"/>
                      <a:pt x="49111" y="208889"/>
                      <a:pt x="54077" y="214934"/>
                    </a:cubicBezTo>
                    <a:cubicBezTo>
                      <a:pt x="59030" y="220941"/>
                      <a:pt x="64287" y="226745"/>
                      <a:pt x="69799" y="232244"/>
                    </a:cubicBezTo>
                    <a:cubicBezTo>
                      <a:pt x="75311" y="237807"/>
                      <a:pt x="81115" y="243014"/>
                      <a:pt x="87160" y="247979"/>
                    </a:cubicBezTo>
                    <a:cubicBezTo>
                      <a:pt x="93167" y="252932"/>
                      <a:pt x="99466" y="257606"/>
                      <a:pt x="105969" y="261911"/>
                    </a:cubicBezTo>
                    <a:cubicBezTo>
                      <a:pt x="112458" y="266280"/>
                      <a:pt x="119164" y="270306"/>
                      <a:pt x="126060" y="273976"/>
                    </a:cubicBezTo>
                    <a:cubicBezTo>
                      <a:pt x="132905" y="277646"/>
                      <a:pt x="139992" y="280961"/>
                      <a:pt x="147193" y="283946"/>
                    </a:cubicBezTo>
                    <a:cubicBezTo>
                      <a:pt x="154432" y="286968"/>
                      <a:pt x="161773" y="289546"/>
                      <a:pt x="169266" y="291832"/>
                    </a:cubicBezTo>
                    <a:cubicBezTo>
                      <a:pt x="176708" y="294106"/>
                      <a:pt x="184303" y="295998"/>
                      <a:pt x="191935" y="297484"/>
                    </a:cubicBezTo>
                    <a:cubicBezTo>
                      <a:pt x="199631" y="299021"/>
                      <a:pt x="207315" y="300164"/>
                      <a:pt x="215100" y="300913"/>
                    </a:cubicBezTo>
                    <a:cubicBezTo>
                      <a:pt x="222898" y="301700"/>
                      <a:pt x="230683" y="302056"/>
                      <a:pt x="238468" y="302056"/>
                    </a:cubicBezTo>
                    <a:close/>
                  </a:path>
                </a:pathLst>
              </a:custGeom>
              <a:solidFill>
                <a:srgbClr val="3C8C3A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55" name="Forma Livre: Forma 54">
                <a:extLst>
                  <a:ext uri="{FF2B5EF4-FFF2-40B4-BE49-F238E27FC236}">
                    <a16:creationId xmlns:a16="http://schemas.microsoft.com/office/drawing/2014/main" id="{F13D8BB2-7F0A-8910-9B4A-D25A6CBB3E88}"/>
                  </a:ext>
                </a:extLst>
              </p:cNvPr>
              <p:cNvSpPr/>
              <p:nvPr/>
            </p:nvSpPr>
            <p:spPr>
              <a:xfrm>
                <a:off x="5588393" y="2185387"/>
                <a:ext cx="1013917" cy="1182893"/>
              </a:xfrm>
              <a:custGeom>
                <a:avLst/>
                <a:gdLst>
                  <a:gd name="connsiteX0" fmla="*/ 914400 w 1013917"/>
                  <a:gd name="connsiteY0" fmla="*/ 422430 h 1182893"/>
                  <a:gd name="connsiteX1" fmla="*/ 882752 w 1013917"/>
                  <a:gd name="connsiteY1" fmla="*/ 420843 h 1182893"/>
                  <a:gd name="connsiteX2" fmla="*/ 851446 w 1013917"/>
                  <a:gd name="connsiteY2" fmla="*/ 416182 h 1182893"/>
                  <a:gd name="connsiteX3" fmla="*/ 820687 w 1013917"/>
                  <a:gd name="connsiteY3" fmla="*/ 408486 h 1182893"/>
                  <a:gd name="connsiteX4" fmla="*/ 790880 w 1013917"/>
                  <a:gd name="connsiteY4" fmla="*/ 397818 h 1182893"/>
                  <a:gd name="connsiteX5" fmla="*/ 762203 w 1013917"/>
                  <a:gd name="connsiteY5" fmla="*/ 384229 h 1182893"/>
                  <a:gd name="connsiteX6" fmla="*/ 735063 w 1013917"/>
                  <a:gd name="connsiteY6" fmla="*/ 367960 h 1182893"/>
                  <a:gd name="connsiteX7" fmla="*/ 709613 w 1013917"/>
                  <a:gd name="connsiteY7" fmla="*/ 349050 h 1182893"/>
                  <a:gd name="connsiteX8" fmla="*/ 686105 w 1013917"/>
                  <a:gd name="connsiteY8" fmla="*/ 327777 h 1182893"/>
                  <a:gd name="connsiteX9" fmla="*/ 664820 w 1013917"/>
                  <a:gd name="connsiteY9" fmla="*/ 304308 h 1182893"/>
                  <a:gd name="connsiteX10" fmla="*/ 645973 w 1013917"/>
                  <a:gd name="connsiteY10" fmla="*/ 278857 h 1182893"/>
                  <a:gd name="connsiteX11" fmla="*/ 629640 w 1013917"/>
                  <a:gd name="connsiteY11" fmla="*/ 251679 h 1182893"/>
                  <a:gd name="connsiteX12" fmla="*/ 616102 w 1013917"/>
                  <a:gd name="connsiteY12" fmla="*/ 223053 h 1182893"/>
                  <a:gd name="connsiteX13" fmla="*/ 605384 w 1013917"/>
                  <a:gd name="connsiteY13" fmla="*/ 193183 h 1182893"/>
                  <a:gd name="connsiteX14" fmla="*/ 597700 w 1013917"/>
                  <a:gd name="connsiteY14" fmla="*/ 162474 h 1182893"/>
                  <a:gd name="connsiteX15" fmla="*/ 593039 w 1013917"/>
                  <a:gd name="connsiteY15" fmla="*/ 131121 h 1182893"/>
                  <a:gd name="connsiteX16" fmla="*/ 591452 w 1013917"/>
                  <a:gd name="connsiteY16" fmla="*/ 99472 h 1182893"/>
                  <a:gd name="connsiteX17" fmla="*/ 589559 w 1013917"/>
                  <a:gd name="connsiteY17" fmla="*/ 80074 h 1182893"/>
                  <a:gd name="connsiteX18" fmla="*/ 583908 w 1013917"/>
                  <a:gd name="connsiteY18" fmla="*/ 61421 h 1182893"/>
                  <a:gd name="connsiteX19" fmla="*/ 574675 w 1013917"/>
                  <a:gd name="connsiteY19" fmla="*/ 44206 h 1182893"/>
                  <a:gd name="connsiteX20" fmla="*/ 562331 w 1013917"/>
                  <a:gd name="connsiteY20" fmla="*/ 29125 h 1182893"/>
                  <a:gd name="connsiteX21" fmla="*/ 547243 w 1013917"/>
                  <a:gd name="connsiteY21" fmla="*/ 16722 h 1182893"/>
                  <a:gd name="connsiteX22" fmla="*/ 530035 w 1013917"/>
                  <a:gd name="connsiteY22" fmla="*/ 7545 h 1182893"/>
                  <a:gd name="connsiteX23" fmla="*/ 511378 w 1013917"/>
                  <a:gd name="connsiteY23" fmla="*/ 1890 h 1182893"/>
                  <a:gd name="connsiteX24" fmla="*/ 491985 w 1013917"/>
                  <a:gd name="connsiteY24" fmla="*/ 4 h 1182893"/>
                  <a:gd name="connsiteX25" fmla="*/ 238481 w 1013917"/>
                  <a:gd name="connsiteY25" fmla="*/ 4 h 1182893"/>
                  <a:gd name="connsiteX26" fmla="*/ 215112 w 1013917"/>
                  <a:gd name="connsiteY26" fmla="*/ 1096 h 1182893"/>
                  <a:gd name="connsiteX27" fmla="*/ 191948 w 1013917"/>
                  <a:gd name="connsiteY27" fmla="*/ 4519 h 1182893"/>
                  <a:gd name="connsiteX28" fmla="*/ 169215 w 1013917"/>
                  <a:gd name="connsiteY28" fmla="*/ 10224 h 1182893"/>
                  <a:gd name="connsiteX29" fmla="*/ 147193 w 1013917"/>
                  <a:gd name="connsiteY29" fmla="*/ 18062 h 1182893"/>
                  <a:gd name="connsiteX30" fmla="*/ 126009 w 1013917"/>
                  <a:gd name="connsiteY30" fmla="*/ 28084 h 1182893"/>
                  <a:gd name="connsiteX31" fmla="*/ 105969 w 1013917"/>
                  <a:gd name="connsiteY31" fmla="*/ 40089 h 1182893"/>
                  <a:gd name="connsiteX32" fmla="*/ 87173 w 1013917"/>
                  <a:gd name="connsiteY32" fmla="*/ 54029 h 1182893"/>
                  <a:gd name="connsiteX33" fmla="*/ 69799 w 1013917"/>
                  <a:gd name="connsiteY33" fmla="*/ 69755 h 1182893"/>
                  <a:gd name="connsiteX34" fmla="*/ 54077 w 1013917"/>
                  <a:gd name="connsiteY34" fmla="*/ 87118 h 1182893"/>
                  <a:gd name="connsiteX35" fmla="*/ 40132 w 1013917"/>
                  <a:gd name="connsiteY35" fmla="*/ 105921 h 1182893"/>
                  <a:gd name="connsiteX36" fmla="*/ 28130 w 1013917"/>
                  <a:gd name="connsiteY36" fmla="*/ 126012 h 1182893"/>
                  <a:gd name="connsiteX37" fmla="*/ 18110 w 1013917"/>
                  <a:gd name="connsiteY37" fmla="*/ 147145 h 1182893"/>
                  <a:gd name="connsiteX38" fmla="*/ 10223 w 1013917"/>
                  <a:gd name="connsiteY38" fmla="*/ 169218 h 1182893"/>
                  <a:gd name="connsiteX39" fmla="*/ 4572 w 1013917"/>
                  <a:gd name="connsiteY39" fmla="*/ 191938 h 1182893"/>
                  <a:gd name="connsiteX40" fmla="*/ 1143 w 1013917"/>
                  <a:gd name="connsiteY40" fmla="*/ 215065 h 1182893"/>
                  <a:gd name="connsiteX41" fmla="*/ 0 w 1013917"/>
                  <a:gd name="connsiteY41" fmla="*/ 238471 h 1182893"/>
                  <a:gd name="connsiteX42" fmla="*/ 0 w 1013917"/>
                  <a:gd name="connsiteY42" fmla="*/ 944375 h 1182893"/>
                  <a:gd name="connsiteX43" fmla="*/ 1143 w 1013917"/>
                  <a:gd name="connsiteY43" fmla="*/ 967781 h 1182893"/>
                  <a:gd name="connsiteX44" fmla="*/ 4572 w 1013917"/>
                  <a:gd name="connsiteY44" fmla="*/ 990946 h 1182893"/>
                  <a:gd name="connsiteX45" fmla="*/ 10223 w 1013917"/>
                  <a:gd name="connsiteY45" fmla="*/ 1013628 h 1182893"/>
                  <a:gd name="connsiteX46" fmla="*/ 18110 w 1013917"/>
                  <a:gd name="connsiteY46" fmla="*/ 1035701 h 1182893"/>
                  <a:gd name="connsiteX47" fmla="*/ 28130 w 1013917"/>
                  <a:gd name="connsiteY47" fmla="*/ 1056833 h 1182893"/>
                  <a:gd name="connsiteX48" fmla="*/ 40132 w 1013917"/>
                  <a:gd name="connsiteY48" fmla="*/ 1076925 h 1182893"/>
                  <a:gd name="connsiteX49" fmla="*/ 54077 w 1013917"/>
                  <a:gd name="connsiteY49" fmla="*/ 1095721 h 1182893"/>
                  <a:gd name="connsiteX50" fmla="*/ 69799 w 1013917"/>
                  <a:gd name="connsiteY50" fmla="*/ 1113094 h 1182893"/>
                  <a:gd name="connsiteX51" fmla="*/ 87173 w 1013917"/>
                  <a:gd name="connsiteY51" fmla="*/ 1128817 h 1182893"/>
                  <a:gd name="connsiteX52" fmla="*/ 105969 w 1013917"/>
                  <a:gd name="connsiteY52" fmla="*/ 1142762 h 1182893"/>
                  <a:gd name="connsiteX53" fmla="*/ 126009 w 1013917"/>
                  <a:gd name="connsiteY53" fmla="*/ 1154763 h 1182893"/>
                  <a:gd name="connsiteX54" fmla="*/ 147193 w 1013917"/>
                  <a:gd name="connsiteY54" fmla="*/ 1164783 h 1182893"/>
                  <a:gd name="connsiteX55" fmla="*/ 169215 w 1013917"/>
                  <a:gd name="connsiteY55" fmla="*/ 1172619 h 1182893"/>
                  <a:gd name="connsiteX56" fmla="*/ 191948 w 1013917"/>
                  <a:gd name="connsiteY56" fmla="*/ 1178322 h 1182893"/>
                  <a:gd name="connsiteX57" fmla="*/ 215112 w 1013917"/>
                  <a:gd name="connsiteY57" fmla="*/ 1181751 h 1182893"/>
                  <a:gd name="connsiteX58" fmla="*/ 238481 w 1013917"/>
                  <a:gd name="connsiteY58" fmla="*/ 1182894 h 1182893"/>
                  <a:gd name="connsiteX59" fmla="*/ 775449 w 1013917"/>
                  <a:gd name="connsiteY59" fmla="*/ 1182894 h 1182893"/>
                  <a:gd name="connsiteX60" fmla="*/ 798817 w 1013917"/>
                  <a:gd name="connsiteY60" fmla="*/ 1181751 h 1182893"/>
                  <a:gd name="connsiteX61" fmla="*/ 821982 w 1013917"/>
                  <a:gd name="connsiteY61" fmla="*/ 1178322 h 1182893"/>
                  <a:gd name="connsiteX62" fmla="*/ 844702 w 1013917"/>
                  <a:gd name="connsiteY62" fmla="*/ 1172619 h 1182893"/>
                  <a:gd name="connsiteX63" fmla="*/ 866724 w 1013917"/>
                  <a:gd name="connsiteY63" fmla="*/ 1164783 h 1182893"/>
                  <a:gd name="connsiteX64" fmla="*/ 887908 w 1013917"/>
                  <a:gd name="connsiteY64" fmla="*/ 1154763 h 1182893"/>
                  <a:gd name="connsiteX65" fmla="*/ 907948 w 1013917"/>
                  <a:gd name="connsiteY65" fmla="*/ 1142762 h 1182893"/>
                  <a:gd name="connsiteX66" fmla="*/ 926808 w 1013917"/>
                  <a:gd name="connsiteY66" fmla="*/ 1128817 h 1182893"/>
                  <a:gd name="connsiteX67" fmla="*/ 944118 w 1013917"/>
                  <a:gd name="connsiteY67" fmla="*/ 1113094 h 1182893"/>
                  <a:gd name="connsiteX68" fmla="*/ 959840 w 1013917"/>
                  <a:gd name="connsiteY68" fmla="*/ 1095721 h 1182893"/>
                  <a:gd name="connsiteX69" fmla="*/ 973785 w 1013917"/>
                  <a:gd name="connsiteY69" fmla="*/ 1076925 h 1182893"/>
                  <a:gd name="connsiteX70" fmla="*/ 985838 w 1013917"/>
                  <a:gd name="connsiteY70" fmla="*/ 1056833 h 1182893"/>
                  <a:gd name="connsiteX71" fmla="*/ 995807 w 1013917"/>
                  <a:gd name="connsiteY71" fmla="*/ 1035701 h 1182893"/>
                  <a:gd name="connsiteX72" fmla="*/ 1003694 w 1013917"/>
                  <a:gd name="connsiteY72" fmla="*/ 1013628 h 1182893"/>
                  <a:gd name="connsiteX73" fmla="*/ 1009358 w 1013917"/>
                  <a:gd name="connsiteY73" fmla="*/ 990946 h 1182893"/>
                  <a:gd name="connsiteX74" fmla="*/ 1012774 w 1013917"/>
                  <a:gd name="connsiteY74" fmla="*/ 967781 h 1182893"/>
                  <a:gd name="connsiteX75" fmla="*/ 1013917 w 1013917"/>
                  <a:gd name="connsiteY75" fmla="*/ 944375 h 1182893"/>
                  <a:gd name="connsiteX76" fmla="*/ 1013917 w 1013917"/>
                  <a:gd name="connsiteY76" fmla="*/ 521947 h 1182893"/>
                  <a:gd name="connsiteX77" fmla="*/ 1011987 w 1013917"/>
                  <a:gd name="connsiteY77" fmla="*/ 502504 h 1182893"/>
                  <a:gd name="connsiteX78" fmla="*/ 1006335 w 1013917"/>
                  <a:gd name="connsiteY78" fmla="*/ 483847 h 1182893"/>
                  <a:gd name="connsiteX79" fmla="*/ 997153 w 1013917"/>
                  <a:gd name="connsiteY79" fmla="*/ 466677 h 1182893"/>
                  <a:gd name="connsiteX80" fmla="*/ 984796 w 1013917"/>
                  <a:gd name="connsiteY80" fmla="*/ 451602 h 1182893"/>
                  <a:gd name="connsiteX81" fmla="*/ 969721 w 1013917"/>
                  <a:gd name="connsiteY81" fmla="*/ 439194 h 1182893"/>
                  <a:gd name="connsiteX82" fmla="*/ 952500 w 1013917"/>
                  <a:gd name="connsiteY82" fmla="*/ 430025 h 1182893"/>
                  <a:gd name="connsiteX83" fmla="*/ 933844 w 1013917"/>
                  <a:gd name="connsiteY83" fmla="*/ 424361 h 1182893"/>
                  <a:gd name="connsiteX84" fmla="*/ 914400 w 1013917"/>
                  <a:gd name="connsiteY84" fmla="*/ 422430 h 1182893"/>
                  <a:gd name="connsiteX85" fmla="*/ 749249 w 1013917"/>
                  <a:gd name="connsiteY85" fmla="*/ 1013869 h 1182893"/>
                  <a:gd name="connsiteX86" fmla="*/ 745236 w 1013917"/>
                  <a:gd name="connsiteY86" fmla="*/ 1013869 h 1182893"/>
                  <a:gd name="connsiteX87" fmla="*/ 724751 w 1013917"/>
                  <a:gd name="connsiteY87" fmla="*/ 1010847 h 1182893"/>
                  <a:gd name="connsiteX88" fmla="*/ 706196 w 1013917"/>
                  <a:gd name="connsiteY88" fmla="*/ 1001614 h 1182893"/>
                  <a:gd name="connsiteX89" fmla="*/ 691413 w 1013917"/>
                  <a:gd name="connsiteY89" fmla="*/ 987085 h 1182893"/>
                  <a:gd name="connsiteX90" fmla="*/ 681888 w 1013917"/>
                  <a:gd name="connsiteY90" fmla="*/ 968683 h 1182893"/>
                  <a:gd name="connsiteX91" fmla="*/ 672363 w 1013917"/>
                  <a:gd name="connsiteY91" fmla="*/ 941441 h 1182893"/>
                  <a:gd name="connsiteX92" fmla="*/ 657923 w 1013917"/>
                  <a:gd name="connsiteY92" fmla="*/ 914796 h 1182893"/>
                  <a:gd name="connsiteX93" fmla="*/ 637235 w 1013917"/>
                  <a:gd name="connsiteY93" fmla="*/ 892622 h 1182893"/>
                  <a:gd name="connsiteX94" fmla="*/ 611632 w 1013917"/>
                  <a:gd name="connsiteY94" fmla="*/ 876354 h 1182893"/>
                  <a:gd name="connsiteX95" fmla="*/ 582816 w 1013917"/>
                  <a:gd name="connsiteY95" fmla="*/ 867083 h 1182893"/>
                  <a:gd name="connsiteX96" fmla="*/ 512216 w 1013917"/>
                  <a:gd name="connsiteY96" fmla="*/ 853976 h 1182893"/>
                  <a:gd name="connsiteX97" fmla="*/ 426390 w 1013917"/>
                  <a:gd name="connsiteY97" fmla="*/ 824563 h 1182893"/>
                  <a:gd name="connsiteX98" fmla="*/ 354266 w 1013917"/>
                  <a:gd name="connsiteY98" fmla="*/ 769496 h 1182893"/>
                  <a:gd name="connsiteX99" fmla="*/ 292354 w 1013917"/>
                  <a:gd name="connsiteY99" fmla="*/ 670182 h 1182893"/>
                  <a:gd name="connsiteX100" fmla="*/ 268884 w 1013917"/>
                  <a:gd name="connsiteY100" fmla="*/ 555526 h 1182893"/>
                  <a:gd name="connsiteX101" fmla="*/ 237630 w 1013917"/>
                  <a:gd name="connsiteY101" fmla="*/ 418011 h 1182893"/>
                  <a:gd name="connsiteX102" fmla="*/ 233223 w 1013917"/>
                  <a:gd name="connsiteY102" fmla="*/ 408930 h 1182893"/>
                  <a:gd name="connsiteX103" fmla="*/ 230048 w 1013917"/>
                  <a:gd name="connsiteY103" fmla="*/ 399507 h 1182893"/>
                  <a:gd name="connsiteX104" fmla="*/ 232219 w 1013917"/>
                  <a:gd name="connsiteY104" fmla="*/ 389791 h 1182893"/>
                  <a:gd name="connsiteX105" fmla="*/ 239217 w 1013917"/>
                  <a:gd name="connsiteY105" fmla="*/ 382641 h 1182893"/>
                  <a:gd name="connsiteX106" fmla="*/ 248844 w 1013917"/>
                  <a:gd name="connsiteY106" fmla="*/ 380215 h 1182893"/>
                  <a:gd name="connsiteX107" fmla="*/ 456705 w 1013917"/>
                  <a:gd name="connsiteY107" fmla="*/ 392014 h 1182893"/>
                  <a:gd name="connsiteX108" fmla="*/ 520052 w 1013917"/>
                  <a:gd name="connsiteY108" fmla="*/ 401539 h 1182893"/>
                  <a:gd name="connsiteX109" fmla="*/ 648500 w 1013917"/>
                  <a:gd name="connsiteY109" fmla="*/ 467223 h 1182893"/>
                  <a:gd name="connsiteX110" fmla="*/ 699351 w 1013917"/>
                  <a:gd name="connsiteY110" fmla="*/ 524132 h 1182893"/>
                  <a:gd name="connsiteX111" fmla="*/ 735114 w 1013917"/>
                  <a:gd name="connsiteY111" fmla="*/ 591493 h 1182893"/>
                  <a:gd name="connsiteX112" fmla="*/ 753720 w 1013917"/>
                  <a:gd name="connsiteY112" fmla="*/ 665508 h 1182893"/>
                  <a:gd name="connsiteX113" fmla="*/ 754113 w 1013917"/>
                  <a:gd name="connsiteY113" fmla="*/ 741810 h 1182893"/>
                  <a:gd name="connsiteX114" fmla="*/ 750392 w 1013917"/>
                  <a:gd name="connsiteY114" fmla="*/ 750547 h 1182893"/>
                  <a:gd name="connsiteX115" fmla="*/ 742505 w 1013917"/>
                  <a:gd name="connsiteY115" fmla="*/ 755856 h 1182893"/>
                  <a:gd name="connsiteX116" fmla="*/ 732980 w 1013917"/>
                  <a:gd name="connsiteY116" fmla="*/ 755996 h 1182893"/>
                  <a:gd name="connsiteX117" fmla="*/ 724941 w 1013917"/>
                  <a:gd name="connsiteY117" fmla="*/ 750890 h 1182893"/>
                  <a:gd name="connsiteX118" fmla="*/ 680148 w 1013917"/>
                  <a:gd name="connsiteY118" fmla="*/ 700840 h 1182893"/>
                  <a:gd name="connsiteX119" fmla="*/ 540347 w 1013917"/>
                  <a:gd name="connsiteY119" fmla="*/ 603456 h 1182893"/>
                  <a:gd name="connsiteX120" fmla="*/ 486080 w 1013917"/>
                  <a:gd name="connsiteY120" fmla="*/ 582323 h 1182893"/>
                  <a:gd name="connsiteX121" fmla="*/ 556374 w 1013917"/>
                  <a:gd name="connsiteY121" fmla="*/ 644236 h 1182893"/>
                  <a:gd name="connsiteX122" fmla="*/ 630936 w 1013917"/>
                  <a:gd name="connsiteY122" fmla="*/ 724055 h 1182893"/>
                  <a:gd name="connsiteX123" fmla="*/ 750290 w 1013917"/>
                  <a:gd name="connsiteY123" fmla="*/ 907659 h 1182893"/>
                  <a:gd name="connsiteX124" fmla="*/ 778370 w 1013917"/>
                  <a:gd name="connsiteY124" fmla="*/ 971007 h 1182893"/>
                  <a:gd name="connsiteX125" fmla="*/ 780402 w 1013917"/>
                  <a:gd name="connsiteY125" fmla="*/ 978398 h 1182893"/>
                  <a:gd name="connsiteX126" fmla="*/ 780555 w 1013917"/>
                  <a:gd name="connsiteY126" fmla="*/ 986043 h 1182893"/>
                  <a:gd name="connsiteX127" fmla="*/ 778865 w 1013917"/>
                  <a:gd name="connsiteY127" fmla="*/ 993486 h 1182893"/>
                  <a:gd name="connsiteX128" fmla="*/ 775348 w 1013917"/>
                  <a:gd name="connsiteY128" fmla="*/ 1000280 h 1182893"/>
                  <a:gd name="connsiteX129" fmla="*/ 770344 w 1013917"/>
                  <a:gd name="connsiteY129" fmla="*/ 1006033 h 1182893"/>
                  <a:gd name="connsiteX130" fmla="*/ 764032 w 1013917"/>
                  <a:gd name="connsiteY130" fmla="*/ 1010402 h 1182893"/>
                  <a:gd name="connsiteX131" fmla="*/ 756844 w 1013917"/>
                  <a:gd name="connsiteY131" fmla="*/ 1013031 h 1182893"/>
                  <a:gd name="connsiteX132" fmla="*/ 749249 w 1013917"/>
                  <a:gd name="connsiteY132" fmla="*/ 1013869 h 11828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</a:cxnLst>
                <a:rect l="l" t="t" r="r" b="b"/>
                <a:pathLst>
                  <a:path w="1013917" h="1182893">
                    <a:moveTo>
                      <a:pt x="914400" y="422430"/>
                    </a:moveTo>
                    <a:cubicBezTo>
                      <a:pt x="903834" y="422430"/>
                      <a:pt x="893318" y="421935"/>
                      <a:pt x="882752" y="420843"/>
                    </a:cubicBezTo>
                    <a:cubicBezTo>
                      <a:pt x="872236" y="419801"/>
                      <a:pt x="861822" y="418265"/>
                      <a:pt x="851446" y="416182"/>
                    </a:cubicBezTo>
                    <a:cubicBezTo>
                      <a:pt x="841083" y="414150"/>
                      <a:pt x="830809" y="411559"/>
                      <a:pt x="820687" y="408486"/>
                    </a:cubicBezTo>
                    <a:cubicBezTo>
                      <a:pt x="810565" y="405412"/>
                      <a:pt x="800646" y="401844"/>
                      <a:pt x="790880" y="397818"/>
                    </a:cubicBezTo>
                    <a:cubicBezTo>
                      <a:pt x="781101" y="393754"/>
                      <a:pt x="771525" y="389245"/>
                      <a:pt x="762203" y="384229"/>
                    </a:cubicBezTo>
                    <a:cubicBezTo>
                      <a:pt x="752869" y="379263"/>
                      <a:pt x="743852" y="373815"/>
                      <a:pt x="735063" y="367960"/>
                    </a:cubicBezTo>
                    <a:cubicBezTo>
                      <a:pt x="726237" y="362054"/>
                      <a:pt x="717753" y="355755"/>
                      <a:pt x="709613" y="349050"/>
                    </a:cubicBezTo>
                    <a:cubicBezTo>
                      <a:pt x="701434" y="342357"/>
                      <a:pt x="693598" y="335270"/>
                      <a:pt x="686105" y="327777"/>
                    </a:cubicBezTo>
                    <a:cubicBezTo>
                      <a:pt x="678612" y="320284"/>
                      <a:pt x="671513" y="312499"/>
                      <a:pt x="664820" y="304308"/>
                    </a:cubicBezTo>
                    <a:cubicBezTo>
                      <a:pt x="658127" y="296129"/>
                      <a:pt x="651815" y="287645"/>
                      <a:pt x="645973" y="278857"/>
                    </a:cubicBezTo>
                    <a:cubicBezTo>
                      <a:pt x="640067" y="270081"/>
                      <a:pt x="634657" y="261001"/>
                      <a:pt x="629640" y="251679"/>
                    </a:cubicBezTo>
                    <a:cubicBezTo>
                      <a:pt x="624687" y="242344"/>
                      <a:pt x="620166" y="232819"/>
                      <a:pt x="616102" y="223053"/>
                    </a:cubicBezTo>
                    <a:cubicBezTo>
                      <a:pt x="612038" y="213274"/>
                      <a:pt x="608457" y="203304"/>
                      <a:pt x="605384" y="193183"/>
                    </a:cubicBezTo>
                    <a:cubicBezTo>
                      <a:pt x="602310" y="183061"/>
                      <a:pt x="599783" y="172850"/>
                      <a:pt x="597700" y="162474"/>
                    </a:cubicBezTo>
                    <a:cubicBezTo>
                      <a:pt x="595617" y="152111"/>
                      <a:pt x="594081" y="141633"/>
                      <a:pt x="593039" y="131121"/>
                    </a:cubicBezTo>
                    <a:cubicBezTo>
                      <a:pt x="591998" y="120605"/>
                      <a:pt x="591452" y="110038"/>
                      <a:pt x="591452" y="99472"/>
                    </a:cubicBezTo>
                    <a:cubicBezTo>
                      <a:pt x="591452" y="92922"/>
                      <a:pt x="590804" y="86473"/>
                      <a:pt x="589559" y="80074"/>
                    </a:cubicBezTo>
                    <a:cubicBezTo>
                      <a:pt x="588277" y="73674"/>
                      <a:pt x="586384" y="67423"/>
                      <a:pt x="583908" y="61421"/>
                    </a:cubicBezTo>
                    <a:cubicBezTo>
                      <a:pt x="581381" y="55368"/>
                      <a:pt x="578294" y="49614"/>
                      <a:pt x="574675" y="44206"/>
                    </a:cubicBezTo>
                    <a:cubicBezTo>
                      <a:pt x="571055" y="38749"/>
                      <a:pt x="566941" y="33739"/>
                      <a:pt x="562331" y="29125"/>
                    </a:cubicBezTo>
                    <a:cubicBezTo>
                      <a:pt x="557708" y="24511"/>
                      <a:pt x="552653" y="20394"/>
                      <a:pt x="547243" y="16722"/>
                    </a:cubicBezTo>
                    <a:cubicBezTo>
                      <a:pt x="541782" y="13102"/>
                      <a:pt x="536080" y="10075"/>
                      <a:pt x="530035" y="7545"/>
                    </a:cubicBezTo>
                    <a:cubicBezTo>
                      <a:pt x="524027" y="5065"/>
                      <a:pt x="517779" y="3179"/>
                      <a:pt x="511378" y="1890"/>
                    </a:cubicBezTo>
                    <a:cubicBezTo>
                      <a:pt x="504977" y="600"/>
                      <a:pt x="498475" y="4"/>
                      <a:pt x="491985" y="4"/>
                    </a:cubicBezTo>
                    <a:lnTo>
                      <a:pt x="238481" y="4"/>
                    </a:lnTo>
                    <a:cubicBezTo>
                      <a:pt x="230683" y="-45"/>
                      <a:pt x="222898" y="352"/>
                      <a:pt x="215112" y="1096"/>
                    </a:cubicBezTo>
                    <a:cubicBezTo>
                      <a:pt x="207315" y="1890"/>
                      <a:pt x="199631" y="3030"/>
                      <a:pt x="191948" y="4519"/>
                    </a:cubicBezTo>
                    <a:cubicBezTo>
                      <a:pt x="184302" y="6057"/>
                      <a:pt x="176708" y="7942"/>
                      <a:pt x="169215" y="10224"/>
                    </a:cubicBezTo>
                    <a:cubicBezTo>
                      <a:pt x="161785" y="12456"/>
                      <a:pt x="154432" y="15085"/>
                      <a:pt x="147193" y="18062"/>
                    </a:cubicBezTo>
                    <a:cubicBezTo>
                      <a:pt x="140005" y="21039"/>
                      <a:pt x="132905" y="24412"/>
                      <a:pt x="126009" y="28084"/>
                    </a:cubicBezTo>
                    <a:cubicBezTo>
                      <a:pt x="119113" y="31754"/>
                      <a:pt x="112471" y="35772"/>
                      <a:pt x="105969" y="40089"/>
                    </a:cubicBezTo>
                    <a:cubicBezTo>
                      <a:pt x="99466" y="44454"/>
                      <a:pt x="93167" y="49068"/>
                      <a:pt x="87173" y="54029"/>
                    </a:cubicBezTo>
                    <a:cubicBezTo>
                      <a:pt x="81115" y="58991"/>
                      <a:pt x="75311" y="64248"/>
                      <a:pt x="69799" y="69755"/>
                    </a:cubicBezTo>
                    <a:cubicBezTo>
                      <a:pt x="64300" y="75311"/>
                      <a:pt x="59042" y="81066"/>
                      <a:pt x="54077" y="87118"/>
                    </a:cubicBezTo>
                    <a:cubicBezTo>
                      <a:pt x="49111" y="93171"/>
                      <a:pt x="44450" y="99421"/>
                      <a:pt x="40132" y="105921"/>
                    </a:cubicBezTo>
                    <a:cubicBezTo>
                      <a:pt x="35827" y="112419"/>
                      <a:pt x="31801" y="119116"/>
                      <a:pt x="28130" y="126012"/>
                    </a:cubicBezTo>
                    <a:cubicBezTo>
                      <a:pt x="24409" y="132908"/>
                      <a:pt x="21082" y="139957"/>
                      <a:pt x="18110" y="147145"/>
                    </a:cubicBezTo>
                    <a:cubicBezTo>
                      <a:pt x="15138" y="154384"/>
                      <a:pt x="12510" y="161725"/>
                      <a:pt x="10223" y="169218"/>
                    </a:cubicBezTo>
                    <a:cubicBezTo>
                      <a:pt x="7988" y="176660"/>
                      <a:pt x="6058" y="184254"/>
                      <a:pt x="4572" y="191938"/>
                    </a:cubicBezTo>
                    <a:cubicBezTo>
                      <a:pt x="3035" y="199583"/>
                      <a:pt x="1892" y="207318"/>
                      <a:pt x="1143" y="215065"/>
                    </a:cubicBezTo>
                    <a:cubicBezTo>
                      <a:pt x="394" y="222850"/>
                      <a:pt x="0" y="230635"/>
                      <a:pt x="0" y="238471"/>
                    </a:cubicBezTo>
                    <a:lnTo>
                      <a:pt x="0" y="944375"/>
                    </a:lnTo>
                    <a:cubicBezTo>
                      <a:pt x="0" y="952211"/>
                      <a:pt x="394" y="959996"/>
                      <a:pt x="1143" y="967781"/>
                    </a:cubicBezTo>
                    <a:cubicBezTo>
                      <a:pt x="1892" y="975528"/>
                      <a:pt x="3035" y="983262"/>
                      <a:pt x="4572" y="990946"/>
                    </a:cubicBezTo>
                    <a:cubicBezTo>
                      <a:pt x="6058" y="998591"/>
                      <a:pt x="7988" y="1006186"/>
                      <a:pt x="10223" y="1013628"/>
                    </a:cubicBezTo>
                    <a:cubicBezTo>
                      <a:pt x="12510" y="1021108"/>
                      <a:pt x="15138" y="1028462"/>
                      <a:pt x="18110" y="1035701"/>
                    </a:cubicBezTo>
                    <a:cubicBezTo>
                      <a:pt x="21082" y="1042889"/>
                      <a:pt x="24409" y="1049937"/>
                      <a:pt x="28130" y="1056833"/>
                    </a:cubicBezTo>
                    <a:cubicBezTo>
                      <a:pt x="31801" y="1063729"/>
                      <a:pt x="35827" y="1070422"/>
                      <a:pt x="40132" y="1076925"/>
                    </a:cubicBezTo>
                    <a:cubicBezTo>
                      <a:pt x="44450" y="1083427"/>
                      <a:pt x="49111" y="1089676"/>
                      <a:pt x="54077" y="1095721"/>
                    </a:cubicBezTo>
                    <a:cubicBezTo>
                      <a:pt x="59042" y="1101779"/>
                      <a:pt x="64300" y="1107532"/>
                      <a:pt x="69799" y="1113094"/>
                    </a:cubicBezTo>
                    <a:cubicBezTo>
                      <a:pt x="75311" y="1118594"/>
                      <a:pt x="81115" y="1123851"/>
                      <a:pt x="87173" y="1128817"/>
                    </a:cubicBezTo>
                    <a:cubicBezTo>
                      <a:pt x="93167" y="1133783"/>
                      <a:pt x="99466" y="1138393"/>
                      <a:pt x="105969" y="1142762"/>
                    </a:cubicBezTo>
                    <a:cubicBezTo>
                      <a:pt x="112471" y="1147067"/>
                      <a:pt x="119113" y="1151093"/>
                      <a:pt x="126009" y="1154763"/>
                    </a:cubicBezTo>
                    <a:cubicBezTo>
                      <a:pt x="132905" y="1158433"/>
                      <a:pt x="140005" y="1161812"/>
                      <a:pt x="147193" y="1164783"/>
                    </a:cubicBezTo>
                    <a:cubicBezTo>
                      <a:pt x="154432" y="1167755"/>
                      <a:pt x="161785" y="1170384"/>
                      <a:pt x="169215" y="1172619"/>
                    </a:cubicBezTo>
                    <a:cubicBezTo>
                      <a:pt x="176708" y="1174905"/>
                      <a:pt x="184302" y="1176785"/>
                      <a:pt x="191948" y="1178322"/>
                    </a:cubicBezTo>
                    <a:cubicBezTo>
                      <a:pt x="199631" y="1179820"/>
                      <a:pt x="207315" y="1180950"/>
                      <a:pt x="215112" y="1181751"/>
                    </a:cubicBezTo>
                    <a:cubicBezTo>
                      <a:pt x="222898" y="1182500"/>
                      <a:pt x="230683" y="1182894"/>
                      <a:pt x="238481" y="1182894"/>
                    </a:cubicBezTo>
                    <a:lnTo>
                      <a:pt x="775449" y="1182894"/>
                    </a:lnTo>
                    <a:cubicBezTo>
                      <a:pt x="783234" y="1182894"/>
                      <a:pt x="791019" y="1182500"/>
                      <a:pt x="798817" y="1181751"/>
                    </a:cubicBezTo>
                    <a:cubicBezTo>
                      <a:pt x="806602" y="1180950"/>
                      <a:pt x="814286" y="1179820"/>
                      <a:pt x="821982" y="1178322"/>
                    </a:cubicBezTo>
                    <a:cubicBezTo>
                      <a:pt x="829615" y="1176785"/>
                      <a:pt x="837209" y="1174905"/>
                      <a:pt x="844702" y="1172619"/>
                    </a:cubicBezTo>
                    <a:cubicBezTo>
                      <a:pt x="852145" y="1170384"/>
                      <a:pt x="859536" y="1167755"/>
                      <a:pt x="866724" y="1164783"/>
                    </a:cubicBezTo>
                    <a:cubicBezTo>
                      <a:pt x="873976" y="1161812"/>
                      <a:pt x="881012" y="1158433"/>
                      <a:pt x="887908" y="1154763"/>
                    </a:cubicBezTo>
                    <a:cubicBezTo>
                      <a:pt x="894804" y="1151093"/>
                      <a:pt x="901510" y="1147067"/>
                      <a:pt x="907948" y="1142762"/>
                    </a:cubicBezTo>
                    <a:cubicBezTo>
                      <a:pt x="914451" y="1138393"/>
                      <a:pt x="920750" y="1133783"/>
                      <a:pt x="926808" y="1128817"/>
                    </a:cubicBezTo>
                    <a:cubicBezTo>
                      <a:pt x="932802" y="1123851"/>
                      <a:pt x="938619" y="1118594"/>
                      <a:pt x="944118" y="1113094"/>
                    </a:cubicBezTo>
                    <a:cubicBezTo>
                      <a:pt x="949681" y="1107532"/>
                      <a:pt x="954887" y="1101779"/>
                      <a:pt x="959840" y="1095721"/>
                    </a:cubicBezTo>
                    <a:cubicBezTo>
                      <a:pt x="964806" y="1089676"/>
                      <a:pt x="969467" y="1083427"/>
                      <a:pt x="973785" y="1076925"/>
                    </a:cubicBezTo>
                    <a:cubicBezTo>
                      <a:pt x="978154" y="1070422"/>
                      <a:pt x="982116" y="1063729"/>
                      <a:pt x="985838" y="1056833"/>
                    </a:cubicBezTo>
                    <a:cubicBezTo>
                      <a:pt x="989508" y="1049937"/>
                      <a:pt x="992835" y="1042889"/>
                      <a:pt x="995807" y="1035701"/>
                    </a:cubicBezTo>
                    <a:cubicBezTo>
                      <a:pt x="998791" y="1028462"/>
                      <a:pt x="1001420" y="1021108"/>
                      <a:pt x="1003694" y="1013628"/>
                    </a:cubicBezTo>
                    <a:cubicBezTo>
                      <a:pt x="1005929" y="1006186"/>
                      <a:pt x="1007872" y="998591"/>
                      <a:pt x="1009358" y="990946"/>
                    </a:cubicBezTo>
                    <a:cubicBezTo>
                      <a:pt x="1010895" y="983262"/>
                      <a:pt x="1012037" y="975528"/>
                      <a:pt x="1012774" y="967781"/>
                    </a:cubicBezTo>
                    <a:cubicBezTo>
                      <a:pt x="1013523" y="959996"/>
                      <a:pt x="1013917" y="952211"/>
                      <a:pt x="1013917" y="944375"/>
                    </a:cubicBezTo>
                    <a:lnTo>
                      <a:pt x="1013917" y="521947"/>
                    </a:lnTo>
                    <a:cubicBezTo>
                      <a:pt x="1013917" y="515394"/>
                      <a:pt x="1013269" y="508943"/>
                      <a:pt x="1011987" y="502504"/>
                    </a:cubicBezTo>
                    <a:cubicBezTo>
                      <a:pt x="1010742" y="496103"/>
                      <a:pt x="1008862" y="489893"/>
                      <a:pt x="1006335" y="483847"/>
                    </a:cubicBezTo>
                    <a:cubicBezTo>
                      <a:pt x="1003846" y="477840"/>
                      <a:pt x="1000773" y="472087"/>
                      <a:pt x="997153" y="466677"/>
                    </a:cubicBezTo>
                    <a:cubicBezTo>
                      <a:pt x="993534" y="461229"/>
                      <a:pt x="989419" y="456212"/>
                      <a:pt x="984796" y="451602"/>
                    </a:cubicBezTo>
                    <a:cubicBezTo>
                      <a:pt x="980135" y="446979"/>
                      <a:pt x="975119" y="442814"/>
                      <a:pt x="969721" y="439194"/>
                    </a:cubicBezTo>
                    <a:cubicBezTo>
                      <a:pt x="964260" y="435575"/>
                      <a:pt x="958558" y="432501"/>
                      <a:pt x="952500" y="430025"/>
                    </a:cubicBezTo>
                    <a:cubicBezTo>
                      <a:pt x="946455" y="427485"/>
                      <a:pt x="940244" y="425605"/>
                      <a:pt x="933844" y="424361"/>
                    </a:cubicBezTo>
                    <a:cubicBezTo>
                      <a:pt x="927456" y="423078"/>
                      <a:pt x="920953" y="422430"/>
                      <a:pt x="914400" y="422430"/>
                    </a:cubicBezTo>
                    <a:close/>
                    <a:moveTo>
                      <a:pt x="749249" y="1013869"/>
                    </a:moveTo>
                    <a:lnTo>
                      <a:pt x="745236" y="1013869"/>
                    </a:lnTo>
                    <a:cubicBezTo>
                      <a:pt x="738238" y="1013971"/>
                      <a:pt x="731393" y="1012929"/>
                      <a:pt x="724751" y="1010847"/>
                    </a:cubicBezTo>
                    <a:cubicBezTo>
                      <a:pt x="718045" y="1008764"/>
                      <a:pt x="711898" y="1005640"/>
                      <a:pt x="706196" y="1001614"/>
                    </a:cubicBezTo>
                    <a:cubicBezTo>
                      <a:pt x="700494" y="997550"/>
                      <a:pt x="695579" y="992686"/>
                      <a:pt x="691413" y="987085"/>
                    </a:cubicBezTo>
                    <a:cubicBezTo>
                      <a:pt x="687248" y="981421"/>
                      <a:pt x="684073" y="975325"/>
                      <a:pt x="681888" y="968683"/>
                    </a:cubicBezTo>
                    <a:cubicBezTo>
                      <a:pt x="678066" y="957075"/>
                      <a:pt x="674891" y="947550"/>
                      <a:pt x="672363" y="941441"/>
                    </a:cubicBezTo>
                    <a:cubicBezTo>
                      <a:pt x="668693" y="931916"/>
                      <a:pt x="663880" y="923039"/>
                      <a:pt x="657923" y="914796"/>
                    </a:cubicBezTo>
                    <a:cubicBezTo>
                      <a:pt x="651967" y="906516"/>
                      <a:pt x="645071" y="899125"/>
                      <a:pt x="637235" y="892622"/>
                    </a:cubicBezTo>
                    <a:cubicBezTo>
                      <a:pt x="629399" y="886133"/>
                      <a:pt x="620865" y="880722"/>
                      <a:pt x="611632" y="876354"/>
                    </a:cubicBezTo>
                    <a:cubicBezTo>
                      <a:pt x="602412" y="872036"/>
                      <a:pt x="592785" y="868962"/>
                      <a:pt x="582816" y="867083"/>
                    </a:cubicBezTo>
                    <a:lnTo>
                      <a:pt x="512216" y="853976"/>
                    </a:lnTo>
                    <a:cubicBezTo>
                      <a:pt x="482054" y="848820"/>
                      <a:pt x="453428" y="839003"/>
                      <a:pt x="426390" y="824563"/>
                    </a:cubicBezTo>
                    <a:cubicBezTo>
                      <a:pt x="399364" y="810072"/>
                      <a:pt x="375298" y="791721"/>
                      <a:pt x="354266" y="769496"/>
                    </a:cubicBezTo>
                    <a:cubicBezTo>
                      <a:pt x="327673" y="740083"/>
                      <a:pt x="307035" y="706986"/>
                      <a:pt x="292354" y="670182"/>
                    </a:cubicBezTo>
                    <a:cubicBezTo>
                      <a:pt x="277673" y="633365"/>
                      <a:pt x="269824" y="595125"/>
                      <a:pt x="268884" y="555526"/>
                    </a:cubicBezTo>
                    <a:cubicBezTo>
                      <a:pt x="268338" y="507457"/>
                      <a:pt x="257924" y="461622"/>
                      <a:pt x="237630" y="418011"/>
                    </a:cubicBezTo>
                    <a:lnTo>
                      <a:pt x="233223" y="408930"/>
                    </a:lnTo>
                    <a:cubicBezTo>
                      <a:pt x="231280" y="406060"/>
                      <a:pt x="230188" y="402936"/>
                      <a:pt x="230048" y="399507"/>
                    </a:cubicBezTo>
                    <a:cubicBezTo>
                      <a:pt x="229845" y="396040"/>
                      <a:pt x="230594" y="392814"/>
                      <a:pt x="232219" y="389791"/>
                    </a:cubicBezTo>
                    <a:cubicBezTo>
                      <a:pt x="233909" y="386756"/>
                      <a:pt x="236195" y="384381"/>
                      <a:pt x="239217" y="382641"/>
                    </a:cubicBezTo>
                    <a:cubicBezTo>
                      <a:pt x="242202" y="380901"/>
                      <a:pt x="245377" y="380114"/>
                      <a:pt x="248844" y="380215"/>
                    </a:cubicBezTo>
                    <a:lnTo>
                      <a:pt x="456705" y="392014"/>
                    </a:lnTo>
                    <a:cubicBezTo>
                      <a:pt x="478142" y="392966"/>
                      <a:pt x="499275" y="396141"/>
                      <a:pt x="520052" y="401539"/>
                    </a:cubicBezTo>
                    <a:cubicBezTo>
                      <a:pt x="567830" y="413693"/>
                      <a:pt x="610641" y="435575"/>
                      <a:pt x="648500" y="467223"/>
                    </a:cubicBezTo>
                    <a:cubicBezTo>
                      <a:pt x="667740" y="484140"/>
                      <a:pt x="684657" y="503088"/>
                      <a:pt x="699351" y="524132"/>
                    </a:cubicBezTo>
                    <a:cubicBezTo>
                      <a:pt x="713981" y="545163"/>
                      <a:pt x="725894" y="567591"/>
                      <a:pt x="735114" y="591493"/>
                    </a:cubicBezTo>
                    <a:cubicBezTo>
                      <a:pt x="744296" y="615407"/>
                      <a:pt x="750494" y="640108"/>
                      <a:pt x="753720" y="665508"/>
                    </a:cubicBezTo>
                    <a:cubicBezTo>
                      <a:pt x="756945" y="690908"/>
                      <a:pt x="757047" y="716359"/>
                      <a:pt x="754113" y="741810"/>
                    </a:cubicBezTo>
                    <a:cubicBezTo>
                      <a:pt x="753720" y="745086"/>
                      <a:pt x="752475" y="748020"/>
                      <a:pt x="750392" y="750547"/>
                    </a:cubicBezTo>
                    <a:cubicBezTo>
                      <a:pt x="748259" y="753126"/>
                      <a:pt x="745630" y="754866"/>
                      <a:pt x="742505" y="755856"/>
                    </a:cubicBezTo>
                    <a:cubicBezTo>
                      <a:pt x="739330" y="756847"/>
                      <a:pt x="736155" y="756897"/>
                      <a:pt x="732980" y="755996"/>
                    </a:cubicBezTo>
                    <a:cubicBezTo>
                      <a:pt x="729805" y="755107"/>
                      <a:pt x="727126" y="753367"/>
                      <a:pt x="724941" y="750890"/>
                    </a:cubicBezTo>
                    <a:cubicBezTo>
                      <a:pt x="712495" y="736755"/>
                      <a:pt x="696023" y="718594"/>
                      <a:pt x="680148" y="700840"/>
                    </a:cubicBezTo>
                    <a:cubicBezTo>
                      <a:pt x="641299" y="657279"/>
                      <a:pt x="594665" y="624779"/>
                      <a:pt x="540347" y="603456"/>
                    </a:cubicBezTo>
                    <a:lnTo>
                      <a:pt x="486080" y="582323"/>
                    </a:lnTo>
                    <a:lnTo>
                      <a:pt x="556374" y="644236"/>
                    </a:lnTo>
                    <a:cubicBezTo>
                      <a:pt x="583057" y="669191"/>
                      <a:pt x="607911" y="695772"/>
                      <a:pt x="630936" y="724055"/>
                    </a:cubicBezTo>
                    <a:cubicBezTo>
                      <a:pt x="677126" y="781104"/>
                      <a:pt x="716902" y="842318"/>
                      <a:pt x="750290" y="907659"/>
                    </a:cubicBezTo>
                    <a:cubicBezTo>
                      <a:pt x="757047" y="920956"/>
                      <a:pt x="766966" y="944172"/>
                      <a:pt x="778370" y="971007"/>
                    </a:cubicBezTo>
                    <a:cubicBezTo>
                      <a:pt x="779361" y="973394"/>
                      <a:pt x="780059" y="975820"/>
                      <a:pt x="780402" y="978398"/>
                    </a:cubicBezTo>
                    <a:cubicBezTo>
                      <a:pt x="780809" y="980925"/>
                      <a:pt x="780860" y="983466"/>
                      <a:pt x="780555" y="986043"/>
                    </a:cubicBezTo>
                    <a:cubicBezTo>
                      <a:pt x="780313" y="988571"/>
                      <a:pt x="779716" y="991047"/>
                      <a:pt x="778865" y="993486"/>
                    </a:cubicBezTo>
                    <a:cubicBezTo>
                      <a:pt x="777977" y="995911"/>
                      <a:pt x="776783" y="998147"/>
                      <a:pt x="775348" y="1000280"/>
                    </a:cubicBezTo>
                    <a:cubicBezTo>
                      <a:pt x="773912" y="1002414"/>
                      <a:pt x="772223" y="1004344"/>
                      <a:pt x="770344" y="1006033"/>
                    </a:cubicBezTo>
                    <a:cubicBezTo>
                      <a:pt x="768401" y="1007773"/>
                      <a:pt x="766318" y="1009208"/>
                      <a:pt x="764032" y="1010402"/>
                    </a:cubicBezTo>
                    <a:cubicBezTo>
                      <a:pt x="761759" y="1011583"/>
                      <a:pt x="759320" y="1012434"/>
                      <a:pt x="756844" y="1013031"/>
                    </a:cubicBezTo>
                    <a:cubicBezTo>
                      <a:pt x="754367" y="1013628"/>
                      <a:pt x="751827" y="1013920"/>
                      <a:pt x="749249" y="1013869"/>
                    </a:cubicBezTo>
                    <a:close/>
                  </a:path>
                </a:pathLst>
              </a:custGeom>
              <a:solidFill>
                <a:srgbClr val="3C8C3A"/>
              </a:solidFill>
              <a:ln w="1270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pt-BR"/>
              </a:p>
            </p:txBody>
          </p:sp>
          <p:sp>
            <p:nvSpPr>
              <p:cNvPr id="94" name="Retângulo 93">
                <a:extLst>
                  <a:ext uri="{FF2B5EF4-FFF2-40B4-BE49-F238E27FC236}">
                    <a16:creationId xmlns:a16="http://schemas.microsoft.com/office/drawing/2014/main" id="{C4FF49FD-3D17-A90D-BB68-9BD225C369CB}"/>
                  </a:ext>
                </a:extLst>
              </p:cNvPr>
              <p:cNvSpPr/>
              <p:nvPr/>
            </p:nvSpPr>
            <p:spPr>
              <a:xfrm>
                <a:off x="5761596" y="2523336"/>
                <a:ext cx="448119" cy="735484"/>
              </a:xfrm>
              <a:prstGeom prst="rect">
                <a:avLst/>
              </a:prstGeom>
              <a:solidFill>
                <a:srgbClr val="3C8C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5" name="Retângulo 94">
                <a:extLst>
                  <a:ext uri="{FF2B5EF4-FFF2-40B4-BE49-F238E27FC236}">
                    <a16:creationId xmlns:a16="http://schemas.microsoft.com/office/drawing/2014/main" id="{16679376-FF2E-3ADB-3F9A-BCD3A1B8FD7D}"/>
                  </a:ext>
                </a:extLst>
              </p:cNvPr>
              <p:cNvSpPr/>
              <p:nvPr/>
            </p:nvSpPr>
            <p:spPr>
              <a:xfrm>
                <a:off x="5961095" y="2629102"/>
                <a:ext cx="448119" cy="629718"/>
              </a:xfrm>
              <a:prstGeom prst="rect">
                <a:avLst/>
              </a:prstGeom>
              <a:solidFill>
                <a:srgbClr val="3C8C3A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100" name="Gráfico 99" descr="Chapéu de formatura com preenchimento sólido">
              <a:extLst>
                <a:ext uri="{FF2B5EF4-FFF2-40B4-BE49-F238E27FC236}">
                  <a16:creationId xmlns:a16="http://schemas.microsoft.com/office/drawing/2014/main" id="{3204A9C2-7621-3802-6F9E-9DED2C5F1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35396" y="2416833"/>
              <a:ext cx="720000" cy="72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90960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3EE57405-F5BE-CB22-DDDE-4D636FC42062}"/>
              </a:ext>
            </a:extLst>
          </p:cNvPr>
          <p:cNvSpPr/>
          <p:nvPr/>
        </p:nvSpPr>
        <p:spPr>
          <a:xfrm>
            <a:off x="4566000" y="1804898"/>
            <a:ext cx="3060000" cy="32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940CE9D1-7DF3-6233-DE16-FC9149C0F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6000" y="1984898"/>
            <a:ext cx="270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1493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Marcus Vinicius Contes Calca</dc:creator>
  <cp:lastModifiedBy>Marcus Vinicius Contes Calca</cp:lastModifiedBy>
  <cp:revision>2</cp:revision>
  <dcterms:created xsi:type="dcterms:W3CDTF">2025-05-19T20:45:54Z</dcterms:created>
  <dcterms:modified xsi:type="dcterms:W3CDTF">2025-05-19T21:25:42Z</dcterms:modified>
</cp:coreProperties>
</file>