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1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Fira Sans Extra Condensed Medium"/>
      <p:regular r:id="rId17"/>
      <p:bold r:id="rId18"/>
      <p:italic r:id="rId19"/>
      <p:boldItalic r:id="rId20"/>
    </p:embeddedFont>
    <p:embeddedFont>
      <p:font typeface="Squada One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20" Type="http://schemas.openxmlformats.org/officeDocument/2006/relationships/font" Target="fonts/FiraSansExtraCondensedMedium-boldItalic.fntdata"/><Relationship Id="rId21" Type="http://schemas.openxmlformats.org/officeDocument/2006/relationships/font" Target="fonts/SquadaOne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regular.fntdata"/><Relationship Id="rId12" Type="http://schemas.openxmlformats.org/officeDocument/2006/relationships/slide" Target="slides/slide8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FiraSansExtraCondensedMedium-regular.fntdata"/><Relationship Id="rId16" Type="http://schemas.openxmlformats.org/officeDocument/2006/relationships/font" Target="fonts/Roboto-boldItalic.fntdata"/><Relationship Id="rId19" Type="http://schemas.openxmlformats.org/officeDocument/2006/relationships/font" Target="fonts/FiraSansExtraCondensedMedium-italic.fntdata"/><Relationship Id="rId18" Type="http://schemas.openxmlformats.org/officeDocument/2006/relationships/font" Target="fonts/FiraSansExtraCondensed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555f6d730f1d2774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555f6d730f1d2774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9f7b1142c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9f7b1142c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a39e4857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a39e4857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a39e48574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a39e48574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a39e485748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a39e485748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a39e48574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a39e48574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292fe729c2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292fe729c2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image" Target="../media/image1.png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www.freepik.es/foto-gratis/macho-angulo-casco-realidad-virtual_7133530.htm" TargetMode="External"/><Relationship Id="rId3" Type="http://schemas.openxmlformats.org/officeDocument/2006/relationships/image" Target="../media/image1.png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 txBox="1"/>
          <p:nvPr/>
        </p:nvSpPr>
        <p:spPr>
          <a:xfrm flipH="1">
            <a:off x="1375550" y="3092475"/>
            <a:ext cx="63930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" y="-399756"/>
            <a:ext cx="9144000" cy="436938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type="title"/>
          </p:nvPr>
        </p:nvSpPr>
        <p:spPr>
          <a:xfrm>
            <a:off x="457200" y="2932650"/>
            <a:ext cx="8229600" cy="5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457275" y="3192525"/>
            <a:ext cx="82296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1"/>
          <p:cNvSpPr txBox="1"/>
          <p:nvPr>
            <p:ph hasCustomPrompt="1" type="title"/>
          </p:nvPr>
        </p:nvSpPr>
        <p:spPr>
          <a:xfrm>
            <a:off x="539999" y="1400065"/>
            <a:ext cx="8064000" cy="178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0"/>
              <a:buNone/>
              <a:defRPr sz="1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1"/>
          <p:cNvSpPr txBox="1"/>
          <p:nvPr>
            <p:ph idx="1" type="subTitle"/>
          </p:nvPr>
        </p:nvSpPr>
        <p:spPr>
          <a:xfrm>
            <a:off x="537375" y="3235240"/>
            <a:ext cx="8066700" cy="3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pic>
        <p:nvPicPr>
          <p:cNvPr id="74" name="Google Shape;7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45663" y="-346987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3414791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104897" y="-695083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45663" y="3773854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6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ctrTitle"/>
          </p:nvPr>
        </p:nvSpPr>
        <p:spPr>
          <a:xfrm>
            <a:off x="1690457" y="2052406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2" name="Google Shape;82;p13"/>
          <p:cNvSpPr txBox="1"/>
          <p:nvPr>
            <p:ph idx="1" type="subTitle"/>
          </p:nvPr>
        </p:nvSpPr>
        <p:spPr>
          <a:xfrm>
            <a:off x="2051807" y="2538657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3" name="Google Shape;83;p13"/>
          <p:cNvSpPr txBox="1"/>
          <p:nvPr>
            <p:ph idx="2" type="ctrTitle"/>
          </p:nvPr>
        </p:nvSpPr>
        <p:spPr>
          <a:xfrm>
            <a:off x="1690457" y="3599531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4" name="Google Shape;84;p13"/>
          <p:cNvSpPr txBox="1"/>
          <p:nvPr>
            <p:ph idx="3" type="subTitle"/>
          </p:nvPr>
        </p:nvSpPr>
        <p:spPr>
          <a:xfrm>
            <a:off x="2051807" y="4048600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5" name="Google Shape;85;p13"/>
          <p:cNvSpPr txBox="1"/>
          <p:nvPr>
            <p:ph idx="4" type="ctrTitle"/>
          </p:nvPr>
        </p:nvSpPr>
        <p:spPr>
          <a:xfrm>
            <a:off x="4824357" y="2052406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6" name="Google Shape;86;p13"/>
          <p:cNvSpPr txBox="1"/>
          <p:nvPr>
            <p:ph idx="5" type="subTitle"/>
          </p:nvPr>
        </p:nvSpPr>
        <p:spPr>
          <a:xfrm>
            <a:off x="5185707" y="2538657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7" name="Google Shape;87;p13"/>
          <p:cNvSpPr txBox="1"/>
          <p:nvPr>
            <p:ph idx="6" type="ctrTitle"/>
          </p:nvPr>
        </p:nvSpPr>
        <p:spPr>
          <a:xfrm>
            <a:off x="4824357" y="3599531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8" name="Google Shape;88;p13"/>
          <p:cNvSpPr txBox="1"/>
          <p:nvPr>
            <p:ph idx="7" type="subTitle"/>
          </p:nvPr>
        </p:nvSpPr>
        <p:spPr>
          <a:xfrm>
            <a:off x="5185707" y="4048600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9" name="Google Shape;89;p13"/>
          <p:cNvSpPr txBox="1"/>
          <p:nvPr>
            <p:ph idx="8" type="ctrTitle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0" name="Google Shape;90;p13"/>
          <p:cNvSpPr txBox="1"/>
          <p:nvPr>
            <p:ph hasCustomPrompt="1" idx="9" type="title"/>
          </p:nvPr>
        </p:nvSpPr>
        <p:spPr>
          <a:xfrm>
            <a:off x="2128157" y="1555631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/>
          <p:nvPr>
            <p:ph hasCustomPrompt="1" idx="13" type="title"/>
          </p:nvPr>
        </p:nvSpPr>
        <p:spPr>
          <a:xfrm>
            <a:off x="2128157" y="3074022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/>
          <p:nvPr>
            <p:ph hasCustomPrompt="1" idx="14" type="title"/>
          </p:nvPr>
        </p:nvSpPr>
        <p:spPr>
          <a:xfrm>
            <a:off x="5262057" y="1555631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/>
          <p:nvPr>
            <p:ph hasCustomPrompt="1" idx="15" type="title"/>
          </p:nvPr>
        </p:nvSpPr>
        <p:spPr>
          <a:xfrm>
            <a:off x="5262057" y="3074022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2">
  <p:cSld name="CUSTOM_36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ctrTitle"/>
          </p:nvPr>
        </p:nvSpPr>
        <p:spPr>
          <a:xfrm>
            <a:off x="657228" y="1778585"/>
            <a:ext cx="1959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6" name="Google Shape;96;p14"/>
          <p:cNvSpPr txBox="1"/>
          <p:nvPr>
            <p:ph idx="1" type="subTitle"/>
          </p:nvPr>
        </p:nvSpPr>
        <p:spPr>
          <a:xfrm>
            <a:off x="657228" y="2252441"/>
            <a:ext cx="19593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7" name="Google Shape;97;p14"/>
          <p:cNvSpPr txBox="1"/>
          <p:nvPr>
            <p:ph idx="2" type="ctrTitle"/>
          </p:nvPr>
        </p:nvSpPr>
        <p:spPr>
          <a:xfrm>
            <a:off x="693636" y="3580934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8" name="Google Shape;98;p14"/>
          <p:cNvSpPr txBox="1"/>
          <p:nvPr>
            <p:ph idx="3" type="subTitle"/>
          </p:nvPr>
        </p:nvSpPr>
        <p:spPr>
          <a:xfrm>
            <a:off x="693636" y="4036206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9" name="Google Shape;99;p14"/>
          <p:cNvSpPr txBox="1"/>
          <p:nvPr>
            <p:ph idx="4" type="ctrTitle"/>
          </p:nvPr>
        </p:nvSpPr>
        <p:spPr>
          <a:xfrm>
            <a:off x="3207532" y="1784778"/>
            <a:ext cx="1799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0" name="Google Shape;100;p14"/>
          <p:cNvSpPr txBox="1"/>
          <p:nvPr>
            <p:ph idx="5" type="subTitle"/>
          </p:nvPr>
        </p:nvSpPr>
        <p:spPr>
          <a:xfrm>
            <a:off x="3188332" y="2252437"/>
            <a:ext cx="18381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1" name="Google Shape;101;p14"/>
          <p:cNvSpPr txBox="1"/>
          <p:nvPr>
            <p:ph idx="6" type="ctrTitle"/>
          </p:nvPr>
        </p:nvSpPr>
        <p:spPr>
          <a:xfrm>
            <a:off x="3233530" y="3580934"/>
            <a:ext cx="1753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2" name="Google Shape;102;p14"/>
          <p:cNvSpPr txBox="1"/>
          <p:nvPr>
            <p:ph idx="7" type="subTitle"/>
          </p:nvPr>
        </p:nvSpPr>
        <p:spPr>
          <a:xfrm>
            <a:off x="3157180" y="4036206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3" name="Google Shape;103;p14"/>
          <p:cNvSpPr txBox="1"/>
          <p:nvPr>
            <p:ph idx="8" type="ctrTitle"/>
          </p:nvPr>
        </p:nvSpPr>
        <p:spPr>
          <a:xfrm>
            <a:off x="579450" y="401450"/>
            <a:ext cx="45930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4" name="Google Shape;104;p14"/>
          <p:cNvSpPr txBox="1"/>
          <p:nvPr>
            <p:ph hasCustomPrompt="1" idx="9" type="title"/>
          </p:nvPr>
        </p:nvSpPr>
        <p:spPr>
          <a:xfrm>
            <a:off x="683628" y="1358010"/>
            <a:ext cx="1906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5" name="Google Shape;105;p14"/>
          <p:cNvSpPr txBox="1"/>
          <p:nvPr>
            <p:ph hasCustomPrompt="1" idx="13" type="title"/>
          </p:nvPr>
        </p:nvSpPr>
        <p:spPr>
          <a:xfrm>
            <a:off x="693636" y="3141768"/>
            <a:ext cx="1906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6" name="Google Shape;106;p14"/>
          <p:cNvSpPr txBox="1"/>
          <p:nvPr>
            <p:ph hasCustomPrompt="1" idx="14" type="title"/>
          </p:nvPr>
        </p:nvSpPr>
        <p:spPr>
          <a:xfrm>
            <a:off x="3180682" y="1370400"/>
            <a:ext cx="18534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/>
          <p:nvPr>
            <p:ph hasCustomPrompt="1" idx="15" type="title"/>
          </p:nvPr>
        </p:nvSpPr>
        <p:spPr>
          <a:xfrm>
            <a:off x="3233530" y="3141774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pic>
        <p:nvPicPr>
          <p:cNvPr id="108" name="Google Shape;10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41276" y="2195283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341276" y="-482985"/>
            <a:ext cx="3802725" cy="34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4"/>
          <p:cNvSpPr/>
          <p:nvPr/>
        </p:nvSpPr>
        <p:spPr>
          <a:xfrm>
            <a:off x="3042082" y="1263875"/>
            <a:ext cx="2130600" cy="1661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581586" y="3037375"/>
            <a:ext cx="2130600" cy="1661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579457" y="1263875"/>
            <a:ext cx="2130600" cy="1661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3045130" y="3037375"/>
            <a:ext cx="2130600" cy="1661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8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/>
          <p:nvPr>
            <p:ph idx="1" type="subTitle"/>
          </p:nvPr>
        </p:nvSpPr>
        <p:spPr>
          <a:xfrm>
            <a:off x="2722955" y="3329200"/>
            <a:ext cx="36981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9pPr>
          </a:lstStyle>
          <a:p/>
        </p:txBody>
      </p:sp>
      <p:sp>
        <p:nvSpPr>
          <p:cNvPr id="116" name="Google Shape;116;p15"/>
          <p:cNvSpPr txBox="1"/>
          <p:nvPr>
            <p:ph type="ctrTitle"/>
          </p:nvPr>
        </p:nvSpPr>
        <p:spPr>
          <a:xfrm>
            <a:off x="1710150" y="1328125"/>
            <a:ext cx="5723700" cy="18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3400"/>
              </a:spcBef>
              <a:spcAft>
                <a:spcPts val="0"/>
              </a:spcAft>
              <a:buSzPts val="3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117" name="Google Shape;117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79774" y="-405667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988976" y="2112358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2">
  <p:cSld name="CUSTOM_32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idx="1" type="subTitle"/>
          </p:nvPr>
        </p:nvSpPr>
        <p:spPr>
          <a:xfrm>
            <a:off x="4511650" y="3131900"/>
            <a:ext cx="37179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9pPr>
          </a:lstStyle>
          <a:p/>
        </p:txBody>
      </p:sp>
      <p:sp>
        <p:nvSpPr>
          <p:cNvPr id="121" name="Google Shape;121;p16"/>
          <p:cNvSpPr txBox="1"/>
          <p:nvPr>
            <p:ph type="ctrTitle"/>
          </p:nvPr>
        </p:nvSpPr>
        <p:spPr>
          <a:xfrm>
            <a:off x="4511650" y="1054625"/>
            <a:ext cx="3717900" cy="18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3400"/>
              </a:spcBef>
              <a:spcAft>
                <a:spcPts val="0"/>
              </a:spcAft>
              <a:buSzPts val="3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122" name="Google Shape;122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176" y="-50168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10" y="2213744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CUSTOM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176" y="-50168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10" y="2213744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325110" y="-501568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41276" y="2213857"/>
            <a:ext cx="3802725" cy="34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7"/>
          <p:cNvSpPr txBox="1"/>
          <p:nvPr>
            <p:ph type="ctrTitle"/>
          </p:nvPr>
        </p:nvSpPr>
        <p:spPr>
          <a:xfrm>
            <a:off x="2422500" y="2348625"/>
            <a:ext cx="42990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0" name="Google Shape;130;p17"/>
          <p:cNvSpPr txBox="1"/>
          <p:nvPr>
            <p:ph hasCustomPrompt="1" idx="2" type="title"/>
          </p:nvPr>
        </p:nvSpPr>
        <p:spPr>
          <a:xfrm>
            <a:off x="2422500" y="1296000"/>
            <a:ext cx="4299000" cy="10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1" name="Google Shape;131;p17"/>
          <p:cNvSpPr txBox="1"/>
          <p:nvPr>
            <p:ph idx="1" type="subTitle"/>
          </p:nvPr>
        </p:nvSpPr>
        <p:spPr>
          <a:xfrm>
            <a:off x="2422500" y="2893425"/>
            <a:ext cx="42990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2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idx="1" type="subTitle"/>
          </p:nvPr>
        </p:nvSpPr>
        <p:spPr>
          <a:xfrm>
            <a:off x="3143300" y="1928850"/>
            <a:ext cx="2857500" cy="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34" name="Google Shape;134;p18"/>
          <p:cNvSpPr txBox="1"/>
          <p:nvPr>
            <p:ph type="ctrTitle"/>
          </p:nvPr>
        </p:nvSpPr>
        <p:spPr>
          <a:xfrm flipH="1">
            <a:off x="2876000" y="709650"/>
            <a:ext cx="3392100" cy="8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135" name="Google Shape;135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341288" y="2866980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2" y="2868654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3421663" y="364835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21663" y="-58075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9"/>
          <p:cNvSpPr txBox="1"/>
          <p:nvPr>
            <p:ph type="ctrTitle"/>
          </p:nvPr>
        </p:nvSpPr>
        <p:spPr>
          <a:xfrm flipH="1">
            <a:off x="2359650" y="1400650"/>
            <a:ext cx="4424700" cy="9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1" name="Google Shape;141;p19"/>
          <p:cNvSpPr txBox="1"/>
          <p:nvPr>
            <p:ph idx="1" type="subTitle"/>
          </p:nvPr>
        </p:nvSpPr>
        <p:spPr>
          <a:xfrm>
            <a:off x="2378700" y="2530005"/>
            <a:ext cx="4386600" cy="9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9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idx="1" type="subTitle"/>
          </p:nvPr>
        </p:nvSpPr>
        <p:spPr>
          <a:xfrm>
            <a:off x="1398700" y="2910300"/>
            <a:ext cx="3486000" cy="17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4" name="Google Shape;144;p20"/>
          <p:cNvSpPr txBox="1"/>
          <p:nvPr>
            <p:ph type="ctrTitle"/>
          </p:nvPr>
        </p:nvSpPr>
        <p:spPr>
          <a:xfrm flipH="1">
            <a:off x="1372450" y="1886100"/>
            <a:ext cx="34860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145" name="Google Shape;145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34325" y="172547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4297175" y="2355550"/>
            <a:ext cx="42990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hasCustomPrompt="1" idx="2" type="title"/>
          </p:nvPr>
        </p:nvSpPr>
        <p:spPr>
          <a:xfrm>
            <a:off x="4297175" y="1317160"/>
            <a:ext cx="4299000" cy="10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4297175" y="2900355"/>
            <a:ext cx="42990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20" name="Google Shape;2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176" y="-50168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10" y="2213744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0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ctrTitle"/>
          </p:nvPr>
        </p:nvSpPr>
        <p:spPr>
          <a:xfrm>
            <a:off x="5225420" y="1852550"/>
            <a:ext cx="29652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8" name="Google Shape;148;p21"/>
          <p:cNvSpPr txBox="1"/>
          <p:nvPr>
            <p:ph idx="1" type="subTitle"/>
          </p:nvPr>
        </p:nvSpPr>
        <p:spPr>
          <a:xfrm>
            <a:off x="5242550" y="2648825"/>
            <a:ext cx="2930700" cy="12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149" name="Google Shape;149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112650" y="3448750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idx="1" type="subTitle"/>
          </p:nvPr>
        </p:nvSpPr>
        <p:spPr>
          <a:xfrm>
            <a:off x="4838200" y="1496605"/>
            <a:ext cx="3242700" cy="7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52" name="Google Shape;152;p22"/>
          <p:cNvSpPr txBox="1"/>
          <p:nvPr>
            <p:ph idx="2" type="subTitle"/>
          </p:nvPr>
        </p:nvSpPr>
        <p:spPr>
          <a:xfrm>
            <a:off x="4838200" y="3792973"/>
            <a:ext cx="3242700" cy="7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53" name="Google Shape;153;p22"/>
          <p:cNvSpPr txBox="1"/>
          <p:nvPr>
            <p:ph type="ctrTitle"/>
          </p:nvPr>
        </p:nvSpPr>
        <p:spPr>
          <a:xfrm flipH="1">
            <a:off x="457275" y="1931475"/>
            <a:ext cx="2875200" cy="12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4" name="Google Shape;154;p22"/>
          <p:cNvSpPr txBox="1"/>
          <p:nvPr>
            <p:ph idx="3" type="ctrTitle"/>
          </p:nvPr>
        </p:nvSpPr>
        <p:spPr>
          <a:xfrm>
            <a:off x="4838200" y="1336535"/>
            <a:ext cx="3242700" cy="26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5" name="Google Shape;155;p22"/>
          <p:cNvSpPr txBox="1"/>
          <p:nvPr>
            <p:ph idx="4" type="ctrTitle"/>
          </p:nvPr>
        </p:nvSpPr>
        <p:spPr>
          <a:xfrm>
            <a:off x="4838200" y="3626911"/>
            <a:ext cx="3242700" cy="26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pic>
        <p:nvPicPr>
          <p:cNvPr id="156" name="Google Shape;156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4675" y="-5334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14675" y="354977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2"/>
          <p:cNvSpPr/>
          <p:nvPr/>
        </p:nvSpPr>
        <p:spPr>
          <a:xfrm>
            <a:off x="4226350" y="2752750"/>
            <a:ext cx="4470600" cy="1943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4226350" y="441872"/>
            <a:ext cx="4470600" cy="1943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 text 5">
  <p:cSld name="CUSTOM_4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idx="1" type="subTitle"/>
          </p:nvPr>
        </p:nvSpPr>
        <p:spPr>
          <a:xfrm>
            <a:off x="4390050" y="2938200"/>
            <a:ext cx="3405000" cy="17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62" name="Google Shape;162;p23"/>
          <p:cNvSpPr txBox="1"/>
          <p:nvPr>
            <p:ph type="ctrTitle"/>
          </p:nvPr>
        </p:nvSpPr>
        <p:spPr>
          <a:xfrm flipH="1">
            <a:off x="4114500" y="2004895"/>
            <a:ext cx="3956100" cy="7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163" name="Google Shape;163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823501" y="-1143550"/>
            <a:ext cx="4655626" cy="420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311459" y="2523800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43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ctrTitle"/>
          </p:nvPr>
        </p:nvSpPr>
        <p:spPr>
          <a:xfrm>
            <a:off x="457200" y="517918"/>
            <a:ext cx="82296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7" name="Google Shape;167;p24"/>
          <p:cNvSpPr txBox="1"/>
          <p:nvPr>
            <p:ph idx="2" type="ctrTitle"/>
          </p:nvPr>
        </p:nvSpPr>
        <p:spPr>
          <a:xfrm>
            <a:off x="2750155" y="1492066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8" name="Google Shape;168;p24"/>
          <p:cNvSpPr txBox="1"/>
          <p:nvPr>
            <p:ph idx="1" type="subTitle"/>
          </p:nvPr>
        </p:nvSpPr>
        <p:spPr>
          <a:xfrm>
            <a:off x="2750119" y="2192634"/>
            <a:ext cx="15702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69" name="Google Shape;169;p24"/>
          <p:cNvSpPr txBox="1"/>
          <p:nvPr>
            <p:ph idx="3" type="ctrTitle"/>
          </p:nvPr>
        </p:nvSpPr>
        <p:spPr>
          <a:xfrm>
            <a:off x="4800201" y="1497325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0" name="Google Shape;170;p24"/>
          <p:cNvSpPr txBox="1"/>
          <p:nvPr>
            <p:ph idx="4" type="subTitle"/>
          </p:nvPr>
        </p:nvSpPr>
        <p:spPr>
          <a:xfrm>
            <a:off x="4800165" y="2192634"/>
            <a:ext cx="15702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71" name="Google Shape;171;p24"/>
          <p:cNvSpPr txBox="1"/>
          <p:nvPr>
            <p:ph idx="5" type="ctrTitle"/>
          </p:nvPr>
        </p:nvSpPr>
        <p:spPr>
          <a:xfrm>
            <a:off x="3794948" y="3219050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2" name="Google Shape;172;p24"/>
          <p:cNvSpPr txBox="1"/>
          <p:nvPr>
            <p:ph idx="6" type="subTitle"/>
          </p:nvPr>
        </p:nvSpPr>
        <p:spPr>
          <a:xfrm>
            <a:off x="3753025" y="3910976"/>
            <a:ext cx="16539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173" name="Google Shape;173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4"/>
          <p:cNvSpPr/>
          <p:nvPr/>
        </p:nvSpPr>
        <p:spPr>
          <a:xfrm rot="5400000">
            <a:off x="2534502" y="1090938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4"/>
          <p:cNvSpPr/>
          <p:nvPr/>
        </p:nvSpPr>
        <p:spPr>
          <a:xfrm rot="5400000">
            <a:off x="3566117" y="2781995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4"/>
          <p:cNvSpPr/>
          <p:nvPr/>
        </p:nvSpPr>
        <p:spPr>
          <a:xfrm rot="5400000">
            <a:off x="4584549" y="1090938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262630" y="2659235"/>
            <a:ext cx="2928524" cy="264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31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ctrTitle"/>
          </p:nvPr>
        </p:nvSpPr>
        <p:spPr>
          <a:xfrm>
            <a:off x="457200" y="517918"/>
            <a:ext cx="82296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0" name="Google Shape;180;p25"/>
          <p:cNvSpPr txBox="1"/>
          <p:nvPr>
            <p:ph idx="2" type="ctrTitle"/>
          </p:nvPr>
        </p:nvSpPr>
        <p:spPr>
          <a:xfrm>
            <a:off x="3716190" y="2062575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1" name="Google Shape;181;p25"/>
          <p:cNvSpPr txBox="1"/>
          <p:nvPr>
            <p:ph idx="1" type="subTitle"/>
          </p:nvPr>
        </p:nvSpPr>
        <p:spPr>
          <a:xfrm>
            <a:off x="3716190" y="2765019"/>
            <a:ext cx="15702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5"/>
          <p:cNvSpPr txBox="1"/>
          <p:nvPr>
            <p:ph idx="3" type="ctrTitle"/>
          </p:nvPr>
        </p:nvSpPr>
        <p:spPr>
          <a:xfrm>
            <a:off x="5910940" y="2066326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3" name="Google Shape;183;p25"/>
          <p:cNvSpPr txBox="1"/>
          <p:nvPr>
            <p:ph idx="4" type="subTitle"/>
          </p:nvPr>
        </p:nvSpPr>
        <p:spPr>
          <a:xfrm>
            <a:off x="5910940" y="2866007"/>
            <a:ext cx="15702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5"/>
          <p:cNvSpPr txBox="1"/>
          <p:nvPr>
            <p:ph idx="5" type="ctrTitle"/>
          </p:nvPr>
        </p:nvSpPr>
        <p:spPr>
          <a:xfrm>
            <a:off x="1521440" y="2062585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5" name="Google Shape;185;p25"/>
          <p:cNvSpPr txBox="1"/>
          <p:nvPr>
            <p:ph idx="6" type="subTitle"/>
          </p:nvPr>
        </p:nvSpPr>
        <p:spPr>
          <a:xfrm>
            <a:off x="1479590" y="2765029"/>
            <a:ext cx="16539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86" name="Google Shape;18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3138825" y="3806025"/>
            <a:ext cx="2957125" cy="266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339551" y="-408250"/>
            <a:ext cx="2494901" cy="2251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44449" y="-571400"/>
            <a:ext cx="2494901" cy="2251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5"/>
          <p:cNvSpPr/>
          <p:nvPr/>
        </p:nvSpPr>
        <p:spPr>
          <a:xfrm>
            <a:off x="5653690" y="1619951"/>
            <a:ext cx="2084700" cy="19086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5"/>
          <p:cNvSpPr/>
          <p:nvPr/>
        </p:nvSpPr>
        <p:spPr>
          <a:xfrm>
            <a:off x="5843140" y="1793451"/>
            <a:ext cx="1705800" cy="1561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5"/>
          <p:cNvSpPr/>
          <p:nvPr/>
        </p:nvSpPr>
        <p:spPr>
          <a:xfrm>
            <a:off x="3458940" y="1619951"/>
            <a:ext cx="2084700" cy="19086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5"/>
          <p:cNvSpPr/>
          <p:nvPr/>
        </p:nvSpPr>
        <p:spPr>
          <a:xfrm>
            <a:off x="3648390" y="1793451"/>
            <a:ext cx="1705800" cy="1561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5"/>
          <p:cNvSpPr/>
          <p:nvPr/>
        </p:nvSpPr>
        <p:spPr>
          <a:xfrm>
            <a:off x="1264190" y="1619951"/>
            <a:ext cx="2084700" cy="19086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5"/>
          <p:cNvSpPr/>
          <p:nvPr/>
        </p:nvSpPr>
        <p:spPr>
          <a:xfrm>
            <a:off x="1453700" y="1793451"/>
            <a:ext cx="1705800" cy="1561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37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type="ctrTitle"/>
          </p:nvPr>
        </p:nvSpPr>
        <p:spPr>
          <a:xfrm>
            <a:off x="457200" y="517918"/>
            <a:ext cx="82296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7" name="Google Shape;197;p26"/>
          <p:cNvSpPr txBox="1"/>
          <p:nvPr>
            <p:ph idx="2" type="ctrTitle"/>
          </p:nvPr>
        </p:nvSpPr>
        <p:spPr>
          <a:xfrm>
            <a:off x="3675800" y="1638900"/>
            <a:ext cx="1841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8" name="Google Shape;198;p26"/>
          <p:cNvSpPr txBox="1"/>
          <p:nvPr>
            <p:ph idx="1" type="subTitle"/>
          </p:nvPr>
        </p:nvSpPr>
        <p:spPr>
          <a:xfrm>
            <a:off x="3675813" y="2100350"/>
            <a:ext cx="18414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99" name="Google Shape;199;p26"/>
          <p:cNvSpPr txBox="1"/>
          <p:nvPr>
            <p:ph idx="3" type="ctrTitle"/>
          </p:nvPr>
        </p:nvSpPr>
        <p:spPr>
          <a:xfrm>
            <a:off x="5921301" y="1628801"/>
            <a:ext cx="1818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0" name="Google Shape;200;p26"/>
          <p:cNvSpPr txBox="1"/>
          <p:nvPr>
            <p:ph idx="4" type="subTitle"/>
          </p:nvPr>
        </p:nvSpPr>
        <p:spPr>
          <a:xfrm>
            <a:off x="5898455" y="2074101"/>
            <a:ext cx="18414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1" name="Google Shape;201;p26"/>
          <p:cNvSpPr txBox="1"/>
          <p:nvPr>
            <p:ph idx="5" type="ctrTitle"/>
          </p:nvPr>
        </p:nvSpPr>
        <p:spPr>
          <a:xfrm>
            <a:off x="1413972" y="1638900"/>
            <a:ext cx="188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2" name="Google Shape;202;p26"/>
          <p:cNvSpPr txBox="1"/>
          <p:nvPr>
            <p:ph idx="6" type="subTitle"/>
          </p:nvPr>
        </p:nvSpPr>
        <p:spPr>
          <a:xfrm>
            <a:off x="1416400" y="2100350"/>
            <a:ext cx="18831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203" name="Google Shape;203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339551" y="-408250"/>
            <a:ext cx="2494901" cy="2251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44449" y="-571400"/>
            <a:ext cx="2494901" cy="2251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6"/>
          <p:cNvSpPr txBox="1"/>
          <p:nvPr>
            <p:ph idx="7" type="ctrTitle"/>
          </p:nvPr>
        </p:nvSpPr>
        <p:spPr>
          <a:xfrm>
            <a:off x="5920295" y="3212913"/>
            <a:ext cx="1841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6" name="Google Shape;206;p26"/>
          <p:cNvSpPr txBox="1"/>
          <p:nvPr>
            <p:ph idx="8" type="subTitle"/>
          </p:nvPr>
        </p:nvSpPr>
        <p:spPr>
          <a:xfrm>
            <a:off x="5920252" y="3658212"/>
            <a:ext cx="18414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7" name="Google Shape;207;p26"/>
          <p:cNvSpPr txBox="1"/>
          <p:nvPr>
            <p:ph idx="9" type="ctrTitle"/>
          </p:nvPr>
        </p:nvSpPr>
        <p:spPr>
          <a:xfrm>
            <a:off x="1413969" y="3212913"/>
            <a:ext cx="1841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8" name="Google Shape;208;p26"/>
          <p:cNvSpPr txBox="1"/>
          <p:nvPr>
            <p:ph idx="13" type="subTitle"/>
          </p:nvPr>
        </p:nvSpPr>
        <p:spPr>
          <a:xfrm>
            <a:off x="1413926" y="3658212"/>
            <a:ext cx="18414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9" name="Google Shape;209;p26"/>
          <p:cNvSpPr txBox="1"/>
          <p:nvPr>
            <p:ph idx="14" type="ctrTitle"/>
          </p:nvPr>
        </p:nvSpPr>
        <p:spPr>
          <a:xfrm>
            <a:off x="3675843" y="3212913"/>
            <a:ext cx="1841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0" name="Google Shape;210;p26"/>
          <p:cNvSpPr txBox="1"/>
          <p:nvPr>
            <p:ph idx="15" type="subTitle"/>
          </p:nvPr>
        </p:nvSpPr>
        <p:spPr>
          <a:xfrm>
            <a:off x="3675800" y="3658212"/>
            <a:ext cx="18414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11" name="Google Shape;211;p26"/>
          <p:cNvSpPr/>
          <p:nvPr/>
        </p:nvSpPr>
        <p:spPr>
          <a:xfrm>
            <a:off x="1366875" y="1705800"/>
            <a:ext cx="1982400" cy="1156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6"/>
          <p:cNvSpPr/>
          <p:nvPr/>
        </p:nvSpPr>
        <p:spPr>
          <a:xfrm>
            <a:off x="3607775" y="1705801"/>
            <a:ext cx="1982400" cy="1156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6"/>
          <p:cNvSpPr/>
          <p:nvPr/>
        </p:nvSpPr>
        <p:spPr>
          <a:xfrm>
            <a:off x="3607775" y="3263701"/>
            <a:ext cx="1982400" cy="1156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6"/>
          <p:cNvSpPr/>
          <p:nvPr/>
        </p:nvSpPr>
        <p:spPr>
          <a:xfrm>
            <a:off x="5848675" y="1705801"/>
            <a:ext cx="1982400" cy="1156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6"/>
          <p:cNvSpPr/>
          <p:nvPr/>
        </p:nvSpPr>
        <p:spPr>
          <a:xfrm>
            <a:off x="5848675" y="3263701"/>
            <a:ext cx="1982400" cy="1156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6"/>
          <p:cNvSpPr/>
          <p:nvPr/>
        </p:nvSpPr>
        <p:spPr>
          <a:xfrm>
            <a:off x="1366875" y="3263700"/>
            <a:ext cx="1982400" cy="1156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40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>
            <p:ph type="ctrTitle"/>
          </p:nvPr>
        </p:nvSpPr>
        <p:spPr>
          <a:xfrm>
            <a:off x="1242600" y="1830975"/>
            <a:ext cx="66588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9" name="Google Shape;219;p27"/>
          <p:cNvSpPr txBox="1"/>
          <p:nvPr>
            <p:ph idx="1" type="subTitle"/>
          </p:nvPr>
        </p:nvSpPr>
        <p:spPr>
          <a:xfrm>
            <a:off x="3106675" y="2632418"/>
            <a:ext cx="2930700" cy="12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cxnSp>
        <p:nvCxnSpPr>
          <p:cNvPr id="220" name="Google Shape;220;p27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21" name="Google Shape;221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0" y="-96213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34325" y="2668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11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25" name="Google Shape;225;p28"/>
          <p:cNvSpPr txBox="1"/>
          <p:nvPr>
            <p:ph idx="1" type="subTitle"/>
          </p:nvPr>
        </p:nvSpPr>
        <p:spPr>
          <a:xfrm>
            <a:off x="3114750" y="2640476"/>
            <a:ext cx="2930700" cy="6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cxnSp>
        <p:nvCxnSpPr>
          <p:cNvPr id="226" name="Google Shape;226;p28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27" name="Google Shape;227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100" y="2134944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341285" y="-200131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8">
  <p:cSld name="CUSTOM_12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/>
          <p:nvPr>
            <p:ph type="ctrTitle"/>
          </p:nvPr>
        </p:nvSpPr>
        <p:spPr>
          <a:xfrm>
            <a:off x="1250675" y="2994425"/>
            <a:ext cx="66588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31" name="Google Shape;231;p29"/>
          <p:cNvSpPr txBox="1"/>
          <p:nvPr>
            <p:ph idx="1" type="subTitle"/>
          </p:nvPr>
        </p:nvSpPr>
        <p:spPr>
          <a:xfrm>
            <a:off x="3114750" y="3631076"/>
            <a:ext cx="2930700" cy="6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232" name="Google Shape;232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341286" y="0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0" y="0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44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"/>
          <p:cNvSpPr txBox="1"/>
          <p:nvPr>
            <p:ph type="title"/>
          </p:nvPr>
        </p:nvSpPr>
        <p:spPr>
          <a:xfrm>
            <a:off x="457200" y="453668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236" name="Google Shape;236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0"/>
          <p:cNvSpPr txBox="1"/>
          <p:nvPr>
            <p:ph idx="1" type="subTitle"/>
          </p:nvPr>
        </p:nvSpPr>
        <p:spPr>
          <a:xfrm>
            <a:off x="1638300" y="3524733"/>
            <a:ext cx="1381200" cy="8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30"/>
          <p:cNvSpPr txBox="1"/>
          <p:nvPr>
            <p:ph idx="2" type="subTitle"/>
          </p:nvPr>
        </p:nvSpPr>
        <p:spPr>
          <a:xfrm>
            <a:off x="3104700" y="3514233"/>
            <a:ext cx="13971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30"/>
          <p:cNvSpPr txBox="1"/>
          <p:nvPr>
            <p:ph idx="3" type="subTitle"/>
          </p:nvPr>
        </p:nvSpPr>
        <p:spPr>
          <a:xfrm>
            <a:off x="4571100" y="3511408"/>
            <a:ext cx="13812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30"/>
          <p:cNvSpPr txBox="1"/>
          <p:nvPr>
            <p:ph idx="4" type="subTitle"/>
          </p:nvPr>
        </p:nvSpPr>
        <p:spPr>
          <a:xfrm>
            <a:off x="6023400" y="3529870"/>
            <a:ext cx="13971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30"/>
          <p:cNvSpPr txBox="1"/>
          <p:nvPr>
            <p:ph idx="5" type="subTitle"/>
          </p:nvPr>
        </p:nvSpPr>
        <p:spPr>
          <a:xfrm>
            <a:off x="1638300" y="3196233"/>
            <a:ext cx="13971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42" name="Google Shape;242;p30"/>
          <p:cNvSpPr txBox="1"/>
          <p:nvPr>
            <p:ph idx="6" type="subTitle"/>
          </p:nvPr>
        </p:nvSpPr>
        <p:spPr>
          <a:xfrm>
            <a:off x="3104700" y="3196233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43" name="Google Shape;243;p30"/>
          <p:cNvSpPr txBox="1"/>
          <p:nvPr>
            <p:ph idx="7" type="subTitle"/>
          </p:nvPr>
        </p:nvSpPr>
        <p:spPr>
          <a:xfrm>
            <a:off x="4571999" y="3196233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44" name="Google Shape;244;p30"/>
          <p:cNvSpPr txBox="1"/>
          <p:nvPr>
            <p:ph idx="8" type="subTitle"/>
          </p:nvPr>
        </p:nvSpPr>
        <p:spPr>
          <a:xfrm>
            <a:off x="6037498" y="3196233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" name="Google Shape;2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80849" y="-92389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251655" y="398810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/>
          <p:nvPr>
            <p:ph type="ctrTitle"/>
          </p:nvPr>
        </p:nvSpPr>
        <p:spPr>
          <a:xfrm flipH="1">
            <a:off x="502200" y="445025"/>
            <a:ext cx="8184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4"/>
          <p:cNvSpPr txBox="1"/>
          <p:nvPr>
            <p:ph idx="1" type="subTitle"/>
          </p:nvPr>
        </p:nvSpPr>
        <p:spPr>
          <a:xfrm>
            <a:off x="1255350" y="1454625"/>
            <a:ext cx="6633300" cy="324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45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 txBox="1"/>
          <p:nvPr>
            <p:ph type="ctrTitle"/>
          </p:nvPr>
        </p:nvSpPr>
        <p:spPr>
          <a:xfrm flipH="1">
            <a:off x="457200" y="449368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247" name="Google Shape;247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13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12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1"/>
          <p:cNvSpPr txBox="1"/>
          <p:nvPr>
            <p:ph idx="1" type="subTitle"/>
          </p:nvPr>
        </p:nvSpPr>
        <p:spPr>
          <a:xfrm>
            <a:off x="540000" y="3527280"/>
            <a:ext cx="1381200" cy="8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31"/>
          <p:cNvSpPr txBox="1"/>
          <p:nvPr>
            <p:ph idx="2" type="subTitle"/>
          </p:nvPr>
        </p:nvSpPr>
        <p:spPr>
          <a:xfrm>
            <a:off x="2741438" y="2077288"/>
            <a:ext cx="13971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31"/>
          <p:cNvSpPr txBox="1"/>
          <p:nvPr>
            <p:ph idx="3" type="subTitle"/>
          </p:nvPr>
        </p:nvSpPr>
        <p:spPr>
          <a:xfrm>
            <a:off x="5033512" y="3516526"/>
            <a:ext cx="13812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31"/>
          <p:cNvSpPr txBox="1"/>
          <p:nvPr>
            <p:ph idx="4" type="subTitle"/>
          </p:nvPr>
        </p:nvSpPr>
        <p:spPr>
          <a:xfrm>
            <a:off x="7214825" y="2077856"/>
            <a:ext cx="13971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31"/>
          <p:cNvSpPr txBox="1"/>
          <p:nvPr>
            <p:ph idx="5" type="subTitle"/>
          </p:nvPr>
        </p:nvSpPr>
        <p:spPr>
          <a:xfrm>
            <a:off x="532050" y="3198780"/>
            <a:ext cx="13971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54" name="Google Shape;254;p31"/>
          <p:cNvSpPr txBox="1"/>
          <p:nvPr>
            <p:ph idx="6" type="subTitle"/>
          </p:nvPr>
        </p:nvSpPr>
        <p:spPr>
          <a:xfrm>
            <a:off x="2749388" y="1759288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55" name="Google Shape;255;p31"/>
          <p:cNvSpPr txBox="1"/>
          <p:nvPr>
            <p:ph idx="7" type="subTitle"/>
          </p:nvPr>
        </p:nvSpPr>
        <p:spPr>
          <a:xfrm>
            <a:off x="5033512" y="3201351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56" name="Google Shape;256;p31"/>
          <p:cNvSpPr txBox="1"/>
          <p:nvPr>
            <p:ph idx="8" type="subTitle"/>
          </p:nvPr>
        </p:nvSpPr>
        <p:spPr>
          <a:xfrm>
            <a:off x="7222775" y="1765255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57" name="Google Shape;257;p31"/>
          <p:cNvSpPr/>
          <p:nvPr/>
        </p:nvSpPr>
        <p:spPr>
          <a:xfrm>
            <a:off x="2774288" y="2968200"/>
            <a:ext cx="1331400" cy="12609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1"/>
          <p:cNvSpPr/>
          <p:nvPr/>
        </p:nvSpPr>
        <p:spPr>
          <a:xfrm>
            <a:off x="5058412" y="1896175"/>
            <a:ext cx="1331400" cy="12609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1"/>
          <p:cNvSpPr/>
          <p:nvPr/>
        </p:nvSpPr>
        <p:spPr>
          <a:xfrm>
            <a:off x="7247675" y="2968200"/>
            <a:ext cx="1331400" cy="12609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1"/>
          <p:cNvSpPr/>
          <p:nvPr/>
        </p:nvSpPr>
        <p:spPr>
          <a:xfrm>
            <a:off x="564900" y="1896175"/>
            <a:ext cx="1331400" cy="12609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46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2"/>
          <p:cNvSpPr txBox="1"/>
          <p:nvPr>
            <p:ph type="ctrTitle"/>
          </p:nvPr>
        </p:nvSpPr>
        <p:spPr>
          <a:xfrm flipH="1">
            <a:off x="457200" y="449368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263" name="Google Shape;263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13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12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2"/>
          <p:cNvSpPr txBox="1"/>
          <p:nvPr>
            <p:ph idx="1" type="subTitle"/>
          </p:nvPr>
        </p:nvSpPr>
        <p:spPr>
          <a:xfrm>
            <a:off x="871700" y="2932300"/>
            <a:ext cx="1365600" cy="8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32"/>
          <p:cNvSpPr txBox="1"/>
          <p:nvPr>
            <p:ph idx="2" type="subTitle"/>
          </p:nvPr>
        </p:nvSpPr>
        <p:spPr>
          <a:xfrm>
            <a:off x="2957400" y="2914675"/>
            <a:ext cx="13971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32"/>
          <p:cNvSpPr txBox="1"/>
          <p:nvPr>
            <p:ph idx="3" type="subTitle"/>
          </p:nvPr>
        </p:nvSpPr>
        <p:spPr>
          <a:xfrm>
            <a:off x="5026550" y="2911563"/>
            <a:ext cx="13812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32"/>
          <p:cNvSpPr txBox="1"/>
          <p:nvPr>
            <p:ph idx="4" type="subTitle"/>
          </p:nvPr>
        </p:nvSpPr>
        <p:spPr>
          <a:xfrm>
            <a:off x="7080700" y="2906381"/>
            <a:ext cx="13971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32"/>
          <p:cNvSpPr txBox="1"/>
          <p:nvPr>
            <p:ph idx="5" type="subTitle"/>
          </p:nvPr>
        </p:nvSpPr>
        <p:spPr>
          <a:xfrm>
            <a:off x="871700" y="2603800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70" name="Google Shape;270;p32"/>
          <p:cNvSpPr txBox="1"/>
          <p:nvPr>
            <p:ph idx="6" type="subTitle"/>
          </p:nvPr>
        </p:nvSpPr>
        <p:spPr>
          <a:xfrm>
            <a:off x="2957400" y="2596675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71" name="Google Shape;271;p32"/>
          <p:cNvSpPr txBox="1"/>
          <p:nvPr>
            <p:ph idx="7" type="subTitle"/>
          </p:nvPr>
        </p:nvSpPr>
        <p:spPr>
          <a:xfrm>
            <a:off x="5027449" y="2596388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72" name="Google Shape;272;p32"/>
          <p:cNvSpPr txBox="1"/>
          <p:nvPr>
            <p:ph idx="8" type="subTitle"/>
          </p:nvPr>
        </p:nvSpPr>
        <p:spPr>
          <a:xfrm>
            <a:off x="7094798" y="2593780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73" name="Google Shape;273;p32"/>
          <p:cNvSpPr/>
          <p:nvPr/>
        </p:nvSpPr>
        <p:spPr>
          <a:xfrm>
            <a:off x="4824854" y="1809750"/>
            <a:ext cx="1771800" cy="2000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2"/>
          <p:cNvSpPr/>
          <p:nvPr/>
        </p:nvSpPr>
        <p:spPr>
          <a:xfrm>
            <a:off x="676400" y="1809750"/>
            <a:ext cx="1771800" cy="2000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2"/>
          <p:cNvSpPr/>
          <p:nvPr/>
        </p:nvSpPr>
        <p:spPr>
          <a:xfrm>
            <a:off x="2762097" y="1809750"/>
            <a:ext cx="1771800" cy="2000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2"/>
          <p:cNvSpPr/>
          <p:nvPr/>
        </p:nvSpPr>
        <p:spPr>
          <a:xfrm>
            <a:off x="6885386" y="1809750"/>
            <a:ext cx="1771800" cy="2000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2"/>
          <p:cNvSpPr/>
          <p:nvPr/>
        </p:nvSpPr>
        <p:spPr>
          <a:xfrm>
            <a:off x="457200" y="1669026"/>
            <a:ext cx="767128" cy="663708"/>
          </a:xfrm>
          <a:custGeom>
            <a:rect b="b" l="l" r="r" t="t"/>
            <a:pathLst>
              <a:path extrusionOk="0" h="27692" w="32007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2"/>
          <p:cNvSpPr/>
          <p:nvPr/>
        </p:nvSpPr>
        <p:spPr>
          <a:xfrm>
            <a:off x="2548551" y="1671756"/>
            <a:ext cx="767128" cy="663708"/>
          </a:xfrm>
          <a:custGeom>
            <a:rect b="b" l="l" r="r" t="t"/>
            <a:pathLst>
              <a:path extrusionOk="0" h="27692" w="32007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2"/>
          <p:cNvSpPr/>
          <p:nvPr/>
        </p:nvSpPr>
        <p:spPr>
          <a:xfrm>
            <a:off x="4618345" y="1663035"/>
            <a:ext cx="767128" cy="663708"/>
          </a:xfrm>
          <a:custGeom>
            <a:rect b="b" l="l" r="r" t="t"/>
            <a:pathLst>
              <a:path extrusionOk="0" h="27692" w="32007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2"/>
          <p:cNvSpPr/>
          <p:nvPr/>
        </p:nvSpPr>
        <p:spPr>
          <a:xfrm>
            <a:off x="6684933" y="1667766"/>
            <a:ext cx="767128" cy="663708"/>
          </a:xfrm>
          <a:custGeom>
            <a:rect b="b" l="l" r="r" t="t"/>
            <a:pathLst>
              <a:path extrusionOk="0" h="27692" w="32007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4">
  <p:cSld name="CUSTOM_47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440291" y="376148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94051" y="376148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3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5" name="Google Shape;285;p33"/>
          <p:cNvSpPr txBox="1"/>
          <p:nvPr>
            <p:ph idx="1" type="subTitle"/>
          </p:nvPr>
        </p:nvSpPr>
        <p:spPr>
          <a:xfrm>
            <a:off x="905500" y="2764675"/>
            <a:ext cx="14385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33"/>
          <p:cNvSpPr txBox="1"/>
          <p:nvPr>
            <p:ph idx="2" type="subTitle"/>
          </p:nvPr>
        </p:nvSpPr>
        <p:spPr>
          <a:xfrm>
            <a:off x="2896725" y="2761596"/>
            <a:ext cx="13971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33"/>
          <p:cNvSpPr txBox="1"/>
          <p:nvPr>
            <p:ph idx="3" type="subTitle"/>
          </p:nvPr>
        </p:nvSpPr>
        <p:spPr>
          <a:xfrm>
            <a:off x="4879150" y="2761049"/>
            <a:ext cx="13812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33"/>
          <p:cNvSpPr txBox="1"/>
          <p:nvPr>
            <p:ph idx="4" type="subTitle"/>
          </p:nvPr>
        </p:nvSpPr>
        <p:spPr>
          <a:xfrm>
            <a:off x="6833675" y="2760900"/>
            <a:ext cx="13971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33"/>
          <p:cNvSpPr txBox="1"/>
          <p:nvPr>
            <p:ph idx="5" type="subTitle"/>
          </p:nvPr>
        </p:nvSpPr>
        <p:spPr>
          <a:xfrm>
            <a:off x="926600" y="2449250"/>
            <a:ext cx="14385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90" name="Google Shape;290;p33"/>
          <p:cNvSpPr txBox="1"/>
          <p:nvPr>
            <p:ph idx="6" type="subTitle"/>
          </p:nvPr>
        </p:nvSpPr>
        <p:spPr>
          <a:xfrm>
            <a:off x="2896724" y="2443588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91" name="Google Shape;291;p33"/>
          <p:cNvSpPr txBox="1"/>
          <p:nvPr>
            <p:ph idx="7" type="subTitle"/>
          </p:nvPr>
        </p:nvSpPr>
        <p:spPr>
          <a:xfrm>
            <a:off x="4880055" y="2445872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92" name="Google Shape;292;p33"/>
          <p:cNvSpPr txBox="1"/>
          <p:nvPr>
            <p:ph idx="8" type="subTitle"/>
          </p:nvPr>
        </p:nvSpPr>
        <p:spPr>
          <a:xfrm>
            <a:off x="6847773" y="2448299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48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4"/>
          <p:cNvSpPr txBox="1"/>
          <p:nvPr>
            <p:ph type="ctrTitle"/>
          </p:nvPr>
        </p:nvSpPr>
        <p:spPr>
          <a:xfrm flipH="1">
            <a:off x="540000" y="448619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295" name="Google Shape;295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4"/>
          <p:cNvSpPr txBox="1"/>
          <p:nvPr>
            <p:ph idx="1" type="subTitle"/>
          </p:nvPr>
        </p:nvSpPr>
        <p:spPr>
          <a:xfrm>
            <a:off x="1526019" y="2570265"/>
            <a:ext cx="18129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34"/>
          <p:cNvSpPr txBox="1"/>
          <p:nvPr>
            <p:ph idx="2" type="subTitle"/>
          </p:nvPr>
        </p:nvSpPr>
        <p:spPr>
          <a:xfrm>
            <a:off x="3635401" y="2570272"/>
            <a:ext cx="18732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34"/>
          <p:cNvSpPr txBox="1"/>
          <p:nvPr>
            <p:ph idx="3" type="subTitle"/>
          </p:nvPr>
        </p:nvSpPr>
        <p:spPr>
          <a:xfrm>
            <a:off x="5797968" y="2559605"/>
            <a:ext cx="18507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34"/>
          <p:cNvSpPr txBox="1"/>
          <p:nvPr>
            <p:ph idx="4" type="subTitle"/>
          </p:nvPr>
        </p:nvSpPr>
        <p:spPr>
          <a:xfrm>
            <a:off x="1526019" y="3166668"/>
            <a:ext cx="18129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00" name="Google Shape;300;p34"/>
          <p:cNvSpPr txBox="1"/>
          <p:nvPr>
            <p:ph idx="5" type="subTitle"/>
          </p:nvPr>
        </p:nvSpPr>
        <p:spPr>
          <a:xfrm>
            <a:off x="3646051" y="3166668"/>
            <a:ext cx="18519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01" name="Google Shape;301;p34"/>
          <p:cNvSpPr txBox="1"/>
          <p:nvPr>
            <p:ph idx="6" type="subTitle"/>
          </p:nvPr>
        </p:nvSpPr>
        <p:spPr>
          <a:xfrm>
            <a:off x="5797968" y="3170098"/>
            <a:ext cx="18507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02" name="Google Shape;302;p34"/>
          <p:cNvSpPr/>
          <p:nvPr/>
        </p:nvSpPr>
        <p:spPr>
          <a:xfrm rot="5400000">
            <a:off x="1077063" y="1815559"/>
            <a:ext cx="2710575" cy="21396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4"/>
          <p:cNvSpPr/>
          <p:nvPr/>
        </p:nvSpPr>
        <p:spPr>
          <a:xfrm rot="5400000">
            <a:off x="3216713" y="1815559"/>
            <a:ext cx="2710575" cy="21396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4"/>
          <p:cNvSpPr/>
          <p:nvPr/>
        </p:nvSpPr>
        <p:spPr>
          <a:xfrm rot="5400000">
            <a:off x="5356363" y="1815559"/>
            <a:ext cx="2710575" cy="21396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49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25279" y="-469300"/>
            <a:ext cx="3071650" cy="2771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605746" y="-468167"/>
            <a:ext cx="3071650" cy="2771549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5"/>
          <p:cNvSpPr txBox="1"/>
          <p:nvPr>
            <p:ph type="ctrTitle"/>
          </p:nvPr>
        </p:nvSpPr>
        <p:spPr>
          <a:xfrm flipH="1">
            <a:off x="457200" y="452225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9" name="Google Shape;309;p35"/>
          <p:cNvSpPr txBox="1"/>
          <p:nvPr>
            <p:ph idx="1" type="subTitle"/>
          </p:nvPr>
        </p:nvSpPr>
        <p:spPr>
          <a:xfrm>
            <a:off x="560206" y="2951258"/>
            <a:ext cx="23865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35"/>
          <p:cNvSpPr txBox="1"/>
          <p:nvPr>
            <p:ph idx="2" type="subTitle"/>
          </p:nvPr>
        </p:nvSpPr>
        <p:spPr>
          <a:xfrm>
            <a:off x="3390622" y="2951265"/>
            <a:ext cx="23805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35"/>
          <p:cNvSpPr txBox="1"/>
          <p:nvPr>
            <p:ph idx="3" type="subTitle"/>
          </p:nvPr>
        </p:nvSpPr>
        <p:spPr>
          <a:xfrm>
            <a:off x="6232531" y="2953683"/>
            <a:ext cx="23670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35"/>
          <p:cNvSpPr txBox="1"/>
          <p:nvPr>
            <p:ph idx="4" type="subTitle"/>
          </p:nvPr>
        </p:nvSpPr>
        <p:spPr>
          <a:xfrm>
            <a:off x="560200" y="3571274"/>
            <a:ext cx="2386500" cy="3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13" name="Google Shape;313;p35"/>
          <p:cNvSpPr txBox="1"/>
          <p:nvPr>
            <p:ph idx="5" type="subTitle"/>
          </p:nvPr>
        </p:nvSpPr>
        <p:spPr>
          <a:xfrm>
            <a:off x="3404151" y="3571274"/>
            <a:ext cx="2353500" cy="3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14" name="Google Shape;314;p35"/>
          <p:cNvSpPr txBox="1"/>
          <p:nvPr>
            <p:ph idx="6" type="subTitle"/>
          </p:nvPr>
        </p:nvSpPr>
        <p:spPr>
          <a:xfrm>
            <a:off x="6232531" y="3561605"/>
            <a:ext cx="23670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15" name="Google Shape;315;p35"/>
          <p:cNvSpPr txBox="1"/>
          <p:nvPr>
            <p:ph idx="7" type="subTitle"/>
          </p:nvPr>
        </p:nvSpPr>
        <p:spPr>
          <a:xfrm>
            <a:off x="540000" y="2580087"/>
            <a:ext cx="23865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16" name="Google Shape;316;p35"/>
          <p:cNvSpPr txBox="1"/>
          <p:nvPr>
            <p:ph idx="8" type="subTitle"/>
          </p:nvPr>
        </p:nvSpPr>
        <p:spPr>
          <a:xfrm>
            <a:off x="3384649" y="2580087"/>
            <a:ext cx="23535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17" name="Google Shape;317;p35"/>
          <p:cNvSpPr txBox="1"/>
          <p:nvPr>
            <p:ph idx="9" type="subTitle"/>
          </p:nvPr>
        </p:nvSpPr>
        <p:spPr>
          <a:xfrm>
            <a:off x="6212900" y="2583512"/>
            <a:ext cx="23670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18" name="Google Shape;318;p35"/>
          <p:cNvSpPr/>
          <p:nvPr/>
        </p:nvSpPr>
        <p:spPr>
          <a:xfrm>
            <a:off x="6120000" y="2551773"/>
            <a:ext cx="2560200" cy="1067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5"/>
          <p:cNvSpPr/>
          <p:nvPr/>
        </p:nvSpPr>
        <p:spPr>
          <a:xfrm>
            <a:off x="3291900" y="2551782"/>
            <a:ext cx="2560200" cy="1067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5"/>
          <p:cNvSpPr/>
          <p:nvPr/>
        </p:nvSpPr>
        <p:spPr>
          <a:xfrm>
            <a:off x="463800" y="2551773"/>
            <a:ext cx="2560200" cy="1067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5"/>
          <p:cNvSpPr txBox="1"/>
          <p:nvPr/>
        </p:nvSpPr>
        <p:spPr>
          <a:xfrm>
            <a:off x="6123563" y="3619448"/>
            <a:ext cx="2553300" cy="3456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7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322" name="Google Shape;322;p35"/>
          <p:cNvSpPr txBox="1"/>
          <p:nvPr/>
        </p:nvSpPr>
        <p:spPr>
          <a:xfrm>
            <a:off x="467363" y="3619448"/>
            <a:ext cx="2553300" cy="3456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7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323" name="Google Shape;323;p35"/>
          <p:cNvSpPr txBox="1"/>
          <p:nvPr/>
        </p:nvSpPr>
        <p:spPr>
          <a:xfrm>
            <a:off x="3295463" y="3619454"/>
            <a:ext cx="2553300" cy="34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67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3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6"/>
          <p:cNvSpPr txBox="1"/>
          <p:nvPr>
            <p:ph type="ctrTitle"/>
          </p:nvPr>
        </p:nvSpPr>
        <p:spPr>
          <a:xfrm flipH="1">
            <a:off x="457200" y="449368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326" name="Google Shape;326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13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12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4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7"/>
          <p:cNvSpPr txBox="1"/>
          <p:nvPr>
            <p:ph type="ctrTitle"/>
          </p:nvPr>
        </p:nvSpPr>
        <p:spPr>
          <a:xfrm flipH="1">
            <a:off x="457200" y="444387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330" name="Google Shape;330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6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25279" y="-316900"/>
            <a:ext cx="3071650" cy="2771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605746" y="-315767"/>
            <a:ext cx="3071650" cy="2771549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38"/>
          <p:cNvSpPr txBox="1"/>
          <p:nvPr>
            <p:ph type="ctrTitle"/>
          </p:nvPr>
        </p:nvSpPr>
        <p:spPr>
          <a:xfrm flipH="1">
            <a:off x="540000" y="441718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5">
  <p:cSld name="CUSTOM_50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39"/>
          <p:cNvSpPr txBox="1"/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8" name="Google Shape;338;p39"/>
          <p:cNvSpPr txBox="1"/>
          <p:nvPr>
            <p:ph idx="1" type="subTitle"/>
          </p:nvPr>
        </p:nvSpPr>
        <p:spPr>
          <a:xfrm>
            <a:off x="1203833" y="2719326"/>
            <a:ext cx="22401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39"/>
          <p:cNvSpPr txBox="1"/>
          <p:nvPr>
            <p:ph idx="2" type="subTitle"/>
          </p:nvPr>
        </p:nvSpPr>
        <p:spPr>
          <a:xfrm>
            <a:off x="4766489" y="3583682"/>
            <a:ext cx="22992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0" name="Google Shape;340;p39"/>
          <p:cNvSpPr txBox="1"/>
          <p:nvPr>
            <p:ph idx="3" type="subTitle"/>
          </p:nvPr>
        </p:nvSpPr>
        <p:spPr>
          <a:xfrm>
            <a:off x="4772499" y="1802770"/>
            <a:ext cx="22992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p39"/>
          <p:cNvSpPr txBox="1"/>
          <p:nvPr>
            <p:ph idx="4" type="subTitle"/>
          </p:nvPr>
        </p:nvSpPr>
        <p:spPr>
          <a:xfrm>
            <a:off x="1203833" y="2196338"/>
            <a:ext cx="22401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42" name="Google Shape;342;p39"/>
          <p:cNvSpPr txBox="1"/>
          <p:nvPr>
            <p:ph idx="5" type="subTitle"/>
          </p:nvPr>
        </p:nvSpPr>
        <p:spPr>
          <a:xfrm>
            <a:off x="4798042" y="3079150"/>
            <a:ext cx="22731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43" name="Google Shape;343;p39"/>
          <p:cNvSpPr txBox="1"/>
          <p:nvPr>
            <p:ph idx="6" type="subTitle"/>
          </p:nvPr>
        </p:nvSpPr>
        <p:spPr>
          <a:xfrm>
            <a:off x="4772499" y="1272083"/>
            <a:ext cx="2299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6">
  <p:cSld name="CUSTOM_51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0"/>
          <p:cNvSpPr txBox="1"/>
          <p:nvPr>
            <p:ph type="ctrTitle"/>
          </p:nvPr>
        </p:nvSpPr>
        <p:spPr>
          <a:xfrm flipH="1">
            <a:off x="457200" y="437047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346" name="Google Shape;346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440291" y="391388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94051" y="391388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540059" y="-586073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96724" y="-590242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40"/>
          <p:cNvSpPr txBox="1"/>
          <p:nvPr>
            <p:ph idx="1" type="subTitle"/>
          </p:nvPr>
        </p:nvSpPr>
        <p:spPr>
          <a:xfrm>
            <a:off x="672350" y="1887930"/>
            <a:ext cx="19566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1" name="Google Shape;351;p40"/>
          <p:cNvSpPr txBox="1"/>
          <p:nvPr>
            <p:ph idx="2" type="subTitle"/>
          </p:nvPr>
        </p:nvSpPr>
        <p:spPr>
          <a:xfrm>
            <a:off x="3580500" y="3409864"/>
            <a:ext cx="19566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40"/>
          <p:cNvSpPr txBox="1"/>
          <p:nvPr>
            <p:ph idx="3" type="subTitle"/>
          </p:nvPr>
        </p:nvSpPr>
        <p:spPr>
          <a:xfrm>
            <a:off x="6515100" y="1895625"/>
            <a:ext cx="19344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3" name="Google Shape;353;p40"/>
          <p:cNvSpPr txBox="1"/>
          <p:nvPr>
            <p:ph idx="4" type="subTitle"/>
          </p:nvPr>
        </p:nvSpPr>
        <p:spPr>
          <a:xfrm>
            <a:off x="683450" y="1561974"/>
            <a:ext cx="19344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54" name="Google Shape;354;p40"/>
          <p:cNvSpPr txBox="1"/>
          <p:nvPr>
            <p:ph idx="5" type="subTitle"/>
          </p:nvPr>
        </p:nvSpPr>
        <p:spPr>
          <a:xfrm>
            <a:off x="3591600" y="3070826"/>
            <a:ext cx="19344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55" name="Google Shape;355;p40"/>
          <p:cNvSpPr txBox="1"/>
          <p:nvPr>
            <p:ph idx="6" type="subTitle"/>
          </p:nvPr>
        </p:nvSpPr>
        <p:spPr>
          <a:xfrm>
            <a:off x="6515100" y="1561974"/>
            <a:ext cx="19344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5"/>
          <p:cNvSpPr txBox="1"/>
          <p:nvPr>
            <p:ph idx="1" type="subTitle"/>
          </p:nvPr>
        </p:nvSpPr>
        <p:spPr>
          <a:xfrm>
            <a:off x="2336850" y="2792565"/>
            <a:ext cx="2085600" cy="11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1" name="Google Shape;31;p5"/>
          <p:cNvSpPr txBox="1"/>
          <p:nvPr>
            <p:ph idx="2" type="subTitle"/>
          </p:nvPr>
        </p:nvSpPr>
        <p:spPr>
          <a:xfrm>
            <a:off x="4721650" y="2781757"/>
            <a:ext cx="2085600" cy="11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2" name="Google Shape;32;p5"/>
          <p:cNvSpPr txBox="1"/>
          <p:nvPr>
            <p:ph type="ctrTitle"/>
          </p:nvPr>
        </p:nvSpPr>
        <p:spPr>
          <a:xfrm flipH="1">
            <a:off x="4721600" y="462755"/>
            <a:ext cx="3673200" cy="13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5"/>
          <p:cNvSpPr txBox="1"/>
          <p:nvPr>
            <p:ph idx="3" type="ctrTitle"/>
          </p:nvPr>
        </p:nvSpPr>
        <p:spPr>
          <a:xfrm>
            <a:off x="2229313" y="2629926"/>
            <a:ext cx="2300700" cy="26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5"/>
          <p:cNvSpPr txBox="1"/>
          <p:nvPr>
            <p:ph idx="4" type="ctrTitle"/>
          </p:nvPr>
        </p:nvSpPr>
        <p:spPr>
          <a:xfrm>
            <a:off x="4572000" y="2629926"/>
            <a:ext cx="2384700" cy="26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35" name="Google Shape;3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/>
          <p:nvPr/>
        </p:nvSpPr>
        <p:spPr>
          <a:xfrm rot="5400000">
            <a:off x="2050488" y="1999184"/>
            <a:ext cx="2658200" cy="2384800"/>
          </a:xfrm>
          <a:prstGeom prst="flowChartPreparation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/>
          <p:nvPr/>
        </p:nvSpPr>
        <p:spPr>
          <a:xfrm rot="5400000">
            <a:off x="4435288" y="1999174"/>
            <a:ext cx="2658200" cy="238480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7">
  <p:cSld name="CUSTOM_52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1"/>
          <p:cNvSpPr txBox="1"/>
          <p:nvPr>
            <p:ph type="ctrTitle"/>
          </p:nvPr>
        </p:nvSpPr>
        <p:spPr>
          <a:xfrm flipH="1">
            <a:off x="457200" y="437050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358" name="Google Shape;358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1"/>
          <p:cNvSpPr txBox="1"/>
          <p:nvPr>
            <p:ph idx="1" type="subTitle"/>
          </p:nvPr>
        </p:nvSpPr>
        <p:spPr>
          <a:xfrm>
            <a:off x="1700600" y="2921393"/>
            <a:ext cx="13953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0" name="Google Shape;360;p41"/>
          <p:cNvSpPr txBox="1"/>
          <p:nvPr>
            <p:ph idx="2" type="subTitle"/>
          </p:nvPr>
        </p:nvSpPr>
        <p:spPr>
          <a:xfrm>
            <a:off x="1553500" y="2529762"/>
            <a:ext cx="16431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61" name="Google Shape;361;p41"/>
          <p:cNvSpPr txBox="1"/>
          <p:nvPr>
            <p:ph idx="3" type="subTitle"/>
          </p:nvPr>
        </p:nvSpPr>
        <p:spPr>
          <a:xfrm>
            <a:off x="1691000" y="2027255"/>
            <a:ext cx="13953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62" name="Google Shape;362;p41"/>
          <p:cNvSpPr txBox="1"/>
          <p:nvPr>
            <p:ph idx="4" type="subTitle"/>
          </p:nvPr>
        </p:nvSpPr>
        <p:spPr>
          <a:xfrm>
            <a:off x="5929000" y="2926550"/>
            <a:ext cx="16431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3" name="Google Shape;363;p41"/>
          <p:cNvSpPr txBox="1"/>
          <p:nvPr>
            <p:ph idx="5" type="subTitle"/>
          </p:nvPr>
        </p:nvSpPr>
        <p:spPr>
          <a:xfrm>
            <a:off x="5905750" y="2518950"/>
            <a:ext cx="16896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64" name="Google Shape;364;p41"/>
          <p:cNvSpPr txBox="1"/>
          <p:nvPr>
            <p:ph idx="6" type="subTitle"/>
          </p:nvPr>
        </p:nvSpPr>
        <p:spPr>
          <a:xfrm>
            <a:off x="6001300" y="2032688"/>
            <a:ext cx="14985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65" name="Google Shape;365;p41"/>
          <p:cNvSpPr txBox="1"/>
          <p:nvPr>
            <p:ph idx="7" type="subTitle"/>
          </p:nvPr>
        </p:nvSpPr>
        <p:spPr>
          <a:xfrm>
            <a:off x="3768500" y="3407943"/>
            <a:ext cx="16068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6" name="Google Shape;366;p41"/>
          <p:cNvSpPr txBox="1"/>
          <p:nvPr>
            <p:ph idx="8" type="subTitle"/>
          </p:nvPr>
        </p:nvSpPr>
        <p:spPr>
          <a:xfrm>
            <a:off x="3604790" y="3039918"/>
            <a:ext cx="19344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67" name="Google Shape;367;p41"/>
          <p:cNvSpPr txBox="1"/>
          <p:nvPr>
            <p:ph idx="9" type="subTitle"/>
          </p:nvPr>
        </p:nvSpPr>
        <p:spPr>
          <a:xfrm>
            <a:off x="3604790" y="2529480"/>
            <a:ext cx="19344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68" name="Google Shape;368;p41"/>
          <p:cNvSpPr/>
          <p:nvPr/>
        </p:nvSpPr>
        <p:spPr>
          <a:xfrm>
            <a:off x="3577850" y="1722475"/>
            <a:ext cx="1988100" cy="2905200"/>
          </a:xfrm>
          <a:prstGeom prst="rect">
            <a:avLst/>
          </a:prstGeom>
          <a:solidFill>
            <a:srgbClr val="FFFFFF">
              <a:alpha val="1192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69" name="Google Shape;369;p41"/>
          <p:cNvSpPr/>
          <p:nvPr/>
        </p:nvSpPr>
        <p:spPr>
          <a:xfrm>
            <a:off x="5756500" y="1177900"/>
            <a:ext cx="1988100" cy="2905200"/>
          </a:xfrm>
          <a:prstGeom prst="rect">
            <a:avLst/>
          </a:prstGeom>
          <a:solidFill>
            <a:srgbClr val="FFFFFF">
              <a:alpha val="1192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70" name="Google Shape;370;p41"/>
          <p:cNvSpPr/>
          <p:nvPr/>
        </p:nvSpPr>
        <p:spPr>
          <a:xfrm>
            <a:off x="1399400" y="1177900"/>
            <a:ext cx="1988100" cy="2905200"/>
          </a:xfrm>
          <a:prstGeom prst="rect">
            <a:avLst/>
          </a:prstGeom>
          <a:solidFill>
            <a:srgbClr val="FFFFFF">
              <a:alpha val="1192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71" name="Google Shape;371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125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8">
  <p:cSld name="CUSTOM_54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2"/>
          <p:cNvSpPr txBox="1"/>
          <p:nvPr>
            <p:ph idx="1" type="subTitle"/>
          </p:nvPr>
        </p:nvSpPr>
        <p:spPr>
          <a:xfrm>
            <a:off x="974900" y="3744804"/>
            <a:ext cx="21570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42"/>
          <p:cNvSpPr txBox="1"/>
          <p:nvPr>
            <p:ph idx="2" type="subTitle"/>
          </p:nvPr>
        </p:nvSpPr>
        <p:spPr>
          <a:xfrm>
            <a:off x="3554325" y="3744826"/>
            <a:ext cx="21447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5" name="Google Shape;375;p42"/>
          <p:cNvSpPr txBox="1"/>
          <p:nvPr>
            <p:ph idx="3" type="subTitle"/>
          </p:nvPr>
        </p:nvSpPr>
        <p:spPr>
          <a:xfrm>
            <a:off x="6002400" y="3747226"/>
            <a:ext cx="21447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42"/>
          <p:cNvSpPr txBox="1"/>
          <p:nvPr>
            <p:ph idx="4" type="subTitle"/>
          </p:nvPr>
        </p:nvSpPr>
        <p:spPr>
          <a:xfrm>
            <a:off x="965900" y="3428412"/>
            <a:ext cx="21750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77" name="Google Shape;377;p42"/>
          <p:cNvSpPr txBox="1"/>
          <p:nvPr>
            <p:ph idx="5" type="subTitle"/>
          </p:nvPr>
        </p:nvSpPr>
        <p:spPr>
          <a:xfrm>
            <a:off x="3566479" y="3439312"/>
            <a:ext cx="21447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78" name="Google Shape;378;p42"/>
          <p:cNvSpPr txBox="1"/>
          <p:nvPr>
            <p:ph idx="6" type="subTitle"/>
          </p:nvPr>
        </p:nvSpPr>
        <p:spPr>
          <a:xfrm>
            <a:off x="5987250" y="3439300"/>
            <a:ext cx="21750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pic>
        <p:nvPicPr>
          <p:cNvPr id="379" name="Google Shape;379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325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25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42"/>
          <p:cNvSpPr txBox="1"/>
          <p:nvPr>
            <p:ph type="ctrTitle"/>
          </p:nvPr>
        </p:nvSpPr>
        <p:spPr>
          <a:xfrm flipH="1">
            <a:off x="457200" y="445025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 4">
  <p:cSld name="CUSTOM_17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43"/>
          <p:cNvSpPr txBox="1"/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387" name="Google Shape;387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8926" y="4150897"/>
            <a:ext cx="1414025" cy="127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967964" y="4293802"/>
            <a:ext cx="1414025" cy="127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8"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391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762551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325" y="3762551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-38650"/>
            <a:ext cx="3300524" cy="297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843475" y="0"/>
            <a:ext cx="3300524" cy="2978075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44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 6">
  <p:cSld name="CUSTOM_19"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Google Shape;397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71524" y="-514075"/>
            <a:ext cx="2933449" cy="264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72867" y="-514075"/>
            <a:ext cx="2933449" cy="264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25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45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5">
  <p:cSld name="CUSTOM_23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6"/>
          <p:cNvSpPr txBox="1"/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4" name="Google Shape;404;p46"/>
          <p:cNvSpPr txBox="1"/>
          <p:nvPr>
            <p:ph idx="2" type="ctrTitle"/>
          </p:nvPr>
        </p:nvSpPr>
        <p:spPr>
          <a:xfrm>
            <a:off x="1690457" y="1900424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5" name="Google Shape;405;p46"/>
          <p:cNvSpPr txBox="1"/>
          <p:nvPr>
            <p:ph idx="1" type="subTitle"/>
          </p:nvPr>
        </p:nvSpPr>
        <p:spPr>
          <a:xfrm>
            <a:off x="2051807" y="236977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06" name="Google Shape;406;p46"/>
          <p:cNvSpPr txBox="1"/>
          <p:nvPr>
            <p:ph idx="3" type="ctrTitle"/>
          </p:nvPr>
        </p:nvSpPr>
        <p:spPr>
          <a:xfrm>
            <a:off x="1690457" y="3405003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7" name="Google Shape;407;p46"/>
          <p:cNvSpPr txBox="1"/>
          <p:nvPr>
            <p:ph idx="4" type="subTitle"/>
          </p:nvPr>
        </p:nvSpPr>
        <p:spPr>
          <a:xfrm>
            <a:off x="2051807" y="387172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08" name="Google Shape;408;p46"/>
          <p:cNvSpPr txBox="1"/>
          <p:nvPr>
            <p:ph idx="5" type="ctrTitle"/>
          </p:nvPr>
        </p:nvSpPr>
        <p:spPr>
          <a:xfrm>
            <a:off x="4824357" y="1900424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9" name="Google Shape;409;p46"/>
          <p:cNvSpPr txBox="1"/>
          <p:nvPr>
            <p:ph idx="6" type="subTitle"/>
          </p:nvPr>
        </p:nvSpPr>
        <p:spPr>
          <a:xfrm>
            <a:off x="5185707" y="236977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10" name="Google Shape;410;p46"/>
          <p:cNvSpPr txBox="1"/>
          <p:nvPr>
            <p:ph idx="7" type="ctrTitle"/>
          </p:nvPr>
        </p:nvSpPr>
        <p:spPr>
          <a:xfrm>
            <a:off x="4824357" y="3405003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1" name="Google Shape;411;p46"/>
          <p:cNvSpPr txBox="1"/>
          <p:nvPr>
            <p:ph idx="8" type="subTitle"/>
          </p:nvPr>
        </p:nvSpPr>
        <p:spPr>
          <a:xfrm>
            <a:off x="5185707" y="387172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cxnSp>
        <p:nvCxnSpPr>
          <p:cNvPr id="412" name="Google Shape;412;p46"/>
          <p:cNvCxnSpPr/>
          <p:nvPr/>
        </p:nvCxnSpPr>
        <p:spPr>
          <a:xfrm>
            <a:off x="2273400" y="2110663"/>
            <a:ext cx="4597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" name="Google Shape;413;p46"/>
          <p:cNvCxnSpPr/>
          <p:nvPr/>
        </p:nvCxnSpPr>
        <p:spPr>
          <a:xfrm>
            <a:off x="2273400" y="3627438"/>
            <a:ext cx="4597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14" name="Google Shape;414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-5400000">
            <a:off x="6941050" y="-576048"/>
            <a:ext cx="2754276" cy="248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134550" y="-576388"/>
            <a:ext cx="2754276" cy="248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144075" y="3612343"/>
            <a:ext cx="2754276" cy="248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-5400000">
            <a:off x="6931525" y="3621493"/>
            <a:ext cx="2754276" cy="248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6">
  <p:cSld name="CUSTOM_24"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7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0" name="Google Shape;420;p47"/>
          <p:cNvSpPr txBox="1"/>
          <p:nvPr>
            <p:ph idx="2" type="ctrTitle"/>
          </p:nvPr>
        </p:nvSpPr>
        <p:spPr>
          <a:xfrm>
            <a:off x="229439" y="2376009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1" name="Google Shape;421;p47"/>
          <p:cNvSpPr txBox="1"/>
          <p:nvPr>
            <p:ph idx="1" type="subTitle"/>
          </p:nvPr>
        </p:nvSpPr>
        <p:spPr>
          <a:xfrm>
            <a:off x="590789" y="2837472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22" name="Google Shape;422;p47"/>
          <p:cNvSpPr txBox="1"/>
          <p:nvPr>
            <p:ph idx="3" type="ctrTitle"/>
          </p:nvPr>
        </p:nvSpPr>
        <p:spPr>
          <a:xfrm>
            <a:off x="2243273" y="2381109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3" name="Google Shape;423;p47"/>
          <p:cNvSpPr txBox="1"/>
          <p:nvPr>
            <p:ph idx="4" type="subTitle"/>
          </p:nvPr>
        </p:nvSpPr>
        <p:spPr>
          <a:xfrm>
            <a:off x="2604623" y="2842572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24" name="Google Shape;424;p47"/>
          <p:cNvSpPr txBox="1"/>
          <p:nvPr>
            <p:ph idx="5" type="ctrTitle"/>
          </p:nvPr>
        </p:nvSpPr>
        <p:spPr>
          <a:xfrm>
            <a:off x="4285903" y="2386506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5" name="Google Shape;425;p47"/>
          <p:cNvSpPr txBox="1"/>
          <p:nvPr>
            <p:ph idx="6" type="subTitle"/>
          </p:nvPr>
        </p:nvSpPr>
        <p:spPr>
          <a:xfrm>
            <a:off x="4647253" y="2847969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26" name="Google Shape;426;p47"/>
          <p:cNvSpPr txBox="1"/>
          <p:nvPr>
            <p:ph idx="7" type="ctrTitle"/>
          </p:nvPr>
        </p:nvSpPr>
        <p:spPr>
          <a:xfrm>
            <a:off x="6290426" y="2391606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7" name="Google Shape;427;p47"/>
          <p:cNvSpPr txBox="1"/>
          <p:nvPr>
            <p:ph idx="8" type="subTitle"/>
          </p:nvPr>
        </p:nvSpPr>
        <p:spPr>
          <a:xfrm>
            <a:off x="6651776" y="2853069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428" name="Google Shape;428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071825" y="-58113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208780" y="363887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52804" y="3644024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" y="-581412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47"/>
          <p:cNvSpPr/>
          <p:nvPr/>
        </p:nvSpPr>
        <p:spPr>
          <a:xfrm>
            <a:off x="5173671" y="1733509"/>
            <a:ext cx="853640" cy="738728"/>
          </a:xfrm>
          <a:custGeom>
            <a:rect b="b" l="l" r="r" t="t"/>
            <a:pathLst>
              <a:path extrusionOk="0" h="8508" w="9834">
                <a:moveTo>
                  <a:pt x="2425" y="1"/>
                </a:moveTo>
                <a:lnTo>
                  <a:pt x="1" y="4254"/>
                </a:lnTo>
                <a:lnTo>
                  <a:pt x="458" y="5077"/>
                </a:lnTo>
                <a:lnTo>
                  <a:pt x="2425" y="8507"/>
                </a:lnTo>
                <a:lnTo>
                  <a:pt x="7364" y="8507"/>
                </a:lnTo>
                <a:lnTo>
                  <a:pt x="9330" y="5077"/>
                </a:lnTo>
                <a:lnTo>
                  <a:pt x="9833" y="4254"/>
                </a:lnTo>
                <a:lnTo>
                  <a:pt x="7364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47"/>
          <p:cNvSpPr/>
          <p:nvPr/>
        </p:nvSpPr>
        <p:spPr>
          <a:xfrm>
            <a:off x="3131041" y="1723025"/>
            <a:ext cx="853640" cy="738728"/>
          </a:xfrm>
          <a:custGeom>
            <a:rect b="b" l="l" r="r" t="t"/>
            <a:pathLst>
              <a:path extrusionOk="0" h="8508" w="9834">
                <a:moveTo>
                  <a:pt x="2425" y="1"/>
                </a:moveTo>
                <a:lnTo>
                  <a:pt x="1" y="4254"/>
                </a:lnTo>
                <a:lnTo>
                  <a:pt x="458" y="5077"/>
                </a:lnTo>
                <a:lnTo>
                  <a:pt x="2425" y="8507"/>
                </a:lnTo>
                <a:lnTo>
                  <a:pt x="7364" y="8507"/>
                </a:lnTo>
                <a:lnTo>
                  <a:pt x="9330" y="5077"/>
                </a:lnTo>
                <a:lnTo>
                  <a:pt x="9833" y="4254"/>
                </a:lnTo>
                <a:lnTo>
                  <a:pt x="7364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47"/>
          <p:cNvSpPr/>
          <p:nvPr/>
        </p:nvSpPr>
        <p:spPr>
          <a:xfrm>
            <a:off x="7178193" y="1733522"/>
            <a:ext cx="853640" cy="738728"/>
          </a:xfrm>
          <a:custGeom>
            <a:rect b="b" l="l" r="r" t="t"/>
            <a:pathLst>
              <a:path extrusionOk="0" h="8508" w="9834">
                <a:moveTo>
                  <a:pt x="2425" y="1"/>
                </a:moveTo>
                <a:lnTo>
                  <a:pt x="1" y="4254"/>
                </a:lnTo>
                <a:lnTo>
                  <a:pt x="458" y="5077"/>
                </a:lnTo>
                <a:lnTo>
                  <a:pt x="2425" y="8507"/>
                </a:lnTo>
                <a:lnTo>
                  <a:pt x="7364" y="8507"/>
                </a:lnTo>
                <a:lnTo>
                  <a:pt x="9330" y="5077"/>
                </a:lnTo>
                <a:lnTo>
                  <a:pt x="9833" y="4254"/>
                </a:lnTo>
                <a:lnTo>
                  <a:pt x="7364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47"/>
          <p:cNvSpPr/>
          <p:nvPr/>
        </p:nvSpPr>
        <p:spPr>
          <a:xfrm>
            <a:off x="1117206" y="1723013"/>
            <a:ext cx="853640" cy="738728"/>
          </a:xfrm>
          <a:custGeom>
            <a:rect b="b" l="l" r="r" t="t"/>
            <a:pathLst>
              <a:path extrusionOk="0" h="8508" w="9834">
                <a:moveTo>
                  <a:pt x="2425" y="1"/>
                </a:moveTo>
                <a:lnTo>
                  <a:pt x="1" y="4254"/>
                </a:lnTo>
                <a:lnTo>
                  <a:pt x="458" y="5077"/>
                </a:lnTo>
                <a:lnTo>
                  <a:pt x="2425" y="8507"/>
                </a:lnTo>
                <a:lnTo>
                  <a:pt x="7364" y="8507"/>
                </a:lnTo>
                <a:lnTo>
                  <a:pt x="9330" y="5077"/>
                </a:lnTo>
                <a:lnTo>
                  <a:pt x="9833" y="4254"/>
                </a:lnTo>
                <a:lnTo>
                  <a:pt x="7364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55"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8"/>
          <p:cNvSpPr txBox="1"/>
          <p:nvPr>
            <p:ph type="ctrTitle"/>
          </p:nvPr>
        </p:nvSpPr>
        <p:spPr>
          <a:xfrm flipH="1">
            <a:off x="540000" y="452026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8" name="Google Shape;438;p48"/>
          <p:cNvSpPr txBox="1"/>
          <p:nvPr>
            <p:ph idx="1" type="subTitle"/>
          </p:nvPr>
        </p:nvSpPr>
        <p:spPr>
          <a:xfrm>
            <a:off x="772100" y="1791299"/>
            <a:ext cx="20136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439" name="Google Shape;439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071825" y="-58113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208780" y="363887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52804" y="3644024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" y="-581412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48"/>
          <p:cNvSpPr txBox="1"/>
          <p:nvPr>
            <p:ph hasCustomPrompt="1" idx="2" type="title"/>
          </p:nvPr>
        </p:nvSpPr>
        <p:spPr>
          <a:xfrm>
            <a:off x="772100" y="1481125"/>
            <a:ext cx="20136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44" name="Google Shape;444;p48"/>
          <p:cNvSpPr txBox="1"/>
          <p:nvPr>
            <p:ph idx="3" type="subTitle"/>
          </p:nvPr>
        </p:nvSpPr>
        <p:spPr>
          <a:xfrm>
            <a:off x="763375" y="2854584"/>
            <a:ext cx="20136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45" name="Google Shape;445;p48"/>
          <p:cNvSpPr txBox="1"/>
          <p:nvPr>
            <p:ph hasCustomPrompt="1" idx="4" type="title"/>
          </p:nvPr>
        </p:nvSpPr>
        <p:spPr>
          <a:xfrm>
            <a:off x="763375" y="2549389"/>
            <a:ext cx="20136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46" name="Google Shape;446;p48"/>
          <p:cNvSpPr txBox="1"/>
          <p:nvPr>
            <p:ph idx="5" type="subTitle"/>
          </p:nvPr>
        </p:nvSpPr>
        <p:spPr>
          <a:xfrm>
            <a:off x="6369350" y="1791299"/>
            <a:ext cx="20136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47" name="Google Shape;447;p48"/>
          <p:cNvSpPr txBox="1"/>
          <p:nvPr>
            <p:ph hasCustomPrompt="1" idx="6" type="title"/>
          </p:nvPr>
        </p:nvSpPr>
        <p:spPr>
          <a:xfrm>
            <a:off x="6369300" y="1481125"/>
            <a:ext cx="20136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48" name="Google Shape;448;p48"/>
          <p:cNvSpPr txBox="1"/>
          <p:nvPr>
            <p:ph idx="7" type="subTitle"/>
          </p:nvPr>
        </p:nvSpPr>
        <p:spPr>
          <a:xfrm>
            <a:off x="6369300" y="2849652"/>
            <a:ext cx="20136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49" name="Google Shape;449;p48"/>
          <p:cNvSpPr txBox="1"/>
          <p:nvPr>
            <p:ph hasCustomPrompt="1" idx="8" type="title"/>
          </p:nvPr>
        </p:nvSpPr>
        <p:spPr>
          <a:xfrm>
            <a:off x="6369300" y="2549402"/>
            <a:ext cx="20136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56"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9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52" name="Google Shape;452;p49"/>
          <p:cNvSpPr txBox="1"/>
          <p:nvPr>
            <p:ph idx="1" type="subTitle"/>
          </p:nvPr>
        </p:nvSpPr>
        <p:spPr>
          <a:xfrm>
            <a:off x="1132000" y="3432862"/>
            <a:ext cx="18741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453" name="Google Shape;453;p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" y="-581412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49"/>
          <p:cNvSpPr txBox="1"/>
          <p:nvPr>
            <p:ph hasCustomPrompt="1" idx="2" type="title"/>
          </p:nvPr>
        </p:nvSpPr>
        <p:spPr>
          <a:xfrm>
            <a:off x="3725850" y="2029263"/>
            <a:ext cx="15159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55" name="Google Shape;455;p49"/>
          <p:cNvSpPr txBox="1"/>
          <p:nvPr>
            <p:ph hasCustomPrompt="1" idx="3" type="title"/>
          </p:nvPr>
        </p:nvSpPr>
        <p:spPr>
          <a:xfrm>
            <a:off x="3022450" y="3601675"/>
            <a:ext cx="14073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56" name="Google Shape;456;p49"/>
          <p:cNvSpPr txBox="1"/>
          <p:nvPr>
            <p:ph hasCustomPrompt="1" idx="4" type="title"/>
          </p:nvPr>
        </p:nvSpPr>
        <p:spPr>
          <a:xfrm>
            <a:off x="4565843" y="3408687"/>
            <a:ext cx="6858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57" name="Google Shape;457;p49"/>
          <p:cNvSpPr txBox="1"/>
          <p:nvPr>
            <p:ph idx="5" type="subTitle"/>
          </p:nvPr>
        </p:nvSpPr>
        <p:spPr>
          <a:xfrm>
            <a:off x="5445069" y="1751762"/>
            <a:ext cx="18687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58" name="Google Shape;458;p49"/>
          <p:cNvSpPr txBox="1"/>
          <p:nvPr>
            <p:ph idx="6" type="subTitle"/>
          </p:nvPr>
        </p:nvSpPr>
        <p:spPr>
          <a:xfrm>
            <a:off x="5326225" y="3441195"/>
            <a:ext cx="18741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59" name="Google Shape;459;p49"/>
          <p:cNvSpPr txBox="1"/>
          <p:nvPr>
            <p:ph idx="7" type="subTitle"/>
          </p:nvPr>
        </p:nvSpPr>
        <p:spPr>
          <a:xfrm>
            <a:off x="5439558" y="1986687"/>
            <a:ext cx="18687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60" name="Google Shape;460;p49"/>
          <p:cNvSpPr txBox="1"/>
          <p:nvPr>
            <p:ph idx="8" type="subTitle"/>
          </p:nvPr>
        </p:nvSpPr>
        <p:spPr>
          <a:xfrm>
            <a:off x="5328925" y="3808995"/>
            <a:ext cx="1868700" cy="56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61" name="Google Shape;461;p49"/>
          <p:cNvSpPr txBox="1"/>
          <p:nvPr>
            <p:ph idx="9" type="subTitle"/>
          </p:nvPr>
        </p:nvSpPr>
        <p:spPr>
          <a:xfrm>
            <a:off x="1132000" y="3592190"/>
            <a:ext cx="1874100" cy="7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USTOM_25"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51926" y="-847134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559554" y="-846583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552472" y="2791087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549518" y="2790536"/>
            <a:ext cx="3136825" cy="283035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50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" name="Google Shape;40;p6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41" name="Google Shape;4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 8">
  <p:cSld name="CUSTOM_26"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9" name="Google Shape;469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-914119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399149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51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2">
  <p:cSld name="CUSTOM_57"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2"/>
          <p:cNvSpPr txBox="1"/>
          <p:nvPr>
            <p:ph hasCustomPrompt="1" type="title"/>
          </p:nvPr>
        </p:nvSpPr>
        <p:spPr>
          <a:xfrm>
            <a:off x="416676" y="1400075"/>
            <a:ext cx="6014400" cy="178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0"/>
              <a:buNone/>
              <a:defRPr sz="1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74" name="Google Shape;474;p52"/>
          <p:cNvSpPr txBox="1"/>
          <p:nvPr>
            <p:ph idx="1" type="subTitle"/>
          </p:nvPr>
        </p:nvSpPr>
        <p:spPr>
          <a:xfrm>
            <a:off x="540000" y="3159050"/>
            <a:ext cx="6016500" cy="3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id="475" name="Google Shape;475;p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43325" y="-12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6843315" y="3067592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52"/>
          <p:cNvSpPr/>
          <p:nvPr/>
        </p:nvSpPr>
        <p:spPr>
          <a:xfrm rot="5400000">
            <a:off x="1688625" y="-740500"/>
            <a:ext cx="3179100" cy="6556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9">
  <p:cSld name="CUSTOM_58"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3"/>
          <p:cNvSpPr txBox="1"/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480" name="Google Shape;480;p5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53"/>
          <p:cNvSpPr txBox="1"/>
          <p:nvPr>
            <p:ph idx="1" type="subTitle"/>
          </p:nvPr>
        </p:nvSpPr>
        <p:spPr>
          <a:xfrm>
            <a:off x="1758182" y="4055692"/>
            <a:ext cx="12177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2" name="Google Shape;482;p53"/>
          <p:cNvSpPr txBox="1"/>
          <p:nvPr>
            <p:ph idx="2" type="subTitle"/>
          </p:nvPr>
        </p:nvSpPr>
        <p:spPr>
          <a:xfrm>
            <a:off x="3939062" y="4070880"/>
            <a:ext cx="12624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3" name="Google Shape;483;p53"/>
          <p:cNvSpPr txBox="1"/>
          <p:nvPr>
            <p:ph idx="3" type="subTitle"/>
          </p:nvPr>
        </p:nvSpPr>
        <p:spPr>
          <a:xfrm>
            <a:off x="6187500" y="4069687"/>
            <a:ext cx="12624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4" name="Google Shape;484;p53"/>
          <p:cNvSpPr txBox="1"/>
          <p:nvPr>
            <p:ph idx="4" type="subTitle"/>
          </p:nvPr>
        </p:nvSpPr>
        <p:spPr>
          <a:xfrm>
            <a:off x="1743882" y="3729155"/>
            <a:ext cx="12177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485" name="Google Shape;485;p53"/>
          <p:cNvSpPr txBox="1"/>
          <p:nvPr>
            <p:ph idx="5" type="subTitle"/>
          </p:nvPr>
        </p:nvSpPr>
        <p:spPr>
          <a:xfrm>
            <a:off x="3939062" y="3733800"/>
            <a:ext cx="12624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486" name="Google Shape;486;p53"/>
          <p:cNvSpPr txBox="1"/>
          <p:nvPr>
            <p:ph idx="6" type="subTitle"/>
          </p:nvPr>
        </p:nvSpPr>
        <p:spPr>
          <a:xfrm>
            <a:off x="6187600" y="3733632"/>
            <a:ext cx="12624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0">
  <p:cSld name="CUSTOM_59"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8" name="Google Shape;488;p5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440291" y="376148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5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94051" y="376148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54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1" name="Google Shape;491;p54"/>
          <p:cNvSpPr txBox="1"/>
          <p:nvPr>
            <p:ph idx="1" type="subTitle"/>
          </p:nvPr>
        </p:nvSpPr>
        <p:spPr>
          <a:xfrm>
            <a:off x="768200" y="2833363"/>
            <a:ext cx="14319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2" name="Google Shape;492;p54"/>
          <p:cNvSpPr txBox="1"/>
          <p:nvPr>
            <p:ph idx="2" type="subTitle"/>
          </p:nvPr>
        </p:nvSpPr>
        <p:spPr>
          <a:xfrm>
            <a:off x="3833745" y="2843907"/>
            <a:ext cx="14319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3" name="Google Shape;493;p54"/>
          <p:cNvSpPr txBox="1"/>
          <p:nvPr>
            <p:ph idx="3" type="subTitle"/>
          </p:nvPr>
        </p:nvSpPr>
        <p:spPr>
          <a:xfrm>
            <a:off x="6910975" y="2835788"/>
            <a:ext cx="14319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4" name="Google Shape;494;p54"/>
          <p:cNvSpPr txBox="1"/>
          <p:nvPr>
            <p:ph idx="4" type="subTitle"/>
          </p:nvPr>
        </p:nvSpPr>
        <p:spPr>
          <a:xfrm>
            <a:off x="768200" y="2472707"/>
            <a:ext cx="14319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495" name="Google Shape;495;p54"/>
          <p:cNvSpPr txBox="1"/>
          <p:nvPr>
            <p:ph idx="5" type="subTitle"/>
          </p:nvPr>
        </p:nvSpPr>
        <p:spPr>
          <a:xfrm>
            <a:off x="3833875" y="2472725"/>
            <a:ext cx="14319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496" name="Google Shape;496;p54"/>
          <p:cNvSpPr txBox="1"/>
          <p:nvPr>
            <p:ph idx="6" type="subTitle"/>
          </p:nvPr>
        </p:nvSpPr>
        <p:spPr>
          <a:xfrm>
            <a:off x="6911111" y="2476132"/>
            <a:ext cx="14319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497" name="Google Shape;497;p54"/>
          <p:cNvSpPr/>
          <p:nvPr/>
        </p:nvSpPr>
        <p:spPr>
          <a:xfrm rot="5400000">
            <a:off x="287567" y="1686614"/>
            <a:ext cx="2394897" cy="2075867"/>
          </a:xfrm>
          <a:custGeom>
            <a:rect b="b" l="l" r="r" t="t"/>
            <a:pathLst>
              <a:path extrusionOk="0" h="27693" w="31949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54"/>
          <p:cNvSpPr/>
          <p:nvPr/>
        </p:nvSpPr>
        <p:spPr>
          <a:xfrm rot="5400000">
            <a:off x="1194834" y="1350189"/>
            <a:ext cx="578916" cy="501797"/>
          </a:xfrm>
          <a:custGeom>
            <a:rect b="b" l="l" r="r" t="t"/>
            <a:pathLst>
              <a:path extrusionOk="0" h="27693" w="31949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54"/>
          <p:cNvSpPr/>
          <p:nvPr/>
        </p:nvSpPr>
        <p:spPr>
          <a:xfrm rot="5400000">
            <a:off x="3385220" y="1686614"/>
            <a:ext cx="2394897" cy="2075867"/>
          </a:xfrm>
          <a:custGeom>
            <a:rect b="b" l="l" r="r" t="t"/>
            <a:pathLst>
              <a:path extrusionOk="0" h="27693" w="31949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54"/>
          <p:cNvSpPr/>
          <p:nvPr/>
        </p:nvSpPr>
        <p:spPr>
          <a:xfrm rot="5400000">
            <a:off x="6415442" y="1686614"/>
            <a:ext cx="2394897" cy="2075867"/>
          </a:xfrm>
          <a:custGeom>
            <a:rect b="b" l="l" r="r" t="t"/>
            <a:pathLst>
              <a:path extrusionOk="0" h="27693" w="31949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54"/>
          <p:cNvSpPr/>
          <p:nvPr/>
        </p:nvSpPr>
        <p:spPr>
          <a:xfrm rot="5400000">
            <a:off x="7328448" y="1350201"/>
            <a:ext cx="578916" cy="501797"/>
          </a:xfrm>
          <a:custGeom>
            <a:rect b="b" l="l" r="r" t="t"/>
            <a:pathLst>
              <a:path extrusionOk="0" h="27693" w="31949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54"/>
          <p:cNvSpPr/>
          <p:nvPr/>
        </p:nvSpPr>
        <p:spPr>
          <a:xfrm rot="5400000">
            <a:off x="4290136" y="1350201"/>
            <a:ext cx="578916" cy="501797"/>
          </a:xfrm>
          <a:custGeom>
            <a:rect b="b" l="l" r="r" t="t"/>
            <a:pathLst>
              <a:path extrusionOk="0" h="27693" w="31949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3" name="Google Shape;503;p5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1810644" y="-1661952"/>
            <a:ext cx="3711324" cy="334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7">
  <p:cSld name="CUSTOM_60"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55"/>
          <p:cNvSpPr txBox="1"/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07" name="Google Shape;507;p55"/>
          <p:cNvSpPr txBox="1"/>
          <p:nvPr>
            <p:ph idx="2" type="ctrTitle"/>
          </p:nvPr>
        </p:nvSpPr>
        <p:spPr>
          <a:xfrm>
            <a:off x="2393800" y="3851557"/>
            <a:ext cx="1231200" cy="36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08" name="Google Shape;508;p55"/>
          <p:cNvSpPr txBox="1"/>
          <p:nvPr>
            <p:ph idx="1" type="subTitle"/>
          </p:nvPr>
        </p:nvSpPr>
        <p:spPr>
          <a:xfrm>
            <a:off x="2393800" y="4112538"/>
            <a:ext cx="12312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09" name="Google Shape;509;p55"/>
          <p:cNvSpPr txBox="1"/>
          <p:nvPr>
            <p:ph idx="3" type="ctrTitle"/>
          </p:nvPr>
        </p:nvSpPr>
        <p:spPr>
          <a:xfrm>
            <a:off x="4454450" y="3859775"/>
            <a:ext cx="1231200" cy="36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10" name="Google Shape;510;p55"/>
          <p:cNvSpPr txBox="1"/>
          <p:nvPr>
            <p:ph idx="4" type="subTitle"/>
          </p:nvPr>
        </p:nvSpPr>
        <p:spPr>
          <a:xfrm>
            <a:off x="4454600" y="4111838"/>
            <a:ext cx="12312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11" name="Google Shape;511;p55"/>
          <p:cNvSpPr txBox="1"/>
          <p:nvPr>
            <p:ph idx="5" type="ctrTitle"/>
          </p:nvPr>
        </p:nvSpPr>
        <p:spPr>
          <a:xfrm>
            <a:off x="3443775" y="1362901"/>
            <a:ext cx="1231200" cy="36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12" name="Google Shape;512;p55"/>
          <p:cNvSpPr txBox="1"/>
          <p:nvPr>
            <p:ph idx="6" type="subTitle"/>
          </p:nvPr>
        </p:nvSpPr>
        <p:spPr>
          <a:xfrm>
            <a:off x="3443626" y="1656449"/>
            <a:ext cx="12312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13" name="Google Shape;513;p55"/>
          <p:cNvSpPr txBox="1"/>
          <p:nvPr>
            <p:ph idx="7" type="ctrTitle"/>
          </p:nvPr>
        </p:nvSpPr>
        <p:spPr>
          <a:xfrm>
            <a:off x="5498425" y="1361363"/>
            <a:ext cx="1231200" cy="36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14" name="Google Shape;514;p55"/>
          <p:cNvSpPr txBox="1"/>
          <p:nvPr>
            <p:ph idx="8" type="subTitle"/>
          </p:nvPr>
        </p:nvSpPr>
        <p:spPr>
          <a:xfrm>
            <a:off x="5498325" y="1654912"/>
            <a:ext cx="12312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 1">
  <p:cSld name="CUSTOM_61"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6" name="Google Shape;516;p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325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56"/>
          <p:cNvSpPr txBox="1"/>
          <p:nvPr>
            <p:ph type="ctrTitle"/>
          </p:nvPr>
        </p:nvSpPr>
        <p:spPr>
          <a:xfrm flipH="1">
            <a:off x="622800" y="454555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19" name="Google Shape;519;p56"/>
          <p:cNvSpPr txBox="1"/>
          <p:nvPr>
            <p:ph idx="1" type="subTitle"/>
          </p:nvPr>
        </p:nvSpPr>
        <p:spPr>
          <a:xfrm>
            <a:off x="1573144" y="1489382"/>
            <a:ext cx="15558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0" name="Google Shape;520;p56"/>
          <p:cNvSpPr txBox="1"/>
          <p:nvPr>
            <p:ph idx="2" type="subTitle"/>
          </p:nvPr>
        </p:nvSpPr>
        <p:spPr>
          <a:xfrm>
            <a:off x="3787682" y="1491020"/>
            <a:ext cx="15558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1" name="Google Shape;521;p56"/>
          <p:cNvSpPr txBox="1"/>
          <p:nvPr>
            <p:ph idx="3" type="subTitle"/>
          </p:nvPr>
        </p:nvSpPr>
        <p:spPr>
          <a:xfrm>
            <a:off x="6064122" y="1493420"/>
            <a:ext cx="15558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2" name="Google Shape;522;p56"/>
          <p:cNvSpPr txBox="1"/>
          <p:nvPr>
            <p:ph idx="4" type="subTitle"/>
          </p:nvPr>
        </p:nvSpPr>
        <p:spPr>
          <a:xfrm>
            <a:off x="1573145" y="1060472"/>
            <a:ext cx="15558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523" name="Google Shape;523;p56"/>
          <p:cNvSpPr txBox="1"/>
          <p:nvPr>
            <p:ph idx="5" type="subTitle"/>
          </p:nvPr>
        </p:nvSpPr>
        <p:spPr>
          <a:xfrm>
            <a:off x="3787824" y="1072622"/>
            <a:ext cx="15558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524" name="Google Shape;524;p56"/>
          <p:cNvSpPr txBox="1"/>
          <p:nvPr>
            <p:ph idx="6" type="subTitle"/>
          </p:nvPr>
        </p:nvSpPr>
        <p:spPr>
          <a:xfrm>
            <a:off x="6064270" y="1065510"/>
            <a:ext cx="15558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525" name="Google Shape;525;p56"/>
          <p:cNvSpPr txBox="1"/>
          <p:nvPr>
            <p:ph idx="7" type="subTitle"/>
          </p:nvPr>
        </p:nvSpPr>
        <p:spPr>
          <a:xfrm>
            <a:off x="2692432" y="4157457"/>
            <a:ext cx="15558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6" name="Google Shape;526;p56"/>
          <p:cNvSpPr txBox="1"/>
          <p:nvPr>
            <p:ph idx="8" type="subTitle"/>
          </p:nvPr>
        </p:nvSpPr>
        <p:spPr>
          <a:xfrm>
            <a:off x="4906147" y="4138965"/>
            <a:ext cx="15558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7" name="Google Shape;527;p56"/>
          <p:cNvSpPr txBox="1"/>
          <p:nvPr>
            <p:ph idx="9" type="subTitle"/>
          </p:nvPr>
        </p:nvSpPr>
        <p:spPr>
          <a:xfrm>
            <a:off x="2692574" y="3773185"/>
            <a:ext cx="15558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528" name="Google Shape;528;p56"/>
          <p:cNvSpPr txBox="1"/>
          <p:nvPr>
            <p:ph idx="13" type="subTitle"/>
          </p:nvPr>
        </p:nvSpPr>
        <p:spPr>
          <a:xfrm>
            <a:off x="4906295" y="3774166"/>
            <a:ext cx="15558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9">
  <p:cSld name="CUSTOM_27"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57"/>
          <p:cNvSpPr txBox="1"/>
          <p:nvPr>
            <p:ph type="ctrTitle"/>
          </p:nvPr>
        </p:nvSpPr>
        <p:spPr>
          <a:xfrm flipH="1">
            <a:off x="457200" y="444899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531" name="Google Shape;531;p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31825" y="-795109"/>
            <a:ext cx="3139825" cy="2833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820369" y="-796531"/>
            <a:ext cx="3139825" cy="2833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0">
  <p:cSld name="CUSTOM_28"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Google Shape;534;p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51926" y="-466134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559554" y="-465583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552472" y="2791087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549518" y="2790536"/>
            <a:ext cx="3136825" cy="2830350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58"/>
          <p:cNvSpPr txBox="1"/>
          <p:nvPr>
            <p:ph type="ctrTitle"/>
          </p:nvPr>
        </p:nvSpPr>
        <p:spPr>
          <a:xfrm flipH="1">
            <a:off x="540000" y="507400"/>
            <a:ext cx="80640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">
  <p:cSld name="CUSTOM_34"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59"/>
          <p:cNvSpPr txBox="1"/>
          <p:nvPr>
            <p:ph type="ctrTitle"/>
          </p:nvPr>
        </p:nvSpPr>
        <p:spPr>
          <a:xfrm flipH="1">
            <a:off x="457200" y="1443030"/>
            <a:ext cx="26958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41" name="Google Shape;541;p59"/>
          <p:cNvSpPr txBox="1"/>
          <p:nvPr/>
        </p:nvSpPr>
        <p:spPr>
          <a:xfrm>
            <a:off x="3390325" y="2006627"/>
            <a:ext cx="28182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CREDITS: This presentation template was created by</a:t>
            </a:r>
            <a:r>
              <a:rPr lang="en" sz="1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including icons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infographics &amp; images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13716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D80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D80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D809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chemeClr val="dk1"/>
              </a:solidFill>
              <a:highlight>
                <a:srgbClr val="FFD80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2" name="Google Shape;542;p59"/>
          <p:cNvSpPr txBox="1"/>
          <p:nvPr>
            <p:ph idx="1" type="subTitle"/>
          </p:nvPr>
        </p:nvSpPr>
        <p:spPr>
          <a:xfrm>
            <a:off x="457188" y="2038763"/>
            <a:ext cx="2695800" cy="4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pic>
        <p:nvPicPr>
          <p:cNvPr id="543" name="Google Shape;543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5071778" y="-1374105"/>
            <a:ext cx="4072221" cy="3674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4" name="Google Shape;544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5058749" y="2776786"/>
            <a:ext cx="4072221" cy="3674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1">
  <p:cSld name="CUSTOM_29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0"/>
          <p:cNvSpPr txBox="1"/>
          <p:nvPr>
            <p:ph type="ctrTitle"/>
          </p:nvPr>
        </p:nvSpPr>
        <p:spPr>
          <a:xfrm flipH="1">
            <a:off x="540000" y="456180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547" name="Google Shape;547;p6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770966" y="3973492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Google Shape;548;p6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918995" y="3893567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Google Shape;549;p6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769829" y="-21083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6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929394" y="-13091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" name="Google Shape;4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25" y="306760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 txBox="1"/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7" name="Google Shape;47;p7"/>
          <p:cNvSpPr txBox="1"/>
          <p:nvPr>
            <p:ph idx="1" type="subTitle"/>
          </p:nvPr>
        </p:nvSpPr>
        <p:spPr>
          <a:xfrm>
            <a:off x="4825200" y="1728900"/>
            <a:ext cx="2490300" cy="16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cxnSp>
        <p:nvCxnSpPr>
          <p:cNvPr id="48" name="Google Shape;48;p7"/>
          <p:cNvCxnSpPr/>
          <p:nvPr/>
        </p:nvCxnSpPr>
        <p:spPr>
          <a:xfrm>
            <a:off x="4572000" y="1228200"/>
            <a:ext cx="0" cy="26871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2">
  <p:cSld name="CUSTOM_62"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61"/>
          <p:cNvSpPr txBox="1"/>
          <p:nvPr>
            <p:ph type="ctrTitle"/>
          </p:nvPr>
        </p:nvSpPr>
        <p:spPr>
          <a:xfrm flipH="1">
            <a:off x="540000" y="456180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553" name="Google Shape;553;p6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769829" y="-21083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6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929394" y="-13091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9">
  <p:cSld name="CUSTOM_33"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62"/>
          <p:cNvSpPr txBox="1"/>
          <p:nvPr>
            <p:ph type="ctrTitle"/>
          </p:nvPr>
        </p:nvSpPr>
        <p:spPr>
          <a:xfrm flipH="1">
            <a:off x="540000" y="455570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57" name="Google Shape;557;p62"/>
          <p:cNvSpPr txBox="1"/>
          <p:nvPr>
            <p:ph idx="1" type="subTitle"/>
          </p:nvPr>
        </p:nvSpPr>
        <p:spPr>
          <a:xfrm>
            <a:off x="2588100" y="2210650"/>
            <a:ext cx="3967800" cy="18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558" name="Google Shape;558;p62">
            <a:hlinkClick r:id="rId2"/>
          </p:cNvPr>
          <p:cNvSpPr txBox="1"/>
          <p:nvPr>
            <p:ph idx="2" type="ctrTitle"/>
          </p:nvPr>
        </p:nvSpPr>
        <p:spPr>
          <a:xfrm>
            <a:off x="3224100" y="1799442"/>
            <a:ext cx="2695800" cy="2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559" name="Google Shape;559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7247964" y="3287692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Google Shape;560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10800000">
            <a:off x="-984228" y="3207767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41"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2" name="Google Shape;562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13" y="-9498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12" y="-9498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41_1"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5" name="Google Shape;565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247964" y="3135292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984228" y="3055367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" name="Google Shape;51;p8"/>
          <p:cNvSpPr txBox="1"/>
          <p:nvPr>
            <p:ph idx="1" type="subTitle"/>
          </p:nvPr>
        </p:nvSpPr>
        <p:spPr>
          <a:xfrm>
            <a:off x="5427750" y="1819787"/>
            <a:ext cx="2857500" cy="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2" name="Google Shape;52;p8"/>
          <p:cNvSpPr txBox="1"/>
          <p:nvPr>
            <p:ph type="ctrTitle"/>
          </p:nvPr>
        </p:nvSpPr>
        <p:spPr>
          <a:xfrm flipH="1">
            <a:off x="5427750" y="981587"/>
            <a:ext cx="2857500" cy="8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53" name="Google Shape;5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751762" y="3062175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718562" y="-1160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idx="1" type="subTitle"/>
          </p:nvPr>
        </p:nvSpPr>
        <p:spPr>
          <a:xfrm>
            <a:off x="2101725" y="3712858"/>
            <a:ext cx="21750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2" type="subTitle"/>
          </p:nvPr>
        </p:nvSpPr>
        <p:spPr>
          <a:xfrm>
            <a:off x="4789400" y="3715662"/>
            <a:ext cx="21750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3" type="subTitle"/>
          </p:nvPr>
        </p:nvSpPr>
        <p:spPr>
          <a:xfrm>
            <a:off x="2101725" y="3396845"/>
            <a:ext cx="21750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4" type="subTitle"/>
          </p:nvPr>
        </p:nvSpPr>
        <p:spPr>
          <a:xfrm>
            <a:off x="4789400" y="3395392"/>
            <a:ext cx="21570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pic>
        <p:nvPicPr>
          <p:cNvPr id="60" name="Google Shape;6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325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25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9"/>
          <p:cNvSpPr txBox="1"/>
          <p:nvPr>
            <p:ph type="ctrTitle"/>
          </p:nvPr>
        </p:nvSpPr>
        <p:spPr>
          <a:xfrm flipH="1">
            <a:off x="457200" y="445025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0"/>
          <p:cNvSpPr txBox="1"/>
          <p:nvPr>
            <p:ph type="ctrTitle"/>
          </p:nvPr>
        </p:nvSpPr>
        <p:spPr>
          <a:xfrm flipH="1">
            <a:off x="1187500" y="445025"/>
            <a:ext cx="6784500" cy="17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68" name="Google Shape;6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751762" y="3062175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718562" y="-1160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62" Type="http://schemas.openxmlformats.org/officeDocument/2006/relationships/slideLayout" Target="../slideLayouts/slideLayout62.xml"/><Relationship Id="rId61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20.xml"/><Relationship Id="rId64" Type="http://schemas.openxmlformats.org/officeDocument/2006/relationships/theme" Target="../theme/theme1.xml"/><Relationship Id="rId63" Type="http://schemas.openxmlformats.org/officeDocument/2006/relationships/slideLayout" Target="../slideLayouts/slideLayout6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60" Type="http://schemas.openxmlformats.org/officeDocument/2006/relationships/slideLayout" Target="../slideLayouts/slideLayout60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5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12.xml"/><Relationship Id="rId56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15.xml"/><Relationship Id="rId5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14.xml"/><Relationship Id="rId58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quada One"/>
              <a:buNone/>
              <a:defRPr sz="30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/>
              <a:buChar char="●"/>
              <a:defRPr sz="1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○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■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●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○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■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●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○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Condensed"/>
              <a:buChar char="■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  <p:sldLayoutId id="2147483706" r:id="rId59"/>
    <p:sldLayoutId id="2147483707" r:id="rId60"/>
    <p:sldLayoutId id="2147483708" r:id="rId61"/>
    <p:sldLayoutId id="2147483709" r:id="rId62"/>
    <p:sldLayoutId id="2147483710" r:id="rId6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65"/>
          <p:cNvSpPr txBox="1"/>
          <p:nvPr>
            <p:ph type="title"/>
          </p:nvPr>
        </p:nvSpPr>
        <p:spPr>
          <a:xfrm>
            <a:off x="457200" y="2932650"/>
            <a:ext cx="8229600" cy="5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700"/>
              <a:t>Exploring the World of Open Source</a:t>
            </a:r>
            <a:endParaRPr sz="4700"/>
          </a:p>
        </p:txBody>
      </p:sp>
      <p:sp>
        <p:nvSpPr>
          <p:cNvPr id="572" name="Google Shape;572;p65"/>
          <p:cNvSpPr txBox="1"/>
          <p:nvPr>
            <p:ph idx="1" type="subTitle"/>
          </p:nvPr>
        </p:nvSpPr>
        <p:spPr>
          <a:xfrm>
            <a:off x="457275" y="3649725"/>
            <a:ext cx="82296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Le origini, i benefici e l’impatto dell’open source sulla tecnologia e la collaborazione globale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66"/>
          <p:cNvSpPr txBox="1"/>
          <p:nvPr>
            <p:ph type="ctrTitle"/>
          </p:nvPr>
        </p:nvSpPr>
        <p:spPr>
          <a:xfrm flipH="1">
            <a:off x="502200" y="445025"/>
            <a:ext cx="8184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 ORIGINI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66"/>
          <p:cNvSpPr txBox="1"/>
          <p:nvPr>
            <p:ph idx="1" type="subTitle"/>
          </p:nvPr>
        </p:nvSpPr>
        <p:spPr>
          <a:xfrm>
            <a:off x="1255350" y="1454625"/>
            <a:ext cx="6633300" cy="324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1980s Richard Stallman inizia a lavorare su GNU e fonda la FSF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1990s Linus Torvald crea il Linux Kernel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2000s l’ Open Source esplode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67"/>
          <p:cNvSpPr txBox="1"/>
          <p:nvPr>
            <p:ph idx="8" type="ctrTitle"/>
          </p:nvPr>
        </p:nvSpPr>
        <p:spPr>
          <a:xfrm>
            <a:off x="579450" y="401450"/>
            <a:ext cx="45930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PRINCIPI FONDAMENTALI</a:t>
            </a:r>
            <a:endParaRPr/>
          </a:p>
        </p:txBody>
      </p:sp>
      <p:sp>
        <p:nvSpPr>
          <p:cNvPr id="584" name="Google Shape;584;p67"/>
          <p:cNvSpPr txBox="1"/>
          <p:nvPr>
            <p:ph idx="9" type="title"/>
          </p:nvPr>
        </p:nvSpPr>
        <p:spPr>
          <a:xfrm>
            <a:off x="693628" y="1784785"/>
            <a:ext cx="1906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/>
              <a:t>Codice Sorgente</a:t>
            </a:r>
            <a:endParaRPr sz="2300"/>
          </a:p>
        </p:txBody>
      </p:sp>
      <p:sp>
        <p:nvSpPr>
          <p:cNvPr id="585" name="Google Shape;585;p67"/>
          <p:cNvSpPr txBox="1"/>
          <p:nvPr>
            <p:ph idx="9" type="title"/>
          </p:nvPr>
        </p:nvSpPr>
        <p:spPr>
          <a:xfrm>
            <a:off x="693628" y="3496735"/>
            <a:ext cx="1906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/>
              <a:t>Ridistribuibile</a:t>
            </a:r>
            <a:endParaRPr sz="2300"/>
          </a:p>
        </p:txBody>
      </p:sp>
      <p:sp>
        <p:nvSpPr>
          <p:cNvPr id="586" name="Google Shape;586;p67"/>
          <p:cNvSpPr txBox="1"/>
          <p:nvPr>
            <p:ph idx="9" type="title"/>
          </p:nvPr>
        </p:nvSpPr>
        <p:spPr>
          <a:xfrm>
            <a:off x="3184453" y="1784785"/>
            <a:ext cx="1906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/>
              <a:t>Modificabile</a:t>
            </a:r>
            <a:endParaRPr sz="2300"/>
          </a:p>
        </p:txBody>
      </p:sp>
      <p:sp>
        <p:nvSpPr>
          <p:cNvPr id="587" name="Google Shape;587;p67"/>
          <p:cNvSpPr txBox="1"/>
          <p:nvPr>
            <p:ph idx="9" type="title"/>
          </p:nvPr>
        </p:nvSpPr>
        <p:spPr>
          <a:xfrm>
            <a:off x="3184453" y="3496735"/>
            <a:ext cx="1906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/>
              <a:t>Non discriminatorio</a:t>
            </a:r>
            <a:endParaRPr sz="2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68"/>
          <p:cNvSpPr txBox="1"/>
          <p:nvPr>
            <p:ph idx="8" type="ctrTitle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BENEFICI</a:t>
            </a:r>
            <a:endParaRPr/>
          </a:p>
        </p:txBody>
      </p:sp>
      <p:sp>
        <p:nvSpPr>
          <p:cNvPr id="593" name="Google Shape;593;p68"/>
          <p:cNvSpPr txBox="1"/>
          <p:nvPr>
            <p:ph idx="9" type="title"/>
          </p:nvPr>
        </p:nvSpPr>
        <p:spPr>
          <a:xfrm>
            <a:off x="1062407" y="1480956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Collaborazione</a:t>
            </a:r>
            <a:endParaRPr sz="2200"/>
          </a:p>
        </p:txBody>
      </p:sp>
      <p:cxnSp>
        <p:nvCxnSpPr>
          <p:cNvPr id="594" name="Google Shape;594;p68"/>
          <p:cNvCxnSpPr/>
          <p:nvPr/>
        </p:nvCxnSpPr>
        <p:spPr>
          <a:xfrm flipH="1" rot="10800000">
            <a:off x="943307" y="2004731"/>
            <a:ext cx="2038500" cy="123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5" name="Google Shape;595;p68"/>
          <p:cNvSpPr txBox="1"/>
          <p:nvPr>
            <p:ph idx="9" type="title"/>
          </p:nvPr>
        </p:nvSpPr>
        <p:spPr>
          <a:xfrm>
            <a:off x="1062407" y="2353206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Risparmio</a:t>
            </a:r>
            <a:endParaRPr sz="2200"/>
          </a:p>
        </p:txBody>
      </p:sp>
      <p:cxnSp>
        <p:nvCxnSpPr>
          <p:cNvPr id="596" name="Google Shape;596;p68"/>
          <p:cNvCxnSpPr/>
          <p:nvPr/>
        </p:nvCxnSpPr>
        <p:spPr>
          <a:xfrm flipH="1" rot="10800000">
            <a:off x="943307" y="2876981"/>
            <a:ext cx="2038500" cy="123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7" name="Google Shape;597;p68"/>
          <p:cNvSpPr txBox="1"/>
          <p:nvPr>
            <p:ph idx="9" type="title"/>
          </p:nvPr>
        </p:nvSpPr>
        <p:spPr>
          <a:xfrm>
            <a:off x="1039157" y="3225456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Customization</a:t>
            </a:r>
            <a:endParaRPr sz="2200"/>
          </a:p>
        </p:txBody>
      </p:sp>
      <p:cxnSp>
        <p:nvCxnSpPr>
          <p:cNvPr id="598" name="Google Shape;598;p68"/>
          <p:cNvCxnSpPr/>
          <p:nvPr/>
        </p:nvCxnSpPr>
        <p:spPr>
          <a:xfrm flipH="1" rot="10800000">
            <a:off x="920057" y="3749231"/>
            <a:ext cx="2038500" cy="123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99" name="Google Shape;599;p68"/>
          <p:cNvGrpSpPr/>
          <p:nvPr/>
        </p:nvGrpSpPr>
        <p:grpSpPr>
          <a:xfrm>
            <a:off x="4865065" y="1766314"/>
            <a:ext cx="2218468" cy="2233609"/>
            <a:chOff x="6524150" y="1938725"/>
            <a:chExt cx="297725" cy="276625"/>
          </a:xfrm>
        </p:grpSpPr>
        <p:sp>
          <p:nvSpPr>
            <p:cNvPr id="600" name="Google Shape;600;p68"/>
            <p:cNvSpPr/>
            <p:nvPr/>
          </p:nvSpPr>
          <p:spPr>
            <a:xfrm>
              <a:off x="6524150" y="2025375"/>
              <a:ext cx="297725" cy="189975"/>
            </a:xfrm>
            <a:custGeom>
              <a:rect b="b" l="l" r="r" t="t"/>
              <a:pathLst>
                <a:path extrusionOk="0" h="7599" w="11909">
                  <a:moveTo>
                    <a:pt x="9767" y="2079"/>
                  </a:moveTo>
                  <a:lnTo>
                    <a:pt x="9767" y="5198"/>
                  </a:lnTo>
                  <a:cubicBezTo>
                    <a:pt x="9735" y="5041"/>
                    <a:pt x="9672" y="4915"/>
                    <a:pt x="9546" y="4789"/>
                  </a:cubicBezTo>
                  <a:lnTo>
                    <a:pt x="7813" y="3056"/>
                  </a:lnTo>
                  <a:cubicBezTo>
                    <a:pt x="7624" y="2867"/>
                    <a:pt x="7341" y="2741"/>
                    <a:pt x="7057" y="2741"/>
                  </a:cubicBezTo>
                  <a:lnTo>
                    <a:pt x="6018" y="2741"/>
                  </a:lnTo>
                  <a:cubicBezTo>
                    <a:pt x="5923" y="2741"/>
                    <a:pt x="5797" y="2836"/>
                    <a:pt x="5734" y="2930"/>
                  </a:cubicBezTo>
                  <a:lnTo>
                    <a:pt x="5482" y="3403"/>
                  </a:lnTo>
                  <a:cubicBezTo>
                    <a:pt x="5293" y="3812"/>
                    <a:pt x="4883" y="4001"/>
                    <a:pt x="4505" y="4001"/>
                  </a:cubicBezTo>
                  <a:lnTo>
                    <a:pt x="5356" y="2269"/>
                  </a:lnTo>
                  <a:cubicBezTo>
                    <a:pt x="5419" y="2143"/>
                    <a:pt x="5576" y="2079"/>
                    <a:pt x="5671" y="2079"/>
                  </a:cubicBezTo>
                  <a:close/>
                  <a:moveTo>
                    <a:pt x="1418" y="2079"/>
                  </a:moveTo>
                  <a:lnTo>
                    <a:pt x="1418" y="5545"/>
                  </a:lnTo>
                  <a:lnTo>
                    <a:pt x="725" y="5545"/>
                  </a:lnTo>
                  <a:lnTo>
                    <a:pt x="725" y="2079"/>
                  </a:lnTo>
                  <a:close/>
                  <a:moveTo>
                    <a:pt x="11153" y="2079"/>
                  </a:moveTo>
                  <a:lnTo>
                    <a:pt x="11153" y="5545"/>
                  </a:lnTo>
                  <a:lnTo>
                    <a:pt x="10460" y="5545"/>
                  </a:lnTo>
                  <a:lnTo>
                    <a:pt x="10460" y="2079"/>
                  </a:lnTo>
                  <a:close/>
                  <a:moveTo>
                    <a:pt x="6931" y="630"/>
                  </a:moveTo>
                  <a:cubicBezTo>
                    <a:pt x="6774" y="1008"/>
                    <a:pt x="6427" y="1323"/>
                    <a:pt x="5955" y="1323"/>
                  </a:cubicBezTo>
                  <a:lnTo>
                    <a:pt x="5671" y="1323"/>
                  </a:lnTo>
                  <a:cubicBezTo>
                    <a:pt x="5293" y="1323"/>
                    <a:pt x="4946" y="1575"/>
                    <a:pt x="4726" y="1922"/>
                  </a:cubicBezTo>
                  <a:lnTo>
                    <a:pt x="3655" y="4064"/>
                  </a:lnTo>
                  <a:cubicBezTo>
                    <a:pt x="3623" y="4127"/>
                    <a:pt x="3623" y="4253"/>
                    <a:pt x="3655" y="4316"/>
                  </a:cubicBezTo>
                  <a:cubicBezTo>
                    <a:pt x="3718" y="4411"/>
                    <a:pt x="3781" y="4474"/>
                    <a:pt x="3875" y="4537"/>
                  </a:cubicBezTo>
                  <a:cubicBezTo>
                    <a:pt x="4088" y="4627"/>
                    <a:pt x="4310" y="4670"/>
                    <a:pt x="4532" y="4670"/>
                  </a:cubicBezTo>
                  <a:cubicBezTo>
                    <a:pt x="5165" y="4670"/>
                    <a:pt x="5785" y="4316"/>
                    <a:pt x="6112" y="3686"/>
                  </a:cubicBezTo>
                  <a:lnTo>
                    <a:pt x="6238" y="3434"/>
                  </a:lnTo>
                  <a:lnTo>
                    <a:pt x="7026" y="3434"/>
                  </a:lnTo>
                  <a:cubicBezTo>
                    <a:pt x="7089" y="3434"/>
                    <a:pt x="7215" y="3466"/>
                    <a:pt x="7246" y="3529"/>
                  </a:cubicBezTo>
                  <a:lnTo>
                    <a:pt x="8979" y="5261"/>
                  </a:lnTo>
                  <a:cubicBezTo>
                    <a:pt x="9137" y="5419"/>
                    <a:pt x="9137" y="5545"/>
                    <a:pt x="9105" y="5640"/>
                  </a:cubicBezTo>
                  <a:cubicBezTo>
                    <a:pt x="9105" y="5671"/>
                    <a:pt x="9042" y="5829"/>
                    <a:pt x="8885" y="5860"/>
                  </a:cubicBezTo>
                  <a:lnTo>
                    <a:pt x="5576" y="6805"/>
                  </a:lnTo>
                  <a:cubicBezTo>
                    <a:pt x="5543" y="6814"/>
                    <a:pt x="5507" y="6818"/>
                    <a:pt x="5470" y="6818"/>
                  </a:cubicBezTo>
                  <a:cubicBezTo>
                    <a:pt x="5371" y="6818"/>
                    <a:pt x="5268" y="6788"/>
                    <a:pt x="5198" y="6742"/>
                  </a:cubicBezTo>
                  <a:lnTo>
                    <a:pt x="4096" y="5640"/>
                  </a:lnTo>
                  <a:cubicBezTo>
                    <a:pt x="4033" y="5545"/>
                    <a:pt x="3938" y="5514"/>
                    <a:pt x="3875" y="5514"/>
                  </a:cubicBezTo>
                  <a:lnTo>
                    <a:pt x="2111" y="5514"/>
                  </a:lnTo>
                  <a:lnTo>
                    <a:pt x="2111" y="2048"/>
                  </a:lnTo>
                  <a:lnTo>
                    <a:pt x="2741" y="2048"/>
                  </a:lnTo>
                  <a:cubicBezTo>
                    <a:pt x="3119" y="2048"/>
                    <a:pt x="3466" y="1796"/>
                    <a:pt x="3686" y="1449"/>
                  </a:cubicBezTo>
                  <a:lnTo>
                    <a:pt x="4001" y="819"/>
                  </a:lnTo>
                  <a:cubicBezTo>
                    <a:pt x="4064" y="693"/>
                    <a:pt x="4190" y="630"/>
                    <a:pt x="4316" y="630"/>
                  </a:cubicBezTo>
                  <a:close/>
                  <a:moveTo>
                    <a:pt x="4316" y="0"/>
                  </a:moveTo>
                  <a:cubicBezTo>
                    <a:pt x="3907" y="0"/>
                    <a:pt x="3560" y="221"/>
                    <a:pt x="3371" y="599"/>
                  </a:cubicBezTo>
                  <a:lnTo>
                    <a:pt x="3056" y="1229"/>
                  </a:lnTo>
                  <a:cubicBezTo>
                    <a:pt x="2962" y="1323"/>
                    <a:pt x="2836" y="1418"/>
                    <a:pt x="2741" y="1418"/>
                  </a:cubicBezTo>
                  <a:lnTo>
                    <a:pt x="378" y="1418"/>
                  </a:lnTo>
                  <a:cubicBezTo>
                    <a:pt x="158" y="1418"/>
                    <a:pt x="0" y="1575"/>
                    <a:pt x="0" y="1764"/>
                  </a:cubicBezTo>
                  <a:lnTo>
                    <a:pt x="0" y="5955"/>
                  </a:lnTo>
                  <a:cubicBezTo>
                    <a:pt x="0" y="6144"/>
                    <a:pt x="158" y="6301"/>
                    <a:pt x="378" y="6301"/>
                  </a:cubicBezTo>
                  <a:lnTo>
                    <a:pt x="3718" y="6301"/>
                  </a:lnTo>
                  <a:lnTo>
                    <a:pt x="4694" y="7278"/>
                  </a:lnTo>
                  <a:cubicBezTo>
                    <a:pt x="4894" y="7477"/>
                    <a:pt x="5139" y="7598"/>
                    <a:pt x="5410" y="7598"/>
                  </a:cubicBezTo>
                  <a:cubicBezTo>
                    <a:pt x="5525" y="7598"/>
                    <a:pt x="5644" y="7577"/>
                    <a:pt x="5766" y="7530"/>
                  </a:cubicBezTo>
                  <a:lnTo>
                    <a:pt x="9074" y="6553"/>
                  </a:lnTo>
                  <a:cubicBezTo>
                    <a:pt x="9263" y="6522"/>
                    <a:pt x="9420" y="6396"/>
                    <a:pt x="9578" y="6238"/>
                  </a:cubicBezTo>
                  <a:lnTo>
                    <a:pt x="11562" y="6238"/>
                  </a:lnTo>
                  <a:cubicBezTo>
                    <a:pt x="11751" y="6238"/>
                    <a:pt x="11909" y="6081"/>
                    <a:pt x="11909" y="5892"/>
                  </a:cubicBezTo>
                  <a:lnTo>
                    <a:pt x="11909" y="1733"/>
                  </a:lnTo>
                  <a:cubicBezTo>
                    <a:pt x="11877" y="1544"/>
                    <a:pt x="11720" y="1386"/>
                    <a:pt x="11499" y="1386"/>
                  </a:cubicBezTo>
                  <a:lnTo>
                    <a:pt x="7341" y="1386"/>
                  </a:lnTo>
                  <a:cubicBezTo>
                    <a:pt x="7561" y="1103"/>
                    <a:pt x="7687" y="693"/>
                    <a:pt x="7687" y="347"/>
                  </a:cubicBezTo>
                  <a:cubicBezTo>
                    <a:pt x="7687" y="158"/>
                    <a:pt x="7530" y="0"/>
                    <a:pt x="73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68"/>
            <p:cNvSpPr/>
            <p:nvPr/>
          </p:nvSpPr>
          <p:spPr>
            <a:xfrm>
              <a:off x="6664325" y="1938725"/>
              <a:ext cx="17375" cy="43350"/>
            </a:xfrm>
            <a:custGeom>
              <a:rect b="b" l="l" r="r" t="t"/>
              <a:pathLst>
                <a:path extrusionOk="0" h="1734" w="695">
                  <a:moveTo>
                    <a:pt x="348" y="1"/>
                  </a:moveTo>
                  <a:cubicBezTo>
                    <a:pt x="159" y="1"/>
                    <a:pt x="1" y="158"/>
                    <a:pt x="1" y="347"/>
                  </a:cubicBezTo>
                  <a:lnTo>
                    <a:pt x="1" y="1355"/>
                  </a:lnTo>
                  <a:cubicBezTo>
                    <a:pt x="1" y="1576"/>
                    <a:pt x="159" y="1733"/>
                    <a:pt x="348" y="1733"/>
                  </a:cubicBezTo>
                  <a:cubicBezTo>
                    <a:pt x="537" y="1733"/>
                    <a:pt x="694" y="1576"/>
                    <a:pt x="694" y="1355"/>
                  </a:cubicBezTo>
                  <a:lnTo>
                    <a:pt x="694" y="347"/>
                  </a:lnTo>
                  <a:cubicBezTo>
                    <a:pt x="694" y="158"/>
                    <a:pt x="537" y="1"/>
                    <a:pt x="3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68"/>
            <p:cNvSpPr/>
            <p:nvPr/>
          </p:nvSpPr>
          <p:spPr>
            <a:xfrm>
              <a:off x="6594250" y="1972800"/>
              <a:ext cx="35450" cy="35275"/>
            </a:xfrm>
            <a:custGeom>
              <a:rect b="b" l="l" r="r" t="t"/>
              <a:pathLst>
                <a:path extrusionOk="0" h="1411" w="1418">
                  <a:moveTo>
                    <a:pt x="374" y="0"/>
                  </a:moveTo>
                  <a:cubicBezTo>
                    <a:pt x="291" y="0"/>
                    <a:pt x="205" y="40"/>
                    <a:pt x="126" y="118"/>
                  </a:cubicBezTo>
                  <a:cubicBezTo>
                    <a:pt x="0" y="244"/>
                    <a:pt x="0" y="496"/>
                    <a:pt x="126" y="591"/>
                  </a:cubicBezTo>
                  <a:lnTo>
                    <a:pt x="819" y="1316"/>
                  </a:lnTo>
                  <a:cubicBezTo>
                    <a:pt x="882" y="1379"/>
                    <a:pt x="969" y="1410"/>
                    <a:pt x="1055" y="1410"/>
                  </a:cubicBezTo>
                  <a:cubicBezTo>
                    <a:pt x="1142" y="1410"/>
                    <a:pt x="1229" y="1379"/>
                    <a:pt x="1292" y="1316"/>
                  </a:cubicBezTo>
                  <a:cubicBezTo>
                    <a:pt x="1418" y="1190"/>
                    <a:pt x="1418" y="969"/>
                    <a:pt x="1292" y="843"/>
                  </a:cubicBezTo>
                  <a:lnTo>
                    <a:pt x="599" y="118"/>
                  </a:lnTo>
                  <a:cubicBezTo>
                    <a:pt x="536" y="40"/>
                    <a:pt x="457" y="0"/>
                    <a:pt x="3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68"/>
            <p:cNvSpPr/>
            <p:nvPr/>
          </p:nvSpPr>
          <p:spPr>
            <a:xfrm>
              <a:off x="6715525" y="1972800"/>
              <a:ext cx="35475" cy="35275"/>
            </a:xfrm>
            <a:custGeom>
              <a:rect b="b" l="l" r="r" t="t"/>
              <a:pathLst>
                <a:path extrusionOk="0" h="1411" w="1419">
                  <a:moveTo>
                    <a:pt x="1056" y="0"/>
                  </a:moveTo>
                  <a:cubicBezTo>
                    <a:pt x="970" y="0"/>
                    <a:pt x="883" y="40"/>
                    <a:pt x="820" y="118"/>
                  </a:cubicBezTo>
                  <a:lnTo>
                    <a:pt x="127" y="843"/>
                  </a:lnTo>
                  <a:cubicBezTo>
                    <a:pt x="1" y="969"/>
                    <a:pt x="1" y="1190"/>
                    <a:pt x="127" y="1316"/>
                  </a:cubicBezTo>
                  <a:cubicBezTo>
                    <a:pt x="174" y="1379"/>
                    <a:pt x="261" y="1410"/>
                    <a:pt x="351" y="1410"/>
                  </a:cubicBezTo>
                  <a:cubicBezTo>
                    <a:pt x="442" y="1410"/>
                    <a:pt x="536" y="1379"/>
                    <a:pt x="599" y="1316"/>
                  </a:cubicBezTo>
                  <a:lnTo>
                    <a:pt x="1293" y="591"/>
                  </a:lnTo>
                  <a:cubicBezTo>
                    <a:pt x="1419" y="496"/>
                    <a:pt x="1419" y="244"/>
                    <a:pt x="1293" y="118"/>
                  </a:cubicBezTo>
                  <a:cubicBezTo>
                    <a:pt x="1230" y="40"/>
                    <a:pt x="1143" y="0"/>
                    <a:pt x="10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69"/>
          <p:cNvSpPr txBox="1"/>
          <p:nvPr>
            <p:ph type="ctrTitle"/>
          </p:nvPr>
        </p:nvSpPr>
        <p:spPr>
          <a:xfrm>
            <a:off x="1883425" y="466500"/>
            <a:ext cx="5723700" cy="6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OPEN NON SIGNIFICA FREE</a:t>
            </a:r>
            <a:endParaRPr/>
          </a:p>
        </p:txBody>
      </p:sp>
      <p:grpSp>
        <p:nvGrpSpPr>
          <p:cNvPr id="609" name="Google Shape;609;p69"/>
          <p:cNvGrpSpPr/>
          <p:nvPr/>
        </p:nvGrpSpPr>
        <p:grpSpPr>
          <a:xfrm>
            <a:off x="3366525" y="1519023"/>
            <a:ext cx="2151929" cy="2105443"/>
            <a:chOff x="2540180" y="2187426"/>
            <a:chExt cx="297750" cy="491398"/>
          </a:xfrm>
        </p:grpSpPr>
        <p:sp>
          <p:nvSpPr>
            <p:cNvPr id="610" name="Google Shape;610;p69"/>
            <p:cNvSpPr/>
            <p:nvPr/>
          </p:nvSpPr>
          <p:spPr>
            <a:xfrm>
              <a:off x="2540180" y="2187426"/>
              <a:ext cx="297750" cy="491398"/>
            </a:xfrm>
            <a:custGeom>
              <a:rect b="b" l="l" r="r" t="t"/>
              <a:pathLst>
                <a:path extrusionOk="0" h="11816" w="11910">
                  <a:moveTo>
                    <a:pt x="5892" y="694"/>
                  </a:moveTo>
                  <a:cubicBezTo>
                    <a:pt x="7625" y="694"/>
                    <a:pt x="9043" y="2112"/>
                    <a:pt x="9043" y="3845"/>
                  </a:cubicBezTo>
                  <a:cubicBezTo>
                    <a:pt x="9043" y="5483"/>
                    <a:pt x="7751" y="6838"/>
                    <a:pt x="6081" y="6932"/>
                  </a:cubicBezTo>
                  <a:cubicBezTo>
                    <a:pt x="6018" y="6932"/>
                    <a:pt x="5987" y="6901"/>
                    <a:pt x="5924" y="6869"/>
                  </a:cubicBezTo>
                  <a:lnTo>
                    <a:pt x="5766" y="6711"/>
                  </a:lnTo>
                  <a:cubicBezTo>
                    <a:pt x="5297" y="6298"/>
                    <a:pt x="4683" y="6101"/>
                    <a:pt x="4072" y="6101"/>
                  </a:cubicBezTo>
                  <a:cubicBezTo>
                    <a:pt x="3985" y="6101"/>
                    <a:pt x="3899" y="6105"/>
                    <a:pt x="3813" y="6113"/>
                  </a:cubicBezTo>
                  <a:cubicBezTo>
                    <a:pt x="3151" y="5577"/>
                    <a:pt x="2773" y="4727"/>
                    <a:pt x="2773" y="3845"/>
                  </a:cubicBezTo>
                  <a:cubicBezTo>
                    <a:pt x="2773" y="2112"/>
                    <a:pt x="4191" y="694"/>
                    <a:pt x="5892" y="694"/>
                  </a:cubicBezTo>
                  <a:close/>
                  <a:moveTo>
                    <a:pt x="4171" y="6822"/>
                  </a:moveTo>
                  <a:cubicBezTo>
                    <a:pt x="4577" y="6822"/>
                    <a:pt x="4979" y="6964"/>
                    <a:pt x="5294" y="7247"/>
                  </a:cubicBezTo>
                  <a:cubicBezTo>
                    <a:pt x="5420" y="7373"/>
                    <a:pt x="5735" y="7657"/>
                    <a:pt x="5892" y="7657"/>
                  </a:cubicBezTo>
                  <a:lnTo>
                    <a:pt x="7972" y="7657"/>
                  </a:lnTo>
                  <a:cubicBezTo>
                    <a:pt x="8192" y="7657"/>
                    <a:pt x="8350" y="7814"/>
                    <a:pt x="8350" y="8003"/>
                  </a:cubicBezTo>
                  <a:cubicBezTo>
                    <a:pt x="8350" y="8192"/>
                    <a:pt x="8192" y="8350"/>
                    <a:pt x="7972" y="8350"/>
                  </a:cubicBezTo>
                  <a:lnTo>
                    <a:pt x="5514" y="8350"/>
                  </a:lnTo>
                  <a:cubicBezTo>
                    <a:pt x="5294" y="8350"/>
                    <a:pt x="5136" y="8507"/>
                    <a:pt x="5136" y="8728"/>
                  </a:cubicBezTo>
                  <a:cubicBezTo>
                    <a:pt x="5136" y="8917"/>
                    <a:pt x="5294" y="9074"/>
                    <a:pt x="5514" y="9074"/>
                  </a:cubicBezTo>
                  <a:lnTo>
                    <a:pt x="8224" y="9074"/>
                  </a:lnTo>
                  <a:cubicBezTo>
                    <a:pt x="8507" y="9074"/>
                    <a:pt x="8759" y="8948"/>
                    <a:pt x="8980" y="8759"/>
                  </a:cubicBezTo>
                  <a:lnTo>
                    <a:pt x="10492" y="7090"/>
                  </a:lnTo>
                  <a:cubicBezTo>
                    <a:pt x="10568" y="7033"/>
                    <a:pt x="10666" y="6987"/>
                    <a:pt x="10766" y="6987"/>
                  </a:cubicBezTo>
                  <a:cubicBezTo>
                    <a:pt x="10833" y="6987"/>
                    <a:pt x="10902" y="7008"/>
                    <a:pt x="10965" y="7058"/>
                  </a:cubicBezTo>
                  <a:cubicBezTo>
                    <a:pt x="11122" y="7184"/>
                    <a:pt x="11185" y="7373"/>
                    <a:pt x="11059" y="7531"/>
                  </a:cubicBezTo>
                  <a:lnTo>
                    <a:pt x="9389" y="9767"/>
                  </a:lnTo>
                  <a:cubicBezTo>
                    <a:pt x="9074" y="10209"/>
                    <a:pt x="8570" y="10492"/>
                    <a:pt x="8035" y="10492"/>
                  </a:cubicBezTo>
                  <a:lnTo>
                    <a:pt x="2773" y="10492"/>
                  </a:lnTo>
                  <a:lnTo>
                    <a:pt x="2773" y="7468"/>
                  </a:lnTo>
                  <a:lnTo>
                    <a:pt x="3025" y="7247"/>
                  </a:lnTo>
                  <a:cubicBezTo>
                    <a:pt x="3356" y="6964"/>
                    <a:pt x="3766" y="6822"/>
                    <a:pt x="4171" y="6822"/>
                  </a:cubicBezTo>
                  <a:close/>
                  <a:moveTo>
                    <a:pt x="1734" y="6932"/>
                  </a:moveTo>
                  <a:cubicBezTo>
                    <a:pt x="1923" y="6932"/>
                    <a:pt x="2080" y="7090"/>
                    <a:pt x="2080" y="7310"/>
                  </a:cubicBezTo>
                  <a:lnTo>
                    <a:pt x="2080" y="10807"/>
                  </a:lnTo>
                  <a:cubicBezTo>
                    <a:pt x="2080" y="10996"/>
                    <a:pt x="1923" y="11154"/>
                    <a:pt x="1734" y="11154"/>
                  </a:cubicBezTo>
                  <a:lnTo>
                    <a:pt x="662" y="11154"/>
                  </a:lnTo>
                  <a:lnTo>
                    <a:pt x="662" y="6932"/>
                  </a:lnTo>
                  <a:close/>
                  <a:moveTo>
                    <a:pt x="5924" y="1"/>
                  </a:moveTo>
                  <a:cubicBezTo>
                    <a:pt x="3844" y="1"/>
                    <a:pt x="2112" y="1734"/>
                    <a:pt x="2112" y="3845"/>
                  </a:cubicBezTo>
                  <a:cubicBezTo>
                    <a:pt x="2112" y="4790"/>
                    <a:pt x="2458" y="5672"/>
                    <a:pt x="3088" y="6396"/>
                  </a:cubicBezTo>
                  <a:cubicBezTo>
                    <a:pt x="2931" y="6459"/>
                    <a:pt x="2773" y="6585"/>
                    <a:pt x="2616" y="6711"/>
                  </a:cubicBezTo>
                  <a:cubicBezTo>
                    <a:pt x="2427" y="6428"/>
                    <a:pt x="2112" y="6270"/>
                    <a:pt x="1765" y="6270"/>
                  </a:cubicBezTo>
                  <a:lnTo>
                    <a:pt x="347" y="6270"/>
                  </a:lnTo>
                  <a:cubicBezTo>
                    <a:pt x="158" y="6270"/>
                    <a:pt x="1" y="6428"/>
                    <a:pt x="1" y="6585"/>
                  </a:cubicBezTo>
                  <a:lnTo>
                    <a:pt x="1" y="11469"/>
                  </a:lnTo>
                  <a:cubicBezTo>
                    <a:pt x="1" y="11658"/>
                    <a:pt x="158" y="11815"/>
                    <a:pt x="347" y="11815"/>
                  </a:cubicBezTo>
                  <a:lnTo>
                    <a:pt x="1765" y="11815"/>
                  </a:lnTo>
                  <a:cubicBezTo>
                    <a:pt x="2238" y="11815"/>
                    <a:pt x="2584" y="11563"/>
                    <a:pt x="2742" y="11122"/>
                  </a:cubicBezTo>
                  <a:lnTo>
                    <a:pt x="8035" y="11122"/>
                  </a:lnTo>
                  <a:cubicBezTo>
                    <a:pt x="8759" y="11122"/>
                    <a:pt x="9515" y="10776"/>
                    <a:pt x="9956" y="10146"/>
                  </a:cubicBezTo>
                  <a:lnTo>
                    <a:pt x="11595" y="7877"/>
                  </a:lnTo>
                  <a:cubicBezTo>
                    <a:pt x="11910" y="7468"/>
                    <a:pt x="11878" y="6838"/>
                    <a:pt x="11437" y="6459"/>
                  </a:cubicBezTo>
                  <a:cubicBezTo>
                    <a:pt x="11249" y="6301"/>
                    <a:pt x="11015" y="6221"/>
                    <a:pt x="10780" y="6221"/>
                  </a:cubicBezTo>
                  <a:cubicBezTo>
                    <a:pt x="10503" y="6221"/>
                    <a:pt x="10224" y="6332"/>
                    <a:pt x="10019" y="6554"/>
                  </a:cubicBezTo>
                  <a:lnTo>
                    <a:pt x="9011" y="7657"/>
                  </a:lnTo>
                  <a:cubicBezTo>
                    <a:pt x="8885" y="7247"/>
                    <a:pt x="8539" y="6932"/>
                    <a:pt x="8098" y="6932"/>
                  </a:cubicBezTo>
                  <a:cubicBezTo>
                    <a:pt x="8287" y="6838"/>
                    <a:pt x="8444" y="6680"/>
                    <a:pt x="8602" y="6522"/>
                  </a:cubicBezTo>
                  <a:cubicBezTo>
                    <a:pt x="9358" y="5798"/>
                    <a:pt x="9767" y="4821"/>
                    <a:pt x="9767" y="3845"/>
                  </a:cubicBezTo>
                  <a:cubicBezTo>
                    <a:pt x="9767" y="1734"/>
                    <a:pt x="8035" y="1"/>
                    <a:pt x="59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0C293"/>
                </a:solidFill>
              </a:endParaRPr>
            </a:p>
          </p:txBody>
        </p:sp>
        <p:sp>
          <p:nvSpPr>
            <p:cNvPr id="611" name="Google Shape;611;p69"/>
            <p:cNvSpPr/>
            <p:nvPr/>
          </p:nvSpPr>
          <p:spPr>
            <a:xfrm>
              <a:off x="2661879" y="2272142"/>
              <a:ext cx="54350" cy="121300"/>
            </a:xfrm>
            <a:custGeom>
              <a:rect b="b" l="l" r="r" t="t"/>
              <a:pathLst>
                <a:path extrusionOk="0" h="4852" w="2174">
                  <a:moveTo>
                    <a:pt x="1071" y="0"/>
                  </a:moveTo>
                  <a:cubicBezTo>
                    <a:pt x="882" y="0"/>
                    <a:pt x="725" y="158"/>
                    <a:pt x="725" y="347"/>
                  </a:cubicBezTo>
                  <a:lnTo>
                    <a:pt x="725" y="756"/>
                  </a:lnTo>
                  <a:cubicBezTo>
                    <a:pt x="315" y="914"/>
                    <a:pt x="63" y="1292"/>
                    <a:pt x="63" y="1733"/>
                  </a:cubicBezTo>
                  <a:cubicBezTo>
                    <a:pt x="0" y="2332"/>
                    <a:pt x="473" y="2804"/>
                    <a:pt x="1071" y="2804"/>
                  </a:cubicBezTo>
                  <a:cubicBezTo>
                    <a:pt x="1260" y="2804"/>
                    <a:pt x="1418" y="2962"/>
                    <a:pt x="1418" y="3151"/>
                  </a:cubicBezTo>
                  <a:cubicBezTo>
                    <a:pt x="1418" y="3308"/>
                    <a:pt x="1355" y="3434"/>
                    <a:pt x="1229" y="3466"/>
                  </a:cubicBezTo>
                  <a:cubicBezTo>
                    <a:pt x="1185" y="3492"/>
                    <a:pt x="1140" y="3503"/>
                    <a:pt x="1093" y="3503"/>
                  </a:cubicBezTo>
                  <a:cubicBezTo>
                    <a:pt x="970" y="3503"/>
                    <a:pt x="839" y="3422"/>
                    <a:pt x="725" y="3308"/>
                  </a:cubicBezTo>
                  <a:cubicBezTo>
                    <a:pt x="662" y="3245"/>
                    <a:pt x="575" y="3214"/>
                    <a:pt x="488" y="3214"/>
                  </a:cubicBezTo>
                  <a:cubicBezTo>
                    <a:pt x="402" y="3214"/>
                    <a:pt x="315" y="3245"/>
                    <a:pt x="252" y="3308"/>
                  </a:cubicBezTo>
                  <a:cubicBezTo>
                    <a:pt x="126" y="3434"/>
                    <a:pt x="126" y="3655"/>
                    <a:pt x="252" y="3781"/>
                  </a:cubicBezTo>
                  <a:cubicBezTo>
                    <a:pt x="410" y="3938"/>
                    <a:pt x="567" y="4064"/>
                    <a:pt x="756" y="4096"/>
                  </a:cubicBezTo>
                  <a:lnTo>
                    <a:pt x="756" y="4505"/>
                  </a:lnTo>
                  <a:cubicBezTo>
                    <a:pt x="756" y="4694"/>
                    <a:pt x="914" y="4852"/>
                    <a:pt x="1103" y="4852"/>
                  </a:cubicBezTo>
                  <a:cubicBezTo>
                    <a:pt x="1323" y="4852"/>
                    <a:pt x="1481" y="4694"/>
                    <a:pt x="1481" y="4505"/>
                  </a:cubicBezTo>
                  <a:lnTo>
                    <a:pt x="1481" y="4096"/>
                  </a:lnTo>
                  <a:cubicBezTo>
                    <a:pt x="1481" y="4096"/>
                    <a:pt x="1512" y="4096"/>
                    <a:pt x="1512" y="4064"/>
                  </a:cubicBezTo>
                  <a:cubicBezTo>
                    <a:pt x="1890" y="3907"/>
                    <a:pt x="2142" y="3497"/>
                    <a:pt x="2142" y="3119"/>
                  </a:cubicBezTo>
                  <a:cubicBezTo>
                    <a:pt x="2142" y="2521"/>
                    <a:pt x="1670" y="2079"/>
                    <a:pt x="1103" y="2079"/>
                  </a:cubicBezTo>
                  <a:cubicBezTo>
                    <a:pt x="914" y="2079"/>
                    <a:pt x="756" y="1922"/>
                    <a:pt x="756" y="1733"/>
                  </a:cubicBezTo>
                  <a:cubicBezTo>
                    <a:pt x="756" y="1575"/>
                    <a:pt x="851" y="1449"/>
                    <a:pt x="1008" y="1418"/>
                  </a:cubicBezTo>
                  <a:cubicBezTo>
                    <a:pt x="1047" y="1405"/>
                    <a:pt x="1085" y="1399"/>
                    <a:pt x="1124" y="1399"/>
                  </a:cubicBezTo>
                  <a:cubicBezTo>
                    <a:pt x="1273" y="1399"/>
                    <a:pt x="1418" y="1494"/>
                    <a:pt x="1544" y="1670"/>
                  </a:cubicBezTo>
                  <a:cubicBezTo>
                    <a:pt x="1610" y="1753"/>
                    <a:pt x="1703" y="1792"/>
                    <a:pt x="1795" y="1792"/>
                  </a:cubicBezTo>
                  <a:cubicBezTo>
                    <a:pt x="1876" y="1792"/>
                    <a:pt x="1957" y="1761"/>
                    <a:pt x="2016" y="1701"/>
                  </a:cubicBezTo>
                  <a:cubicBezTo>
                    <a:pt x="2174" y="1575"/>
                    <a:pt x="2174" y="1323"/>
                    <a:pt x="2048" y="1229"/>
                  </a:cubicBezTo>
                  <a:cubicBezTo>
                    <a:pt x="1859" y="977"/>
                    <a:pt x="1670" y="819"/>
                    <a:pt x="1418" y="756"/>
                  </a:cubicBezTo>
                  <a:lnTo>
                    <a:pt x="1418" y="347"/>
                  </a:ln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0C293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6" name="Google Shape;616;p70"/>
          <p:cNvGrpSpPr/>
          <p:nvPr/>
        </p:nvGrpSpPr>
        <p:grpSpPr>
          <a:xfrm>
            <a:off x="1278709" y="2132328"/>
            <a:ext cx="6752194" cy="1684464"/>
            <a:chOff x="1247650" y="2075423"/>
            <a:chExt cx="6648477" cy="1557238"/>
          </a:xfrm>
        </p:grpSpPr>
        <p:sp>
          <p:nvSpPr>
            <p:cNvPr id="617" name="Google Shape;617;p70"/>
            <p:cNvSpPr/>
            <p:nvPr/>
          </p:nvSpPr>
          <p:spPr>
            <a:xfrm>
              <a:off x="6633862" y="2075423"/>
              <a:ext cx="953444" cy="825696"/>
            </a:xfrm>
            <a:custGeom>
              <a:rect b="b" l="l" r="r" t="t"/>
              <a:pathLst>
                <a:path extrusionOk="0" h="50027" w="57767">
                  <a:moveTo>
                    <a:pt x="14439" y="0"/>
                  </a:moveTo>
                  <a:lnTo>
                    <a:pt x="0" y="25014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7" y="25014"/>
                  </a:lnTo>
                  <a:lnTo>
                    <a:pt x="43329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70"/>
            <p:cNvSpPr/>
            <p:nvPr/>
          </p:nvSpPr>
          <p:spPr>
            <a:xfrm>
              <a:off x="5359252" y="2806965"/>
              <a:ext cx="953461" cy="825696"/>
            </a:xfrm>
            <a:custGeom>
              <a:rect b="b" l="l" r="r" t="t"/>
              <a:pathLst>
                <a:path extrusionOk="0" h="50027" w="57768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7" y="25013"/>
                  </a:lnTo>
                  <a:lnTo>
                    <a:pt x="43329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70"/>
            <p:cNvSpPr/>
            <p:nvPr/>
          </p:nvSpPr>
          <p:spPr>
            <a:xfrm>
              <a:off x="1601478" y="2075425"/>
              <a:ext cx="953316" cy="825696"/>
            </a:xfrm>
            <a:custGeom>
              <a:rect b="b" l="l" r="r" t="t"/>
              <a:pathLst>
                <a:path extrusionOk="0" h="50027" w="57768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8" y="25013"/>
                  </a:lnTo>
                  <a:lnTo>
                    <a:pt x="43329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70"/>
            <p:cNvSpPr/>
            <p:nvPr/>
          </p:nvSpPr>
          <p:spPr>
            <a:xfrm>
              <a:off x="2857827" y="2807112"/>
              <a:ext cx="953370" cy="825320"/>
            </a:xfrm>
            <a:custGeom>
              <a:rect b="b" l="l" r="r" t="t"/>
              <a:pathLst>
                <a:path extrusionOk="0" h="50027" w="57780">
                  <a:moveTo>
                    <a:pt x="14452" y="0"/>
                  </a:moveTo>
                  <a:lnTo>
                    <a:pt x="0" y="25013"/>
                  </a:lnTo>
                  <a:lnTo>
                    <a:pt x="14452" y="50027"/>
                  </a:lnTo>
                  <a:lnTo>
                    <a:pt x="43328" y="50027"/>
                  </a:lnTo>
                  <a:lnTo>
                    <a:pt x="57780" y="25013"/>
                  </a:lnTo>
                  <a:lnTo>
                    <a:pt x="43328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70"/>
            <p:cNvSpPr/>
            <p:nvPr/>
          </p:nvSpPr>
          <p:spPr>
            <a:xfrm>
              <a:off x="4097386" y="2075425"/>
              <a:ext cx="953444" cy="825696"/>
            </a:xfrm>
            <a:custGeom>
              <a:rect b="b" l="l" r="r" t="t"/>
              <a:pathLst>
                <a:path extrusionOk="0" h="50027" w="57767">
                  <a:moveTo>
                    <a:pt x="14439" y="0"/>
                  </a:moveTo>
                  <a:lnTo>
                    <a:pt x="0" y="25013"/>
                  </a:lnTo>
                  <a:lnTo>
                    <a:pt x="14439" y="50027"/>
                  </a:lnTo>
                  <a:lnTo>
                    <a:pt x="43328" y="50027"/>
                  </a:lnTo>
                  <a:lnTo>
                    <a:pt x="57767" y="25013"/>
                  </a:lnTo>
                  <a:lnTo>
                    <a:pt x="43328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70"/>
            <p:cNvSpPr/>
            <p:nvPr/>
          </p:nvSpPr>
          <p:spPr>
            <a:xfrm>
              <a:off x="1247650" y="2490334"/>
              <a:ext cx="6648477" cy="729445"/>
            </a:xfrm>
            <a:custGeom>
              <a:rect b="b" l="l" r="r" t="t"/>
              <a:pathLst>
                <a:path extrusionOk="0" fill="none" h="31310" w="285373">
                  <a:moveTo>
                    <a:pt x="285373" y="3317"/>
                  </a:moveTo>
                  <a:lnTo>
                    <a:pt x="269256" y="31309"/>
                  </a:lnTo>
                  <a:lnTo>
                    <a:pt x="233095" y="31309"/>
                  </a:lnTo>
                  <a:lnTo>
                    <a:pt x="215067" y="352"/>
                  </a:lnTo>
                  <a:lnTo>
                    <a:pt x="179426" y="352"/>
                  </a:lnTo>
                  <a:lnTo>
                    <a:pt x="161606" y="31218"/>
                  </a:lnTo>
                  <a:lnTo>
                    <a:pt x="125718" y="31309"/>
                  </a:lnTo>
                  <a:lnTo>
                    <a:pt x="107651" y="0"/>
                  </a:lnTo>
                  <a:lnTo>
                    <a:pt x="71490" y="0"/>
                  </a:lnTo>
                  <a:lnTo>
                    <a:pt x="53669" y="31075"/>
                  </a:lnTo>
                  <a:lnTo>
                    <a:pt x="18042" y="31075"/>
                  </a:lnTo>
                  <a:lnTo>
                    <a:pt x="0" y="118"/>
                  </a:lnTo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miter lim="1300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3" name="Google Shape;623;p70"/>
          <p:cNvSpPr txBox="1"/>
          <p:nvPr>
            <p:ph type="ctrTitle"/>
          </p:nvPr>
        </p:nvSpPr>
        <p:spPr>
          <a:xfrm flipH="1">
            <a:off x="622800" y="454555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ESEMPI DI OS</a:t>
            </a:r>
            <a:endParaRPr/>
          </a:p>
        </p:txBody>
      </p:sp>
      <p:sp>
        <p:nvSpPr>
          <p:cNvPr id="624" name="Google Shape;624;p70"/>
          <p:cNvSpPr txBox="1"/>
          <p:nvPr>
            <p:ph idx="4" type="subTitle"/>
          </p:nvPr>
        </p:nvSpPr>
        <p:spPr>
          <a:xfrm>
            <a:off x="1335270" y="1687610"/>
            <a:ext cx="15558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Firefox</a:t>
            </a:r>
            <a:endParaRPr/>
          </a:p>
        </p:txBody>
      </p:sp>
      <p:sp>
        <p:nvSpPr>
          <p:cNvPr id="625" name="Google Shape;625;p70"/>
          <p:cNvSpPr txBox="1"/>
          <p:nvPr>
            <p:ph idx="5" type="subTitle"/>
          </p:nvPr>
        </p:nvSpPr>
        <p:spPr>
          <a:xfrm>
            <a:off x="3876899" y="1687610"/>
            <a:ext cx="15558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Linux</a:t>
            </a:r>
            <a:endParaRPr/>
          </a:p>
        </p:txBody>
      </p:sp>
      <p:sp>
        <p:nvSpPr>
          <p:cNvPr id="626" name="Google Shape;626;p70"/>
          <p:cNvSpPr txBox="1"/>
          <p:nvPr>
            <p:ph idx="6" type="subTitle"/>
          </p:nvPr>
        </p:nvSpPr>
        <p:spPr>
          <a:xfrm>
            <a:off x="6418520" y="1687598"/>
            <a:ext cx="15558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Office</a:t>
            </a:r>
            <a:endParaRPr/>
          </a:p>
        </p:txBody>
      </p:sp>
      <p:sp>
        <p:nvSpPr>
          <p:cNvPr id="627" name="Google Shape;627;p70"/>
          <p:cNvSpPr txBox="1"/>
          <p:nvPr>
            <p:ph idx="9" type="subTitle"/>
          </p:nvPr>
        </p:nvSpPr>
        <p:spPr>
          <a:xfrm>
            <a:off x="2612611" y="3800573"/>
            <a:ext cx="15558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Web Server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70"/>
          <p:cNvSpPr txBox="1"/>
          <p:nvPr>
            <p:ph idx="13" type="subTitle"/>
          </p:nvPr>
        </p:nvSpPr>
        <p:spPr>
          <a:xfrm>
            <a:off x="5159558" y="3800578"/>
            <a:ext cx="15558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Android</a:t>
            </a:r>
            <a:endParaRPr/>
          </a:p>
        </p:txBody>
      </p:sp>
      <p:pic>
        <p:nvPicPr>
          <p:cNvPr id="629" name="Google Shape;629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5450" y="2339250"/>
            <a:ext cx="455456" cy="46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0" name="Google Shape;630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8109" y="3055825"/>
            <a:ext cx="584776" cy="58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1" name="Google Shape;631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62414" y="2228412"/>
            <a:ext cx="584776" cy="686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2" name="Google Shape;632;p7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30823" y="3004875"/>
            <a:ext cx="613264" cy="68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3" name="Google Shape;633;p7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68700" y="2279350"/>
            <a:ext cx="584774" cy="58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71"/>
          <p:cNvSpPr txBox="1"/>
          <p:nvPr>
            <p:ph type="ctrTitle"/>
          </p:nvPr>
        </p:nvSpPr>
        <p:spPr>
          <a:xfrm flipH="1">
            <a:off x="2593950" y="330400"/>
            <a:ext cx="39561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IMPATTO QUOTIDIANO</a:t>
            </a:r>
            <a:endParaRPr/>
          </a:p>
        </p:txBody>
      </p:sp>
      <p:grpSp>
        <p:nvGrpSpPr>
          <p:cNvPr id="639" name="Google Shape;639;p71"/>
          <p:cNvGrpSpPr/>
          <p:nvPr/>
        </p:nvGrpSpPr>
        <p:grpSpPr>
          <a:xfrm>
            <a:off x="4846718" y="1444967"/>
            <a:ext cx="965034" cy="961337"/>
            <a:chOff x="3342725" y="2620775"/>
            <a:chExt cx="338775" cy="481825"/>
          </a:xfrm>
        </p:grpSpPr>
        <p:sp>
          <p:nvSpPr>
            <p:cNvPr id="640" name="Google Shape;640;p71"/>
            <p:cNvSpPr/>
            <p:nvPr/>
          </p:nvSpPr>
          <p:spPr>
            <a:xfrm>
              <a:off x="3342725" y="2620775"/>
              <a:ext cx="338775" cy="56475"/>
            </a:xfrm>
            <a:custGeom>
              <a:rect b="b" l="l" r="r" t="t"/>
              <a:pathLst>
                <a:path extrusionOk="0" h="2259" w="13551">
                  <a:moveTo>
                    <a:pt x="1693" y="0"/>
                  </a:moveTo>
                  <a:cubicBezTo>
                    <a:pt x="756" y="0"/>
                    <a:pt x="0" y="759"/>
                    <a:pt x="0" y="1695"/>
                  </a:cubicBezTo>
                  <a:lnTo>
                    <a:pt x="0" y="2259"/>
                  </a:lnTo>
                  <a:lnTo>
                    <a:pt x="13551" y="2259"/>
                  </a:lnTo>
                  <a:lnTo>
                    <a:pt x="13551" y="1695"/>
                  </a:lnTo>
                  <a:cubicBezTo>
                    <a:pt x="13548" y="759"/>
                    <a:pt x="12792" y="0"/>
                    <a:pt x="118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641" name="Google Shape;641;p71"/>
            <p:cNvSpPr/>
            <p:nvPr/>
          </p:nvSpPr>
          <p:spPr>
            <a:xfrm>
              <a:off x="3342725" y="2705450"/>
              <a:ext cx="338775" cy="284225"/>
            </a:xfrm>
            <a:custGeom>
              <a:rect b="b" l="l" r="r" t="t"/>
              <a:pathLst>
                <a:path extrusionOk="0" h="11369" w="13551">
                  <a:moveTo>
                    <a:pt x="0" y="1"/>
                  </a:moveTo>
                  <a:lnTo>
                    <a:pt x="0" y="11368"/>
                  </a:lnTo>
                  <a:lnTo>
                    <a:pt x="13551" y="11368"/>
                  </a:lnTo>
                  <a:lnTo>
                    <a:pt x="135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642" name="Google Shape;642;p71"/>
            <p:cNvSpPr/>
            <p:nvPr/>
          </p:nvSpPr>
          <p:spPr>
            <a:xfrm>
              <a:off x="3342725" y="3017875"/>
              <a:ext cx="338775" cy="84725"/>
            </a:xfrm>
            <a:custGeom>
              <a:rect b="b" l="l" r="r" t="t"/>
              <a:pathLst>
                <a:path extrusionOk="0" h="3389" w="13551">
                  <a:moveTo>
                    <a:pt x="8224" y="1205"/>
                  </a:moveTo>
                  <a:cubicBezTo>
                    <a:pt x="8534" y="1205"/>
                    <a:pt x="8787" y="1458"/>
                    <a:pt x="8787" y="1771"/>
                  </a:cubicBezTo>
                  <a:cubicBezTo>
                    <a:pt x="8787" y="2081"/>
                    <a:pt x="8534" y="2334"/>
                    <a:pt x="8224" y="2334"/>
                  </a:cubicBezTo>
                  <a:lnTo>
                    <a:pt x="5324" y="2334"/>
                  </a:lnTo>
                  <a:cubicBezTo>
                    <a:pt x="5014" y="2334"/>
                    <a:pt x="4761" y="2081"/>
                    <a:pt x="4761" y="1771"/>
                  </a:cubicBezTo>
                  <a:cubicBezTo>
                    <a:pt x="4761" y="1458"/>
                    <a:pt x="5014" y="1205"/>
                    <a:pt x="5324" y="1205"/>
                  </a:cubicBezTo>
                  <a:close/>
                  <a:moveTo>
                    <a:pt x="0" y="0"/>
                  </a:moveTo>
                  <a:lnTo>
                    <a:pt x="0" y="1696"/>
                  </a:lnTo>
                  <a:cubicBezTo>
                    <a:pt x="0" y="2629"/>
                    <a:pt x="756" y="3388"/>
                    <a:pt x="1693" y="3388"/>
                  </a:cubicBezTo>
                  <a:lnTo>
                    <a:pt x="11855" y="3388"/>
                  </a:lnTo>
                  <a:cubicBezTo>
                    <a:pt x="12792" y="3388"/>
                    <a:pt x="13548" y="2629"/>
                    <a:pt x="13551" y="1696"/>
                  </a:cubicBezTo>
                  <a:lnTo>
                    <a:pt x="135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435D74"/>
                </a:solidFill>
              </a:endParaRPr>
            </a:p>
          </p:txBody>
        </p:sp>
      </p:grpSp>
      <p:grpSp>
        <p:nvGrpSpPr>
          <p:cNvPr id="643" name="Google Shape;643;p71"/>
          <p:cNvGrpSpPr/>
          <p:nvPr/>
        </p:nvGrpSpPr>
        <p:grpSpPr>
          <a:xfrm>
            <a:off x="3118021" y="1384660"/>
            <a:ext cx="1094083" cy="961325"/>
            <a:chOff x="-27358650" y="1961575"/>
            <a:chExt cx="296950" cy="296175"/>
          </a:xfrm>
        </p:grpSpPr>
        <p:sp>
          <p:nvSpPr>
            <p:cNvPr id="644" name="Google Shape;644;p71"/>
            <p:cNvSpPr/>
            <p:nvPr/>
          </p:nvSpPr>
          <p:spPr>
            <a:xfrm>
              <a:off x="-27358650" y="1961575"/>
              <a:ext cx="296950" cy="296175"/>
            </a:xfrm>
            <a:custGeom>
              <a:rect b="b" l="l" r="r" t="t"/>
              <a:pathLst>
                <a:path extrusionOk="0" h="11847" w="11878">
                  <a:moveTo>
                    <a:pt x="7719" y="2080"/>
                  </a:moveTo>
                  <a:lnTo>
                    <a:pt x="7719" y="2836"/>
                  </a:lnTo>
                  <a:lnTo>
                    <a:pt x="4222" y="2836"/>
                  </a:lnTo>
                  <a:lnTo>
                    <a:pt x="4222" y="2080"/>
                  </a:lnTo>
                  <a:close/>
                  <a:moveTo>
                    <a:pt x="8034" y="693"/>
                  </a:moveTo>
                  <a:cubicBezTo>
                    <a:pt x="8633" y="693"/>
                    <a:pt x="9074" y="1166"/>
                    <a:pt x="9074" y="1733"/>
                  </a:cubicBezTo>
                  <a:lnTo>
                    <a:pt x="9074" y="2836"/>
                  </a:lnTo>
                  <a:lnTo>
                    <a:pt x="8349" y="2836"/>
                  </a:lnTo>
                  <a:lnTo>
                    <a:pt x="8349" y="1733"/>
                  </a:lnTo>
                  <a:cubicBezTo>
                    <a:pt x="8349" y="1513"/>
                    <a:pt x="8192" y="1355"/>
                    <a:pt x="8002" y="1355"/>
                  </a:cubicBezTo>
                  <a:lnTo>
                    <a:pt x="3781" y="1355"/>
                  </a:lnTo>
                  <a:cubicBezTo>
                    <a:pt x="3592" y="1355"/>
                    <a:pt x="3434" y="1513"/>
                    <a:pt x="3434" y="1733"/>
                  </a:cubicBezTo>
                  <a:lnTo>
                    <a:pt x="3434" y="2836"/>
                  </a:lnTo>
                  <a:lnTo>
                    <a:pt x="2741" y="2836"/>
                  </a:lnTo>
                  <a:lnTo>
                    <a:pt x="2741" y="1733"/>
                  </a:lnTo>
                  <a:lnTo>
                    <a:pt x="2804" y="1733"/>
                  </a:lnTo>
                  <a:cubicBezTo>
                    <a:pt x="2804" y="1134"/>
                    <a:pt x="3277" y="693"/>
                    <a:pt x="3844" y="693"/>
                  </a:cubicBezTo>
                  <a:close/>
                  <a:moveTo>
                    <a:pt x="10176" y="3497"/>
                  </a:moveTo>
                  <a:cubicBezTo>
                    <a:pt x="10617" y="3497"/>
                    <a:pt x="10995" y="3781"/>
                    <a:pt x="11153" y="4190"/>
                  </a:cubicBezTo>
                  <a:lnTo>
                    <a:pt x="851" y="4190"/>
                  </a:lnTo>
                  <a:cubicBezTo>
                    <a:pt x="914" y="3812"/>
                    <a:pt x="1323" y="3497"/>
                    <a:pt x="1796" y="3497"/>
                  </a:cubicBezTo>
                  <a:close/>
                  <a:moveTo>
                    <a:pt x="11153" y="4915"/>
                  </a:moveTo>
                  <a:lnTo>
                    <a:pt x="11153" y="6301"/>
                  </a:lnTo>
                  <a:lnTo>
                    <a:pt x="10460" y="6301"/>
                  </a:lnTo>
                  <a:lnTo>
                    <a:pt x="10460" y="5923"/>
                  </a:lnTo>
                  <a:cubicBezTo>
                    <a:pt x="10491" y="5734"/>
                    <a:pt x="10334" y="5577"/>
                    <a:pt x="10145" y="5577"/>
                  </a:cubicBezTo>
                  <a:lnTo>
                    <a:pt x="8759" y="5577"/>
                  </a:lnTo>
                  <a:cubicBezTo>
                    <a:pt x="8570" y="5577"/>
                    <a:pt x="8412" y="5734"/>
                    <a:pt x="8412" y="5923"/>
                  </a:cubicBezTo>
                  <a:lnTo>
                    <a:pt x="8412" y="6301"/>
                  </a:lnTo>
                  <a:lnTo>
                    <a:pt x="3529" y="6301"/>
                  </a:lnTo>
                  <a:lnTo>
                    <a:pt x="3529" y="5923"/>
                  </a:lnTo>
                  <a:cubicBezTo>
                    <a:pt x="3529" y="5734"/>
                    <a:pt x="3371" y="5577"/>
                    <a:pt x="3151" y="5577"/>
                  </a:cubicBezTo>
                  <a:lnTo>
                    <a:pt x="1796" y="5577"/>
                  </a:lnTo>
                  <a:cubicBezTo>
                    <a:pt x="1575" y="5577"/>
                    <a:pt x="1418" y="5734"/>
                    <a:pt x="1418" y="5923"/>
                  </a:cubicBezTo>
                  <a:lnTo>
                    <a:pt x="1418" y="6301"/>
                  </a:lnTo>
                  <a:lnTo>
                    <a:pt x="725" y="6301"/>
                  </a:lnTo>
                  <a:lnTo>
                    <a:pt x="725" y="4915"/>
                  </a:lnTo>
                  <a:close/>
                  <a:moveTo>
                    <a:pt x="2836" y="6301"/>
                  </a:moveTo>
                  <a:lnTo>
                    <a:pt x="2836" y="8034"/>
                  </a:lnTo>
                  <a:cubicBezTo>
                    <a:pt x="2836" y="8223"/>
                    <a:pt x="2678" y="8381"/>
                    <a:pt x="2489" y="8381"/>
                  </a:cubicBezTo>
                  <a:cubicBezTo>
                    <a:pt x="2300" y="8381"/>
                    <a:pt x="2143" y="8223"/>
                    <a:pt x="2143" y="8034"/>
                  </a:cubicBezTo>
                  <a:lnTo>
                    <a:pt x="2143" y="6301"/>
                  </a:lnTo>
                  <a:close/>
                  <a:moveTo>
                    <a:pt x="9830" y="6301"/>
                  </a:moveTo>
                  <a:lnTo>
                    <a:pt x="9830" y="8034"/>
                  </a:lnTo>
                  <a:cubicBezTo>
                    <a:pt x="9830" y="8223"/>
                    <a:pt x="9672" y="8381"/>
                    <a:pt x="9452" y="8381"/>
                  </a:cubicBezTo>
                  <a:cubicBezTo>
                    <a:pt x="9263" y="8381"/>
                    <a:pt x="9105" y="8223"/>
                    <a:pt x="9105" y="8034"/>
                  </a:cubicBezTo>
                  <a:lnTo>
                    <a:pt x="9105" y="6301"/>
                  </a:lnTo>
                  <a:close/>
                  <a:moveTo>
                    <a:pt x="11121" y="6994"/>
                  </a:moveTo>
                  <a:lnTo>
                    <a:pt x="11121" y="10113"/>
                  </a:lnTo>
                  <a:cubicBezTo>
                    <a:pt x="11184" y="10649"/>
                    <a:pt x="10712" y="11121"/>
                    <a:pt x="10145" y="11121"/>
                  </a:cubicBezTo>
                  <a:lnTo>
                    <a:pt x="1733" y="11121"/>
                  </a:lnTo>
                  <a:cubicBezTo>
                    <a:pt x="1166" y="11121"/>
                    <a:pt x="725" y="10649"/>
                    <a:pt x="725" y="10113"/>
                  </a:cubicBezTo>
                  <a:lnTo>
                    <a:pt x="725" y="6994"/>
                  </a:lnTo>
                  <a:lnTo>
                    <a:pt x="1418" y="6994"/>
                  </a:lnTo>
                  <a:lnTo>
                    <a:pt x="1418" y="8034"/>
                  </a:lnTo>
                  <a:cubicBezTo>
                    <a:pt x="1418" y="8601"/>
                    <a:pt x="1891" y="9042"/>
                    <a:pt x="2458" y="9042"/>
                  </a:cubicBezTo>
                  <a:cubicBezTo>
                    <a:pt x="2993" y="9042"/>
                    <a:pt x="3466" y="8570"/>
                    <a:pt x="3466" y="8034"/>
                  </a:cubicBezTo>
                  <a:lnTo>
                    <a:pt x="3466" y="6994"/>
                  </a:lnTo>
                  <a:lnTo>
                    <a:pt x="8349" y="6994"/>
                  </a:lnTo>
                  <a:lnTo>
                    <a:pt x="8349" y="8034"/>
                  </a:lnTo>
                  <a:cubicBezTo>
                    <a:pt x="8349" y="8601"/>
                    <a:pt x="8822" y="9042"/>
                    <a:pt x="9389" y="9042"/>
                  </a:cubicBezTo>
                  <a:cubicBezTo>
                    <a:pt x="9924" y="9042"/>
                    <a:pt x="10397" y="8570"/>
                    <a:pt x="10397" y="8034"/>
                  </a:cubicBezTo>
                  <a:lnTo>
                    <a:pt x="10397" y="6994"/>
                  </a:lnTo>
                  <a:close/>
                  <a:moveTo>
                    <a:pt x="3844" y="0"/>
                  </a:moveTo>
                  <a:cubicBezTo>
                    <a:pt x="2899" y="0"/>
                    <a:pt x="2111" y="788"/>
                    <a:pt x="2111" y="1733"/>
                  </a:cubicBezTo>
                  <a:lnTo>
                    <a:pt x="2111" y="2836"/>
                  </a:lnTo>
                  <a:lnTo>
                    <a:pt x="1733" y="2836"/>
                  </a:lnTo>
                  <a:cubicBezTo>
                    <a:pt x="788" y="2836"/>
                    <a:pt x="0" y="3623"/>
                    <a:pt x="0" y="4568"/>
                  </a:cubicBezTo>
                  <a:lnTo>
                    <a:pt x="0" y="10113"/>
                  </a:lnTo>
                  <a:cubicBezTo>
                    <a:pt x="0" y="11058"/>
                    <a:pt x="788" y="11846"/>
                    <a:pt x="1733" y="11846"/>
                  </a:cubicBezTo>
                  <a:lnTo>
                    <a:pt x="10145" y="11846"/>
                  </a:lnTo>
                  <a:cubicBezTo>
                    <a:pt x="11090" y="11846"/>
                    <a:pt x="11878" y="11058"/>
                    <a:pt x="11878" y="10113"/>
                  </a:cubicBezTo>
                  <a:lnTo>
                    <a:pt x="11878" y="4568"/>
                  </a:lnTo>
                  <a:cubicBezTo>
                    <a:pt x="11878" y="3623"/>
                    <a:pt x="11121" y="2836"/>
                    <a:pt x="10145" y="2836"/>
                  </a:cubicBezTo>
                  <a:lnTo>
                    <a:pt x="9767" y="2836"/>
                  </a:lnTo>
                  <a:lnTo>
                    <a:pt x="9767" y="1733"/>
                  </a:lnTo>
                  <a:cubicBezTo>
                    <a:pt x="9767" y="788"/>
                    <a:pt x="8979" y="0"/>
                    <a:pt x="80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71"/>
            <p:cNvSpPr/>
            <p:nvPr/>
          </p:nvSpPr>
          <p:spPr>
            <a:xfrm>
              <a:off x="-27246025" y="2152175"/>
              <a:ext cx="70900" cy="70900"/>
            </a:xfrm>
            <a:custGeom>
              <a:rect b="b" l="l" r="r" t="t"/>
              <a:pathLst>
                <a:path extrusionOk="0" h="2836" w="2836">
                  <a:moveTo>
                    <a:pt x="1418" y="0"/>
                  </a:moveTo>
                  <a:cubicBezTo>
                    <a:pt x="1229" y="0"/>
                    <a:pt x="1072" y="158"/>
                    <a:pt x="1072" y="347"/>
                  </a:cubicBezTo>
                  <a:lnTo>
                    <a:pt x="1072" y="1072"/>
                  </a:lnTo>
                  <a:lnTo>
                    <a:pt x="347" y="1072"/>
                  </a:lnTo>
                  <a:cubicBezTo>
                    <a:pt x="158" y="1072"/>
                    <a:pt x="0" y="1229"/>
                    <a:pt x="0" y="1418"/>
                  </a:cubicBezTo>
                  <a:cubicBezTo>
                    <a:pt x="0" y="1607"/>
                    <a:pt x="158" y="1765"/>
                    <a:pt x="347" y="1765"/>
                  </a:cubicBezTo>
                  <a:lnTo>
                    <a:pt x="1072" y="1765"/>
                  </a:lnTo>
                  <a:lnTo>
                    <a:pt x="1072" y="2489"/>
                  </a:lnTo>
                  <a:cubicBezTo>
                    <a:pt x="1072" y="2678"/>
                    <a:pt x="1229" y="2836"/>
                    <a:pt x="1418" y="2836"/>
                  </a:cubicBezTo>
                  <a:cubicBezTo>
                    <a:pt x="1607" y="2836"/>
                    <a:pt x="1765" y="2678"/>
                    <a:pt x="1765" y="2489"/>
                  </a:cubicBezTo>
                  <a:lnTo>
                    <a:pt x="1765" y="1765"/>
                  </a:lnTo>
                  <a:lnTo>
                    <a:pt x="2489" y="1765"/>
                  </a:lnTo>
                  <a:cubicBezTo>
                    <a:pt x="2678" y="1765"/>
                    <a:pt x="2836" y="1607"/>
                    <a:pt x="2836" y="1418"/>
                  </a:cubicBezTo>
                  <a:cubicBezTo>
                    <a:pt x="2836" y="1229"/>
                    <a:pt x="2678" y="1072"/>
                    <a:pt x="2489" y="1072"/>
                  </a:cubicBezTo>
                  <a:lnTo>
                    <a:pt x="1765" y="1072"/>
                  </a:lnTo>
                  <a:lnTo>
                    <a:pt x="1765" y="347"/>
                  </a:lnTo>
                  <a:cubicBezTo>
                    <a:pt x="1765" y="158"/>
                    <a:pt x="1607" y="0"/>
                    <a:pt x="14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6" name="Google Shape;646;p71"/>
          <p:cNvSpPr/>
          <p:nvPr/>
        </p:nvSpPr>
        <p:spPr>
          <a:xfrm>
            <a:off x="4846725" y="3001100"/>
            <a:ext cx="1094091" cy="961319"/>
          </a:xfrm>
          <a:custGeom>
            <a:rect b="b" l="l" r="r" t="t"/>
            <a:pathLst>
              <a:path extrusionOk="0" h="11563" w="12698">
                <a:moveTo>
                  <a:pt x="2490" y="820"/>
                </a:moveTo>
                <a:cubicBezTo>
                  <a:pt x="3529" y="914"/>
                  <a:pt x="4600" y="1292"/>
                  <a:pt x="5483" y="2017"/>
                </a:cubicBezTo>
                <a:lnTo>
                  <a:pt x="5798" y="2237"/>
                </a:lnTo>
                <a:lnTo>
                  <a:pt x="5798" y="10334"/>
                </a:lnTo>
                <a:lnTo>
                  <a:pt x="5766" y="10334"/>
                </a:lnTo>
                <a:cubicBezTo>
                  <a:pt x="4789" y="9609"/>
                  <a:pt x="3655" y="9168"/>
                  <a:pt x="2490" y="9105"/>
                </a:cubicBezTo>
                <a:lnTo>
                  <a:pt x="2490" y="820"/>
                </a:lnTo>
                <a:close/>
                <a:moveTo>
                  <a:pt x="9925" y="883"/>
                </a:moveTo>
                <a:lnTo>
                  <a:pt x="9925" y="9137"/>
                </a:lnTo>
                <a:cubicBezTo>
                  <a:pt x="8728" y="9200"/>
                  <a:pt x="7593" y="9609"/>
                  <a:pt x="6617" y="10334"/>
                </a:cubicBezTo>
                <a:lnTo>
                  <a:pt x="6617" y="2300"/>
                </a:lnTo>
                <a:lnTo>
                  <a:pt x="6932" y="2048"/>
                </a:lnTo>
                <a:cubicBezTo>
                  <a:pt x="7782" y="1355"/>
                  <a:pt x="8854" y="946"/>
                  <a:pt x="9925" y="883"/>
                </a:cubicBezTo>
                <a:close/>
                <a:moveTo>
                  <a:pt x="1702" y="2458"/>
                </a:moveTo>
                <a:lnTo>
                  <a:pt x="1702" y="9483"/>
                </a:lnTo>
                <a:cubicBezTo>
                  <a:pt x="1702" y="9735"/>
                  <a:pt x="1891" y="9924"/>
                  <a:pt x="2080" y="9924"/>
                </a:cubicBezTo>
                <a:cubicBezTo>
                  <a:pt x="3057" y="9924"/>
                  <a:pt x="4096" y="10208"/>
                  <a:pt x="4978" y="10744"/>
                </a:cubicBezTo>
                <a:lnTo>
                  <a:pt x="1261" y="10744"/>
                </a:lnTo>
                <a:cubicBezTo>
                  <a:pt x="1009" y="10744"/>
                  <a:pt x="851" y="10555"/>
                  <a:pt x="851" y="10334"/>
                </a:cubicBezTo>
                <a:lnTo>
                  <a:pt x="851" y="2867"/>
                </a:lnTo>
                <a:cubicBezTo>
                  <a:pt x="851" y="2647"/>
                  <a:pt x="1040" y="2489"/>
                  <a:pt x="1261" y="2458"/>
                </a:cubicBezTo>
                <a:close/>
                <a:moveTo>
                  <a:pt x="11406" y="2458"/>
                </a:moveTo>
                <a:cubicBezTo>
                  <a:pt x="11658" y="2458"/>
                  <a:pt x="11815" y="2647"/>
                  <a:pt x="11847" y="2867"/>
                </a:cubicBezTo>
                <a:lnTo>
                  <a:pt x="11847" y="10334"/>
                </a:lnTo>
                <a:cubicBezTo>
                  <a:pt x="11847" y="10555"/>
                  <a:pt x="11658" y="10712"/>
                  <a:pt x="11406" y="10744"/>
                </a:cubicBezTo>
                <a:lnTo>
                  <a:pt x="7436" y="10744"/>
                </a:lnTo>
                <a:cubicBezTo>
                  <a:pt x="8255" y="10239"/>
                  <a:pt x="9295" y="9924"/>
                  <a:pt x="10303" y="9924"/>
                </a:cubicBezTo>
                <a:cubicBezTo>
                  <a:pt x="10555" y="9924"/>
                  <a:pt x="10712" y="9735"/>
                  <a:pt x="10712" y="9483"/>
                </a:cubicBezTo>
                <a:lnTo>
                  <a:pt x="10712" y="2458"/>
                </a:lnTo>
                <a:close/>
                <a:moveTo>
                  <a:pt x="2080" y="0"/>
                </a:moveTo>
                <a:cubicBezTo>
                  <a:pt x="1828" y="0"/>
                  <a:pt x="1670" y="189"/>
                  <a:pt x="1670" y="410"/>
                </a:cubicBezTo>
                <a:lnTo>
                  <a:pt x="1670" y="1670"/>
                </a:lnTo>
                <a:lnTo>
                  <a:pt x="1261" y="1670"/>
                </a:lnTo>
                <a:cubicBezTo>
                  <a:pt x="568" y="1670"/>
                  <a:pt x="1" y="2206"/>
                  <a:pt x="32" y="2930"/>
                </a:cubicBezTo>
                <a:lnTo>
                  <a:pt x="32" y="10334"/>
                </a:lnTo>
                <a:cubicBezTo>
                  <a:pt x="32" y="10996"/>
                  <a:pt x="568" y="11563"/>
                  <a:pt x="1261" y="11563"/>
                </a:cubicBezTo>
                <a:lnTo>
                  <a:pt x="11437" y="11563"/>
                </a:lnTo>
                <a:cubicBezTo>
                  <a:pt x="12130" y="11563"/>
                  <a:pt x="12697" y="11027"/>
                  <a:pt x="12697" y="10334"/>
                </a:cubicBezTo>
                <a:lnTo>
                  <a:pt x="12697" y="2867"/>
                </a:lnTo>
                <a:cubicBezTo>
                  <a:pt x="12666" y="2206"/>
                  <a:pt x="12130" y="1670"/>
                  <a:pt x="11437" y="1670"/>
                </a:cubicBezTo>
                <a:lnTo>
                  <a:pt x="10744" y="1670"/>
                </a:lnTo>
                <a:lnTo>
                  <a:pt x="10744" y="410"/>
                </a:lnTo>
                <a:cubicBezTo>
                  <a:pt x="10744" y="158"/>
                  <a:pt x="10555" y="0"/>
                  <a:pt x="10334" y="0"/>
                </a:cubicBezTo>
                <a:cubicBezTo>
                  <a:pt x="8980" y="0"/>
                  <a:pt x="7562" y="473"/>
                  <a:pt x="6396" y="1387"/>
                </a:cubicBezTo>
                <a:lnTo>
                  <a:pt x="6207" y="1544"/>
                </a:lnTo>
                <a:lnTo>
                  <a:pt x="6018" y="1387"/>
                </a:lnTo>
                <a:cubicBezTo>
                  <a:pt x="4915" y="473"/>
                  <a:pt x="3498" y="0"/>
                  <a:pt x="208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71"/>
          <p:cNvSpPr/>
          <p:nvPr/>
        </p:nvSpPr>
        <p:spPr>
          <a:xfrm>
            <a:off x="3118019" y="2924694"/>
            <a:ext cx="1094073" cy="1037719"/>
          </a:xfrm>
          <a:custGeom>
            <a:rect b="b" l="l" r="r" t="t"/>
            <a:pathLst>
              <a:path extrusionOk="0" h="11721" w="11816">
                <a:moveTo>
                  <a:pt x="2395" y="631"/>
                </a:moveTo>
                <a:cubicBezTo>
                  <a:pt x="2584" y="631"/>
                  <a:pt x="2742" y="789"/>
                  <a:pt x="2742" y="978"/>
                </a:cubicBezTo>
                <a:cubicBezTo>
                  <a:pt x="2742" y="1167"/>
                  <a:pt x="2584" y="1324"/>
                  <a:pt x="2395" y="1324"/>
                </a:cubicBezTo>
                <a:lnTo>
                  <a:pt x="1009" y="1324"/>
                </a:lnTo>
                <a:cubicBezTo>
                  <a:pt x="820" y="1324"/>
                  <a:pt x="663" y="1167"/>
                  <a:pt x="663" y="978"/>
                </a:cubicBezTo>
                <a:cubicBezTo>
                  <a:pt x="663" y="789"/>
                  <a:pt x="820" y="631"/>
                  <a:pt x="1009" y="631"/>
                </a:cubicBezTo>
                <a:close/>
                <a:moveTo>
                  <a:pt x="6554" y="631"/>
                </a:moveTo>
                <a:cubicBezTo>
                  <a:pt x="6774" y="631"/>
                  <a:pt x="6932" y="789"/>
                  <a:pt x="6932" y="978"/>
                </a:cubicBezTo>
                <a:cubicBezTo>
                  <a:pt x="6932" y="1167"/>
                  <a:pt x="6774" y="1324"/>
                  <a:pt x="6554" y="1324"/>
                </a:cubicBezTo>
                <a:lnTo>
                  <a:pt x="5199" y="1324"/>
                </a:lnTo>
                <a:cubicBezTo>
                  <a:pt x="4979" y="1324"/>
                  <a:pt x="4821" y="1167"/>
                  <a:pt x="4821" y="978"/>
                </a:cubicBezTo>
                <a:cubicBezTo>
                  <a:pt x="4821" y="789"/>
                  <a:pt x="4979" y="631"/>
                  <a:pt x="5199" y="631"/>
                </a:cubicBezTo>
                <a:close/>
                <a:moveTo>
                  <a:pt x="10776" y="631"/>
                </a:moveTo>
                <a:cubicBezTo>
                  <a:pt x="10965" y="631"/>
                  <a:pt x="11122" y="789"/>
                  <a:pt x="11122" y="978"/>
                </a:cubicBezTo>
                <a:cubicBezTo>
                  <a:pt x="11122" y="1167"/>
                  <a:pt x="10965" y="1324"/>
                  <a:pt x="10776" y="1324"/>
                </a:cubicBezTo>
                <a:lnTo>
                  <a:pt x="9389" y="1324"/>
                </a:lnTo>
                <a:cubicBezTo>
                  <a:pt x="9200" y="1324"/>
                  <a:pt x="9043" y="1167"/>
                  <a:pt x="9043" y="978"/>
                </a:cubicBezTo>
                <a:cubicBezTo>
                  <a:pt x="9043" y="789"/>
                  <a:pt x="9200" y="631"/>
                  <a:pt x="9389" y="631"/>
                </a:cubicBezTo>
                <a:close/>
                <a:moveTo>
                  <a:pt x="7279" y="4790"/>
                </a:moveTo>
                <a:cubicBezTo>
                  <a:pt x="7468" y="4790"/>
                  <a:pt x="7625" y="4947"/>
                  <a:pt x="7625" y="5136"/>
                </a:cubicBezTo>
                <a:lnTo>
                  <a:pt x="7625" y="6554"/>
                </a:lnTo>
                <a:cubicBezTo>
                  <a:pt x="7625" y="6775"/>
                  <a:pt x="7468" y="6932"/>
                  <a:pt x="7279" y="6932"/>
                </a:cubicBezTo>
                <a:lnTo>
                  <a:pt x="4506" y="6932"/>
                </a:lnTo>
                <a:cubicBezTo>
                  <a:pt x="4317" y="6932"/>
                  <a:pt x="4160" y="6775"/>
                  <a:pt x="4160" y="6554"/>
                </a:cubicBezTo>
                <a:lnTo>
                  <a:pt x="4160" y="5136"/>
                </a:lnTo>
                <a:cubicBezTo>
                  <a:pt x="4160" y="4947"/>
                  <a:pt x="4317" y="4790"/>
                  <a:pt x="4506" y="4790"/>
                </a:cubicBezTo>
                <a:close/>
                <a:moveTo>
                  <a:pt x="2395" y="10398"/>
                </a:moveTo>
                <a:cubicBezTo>
                  <a:pt x="2584" y="10398"/>
                  <a:pt x="2742" y="10555"/>
                  <a:pt x="2742" y="10744"/>
                </a:cubicBezTo>
                <a:cubicBezTo>
                  <a:pt x="2742" y="10933"/>
                  <a:pt x="2584" y="11091"/>
                  <a:pt x="2395" y="11091"/>
                </a:cubicBezTo>
                <a:lnTo>
                  <a:pt x="1009" y="11091"/>
                </a:lnTo>
                <a:cubicBezTo>
                  <a:pt x="820" y="11091"/>
                  <a:pt x="663" y="10933"/>
                  <a:pt x="663" y="10744"/>
                </a:cubicBezTo>
                <a:cubicBezTo>
                  <a:pt x="663" y="10555"/>
                  <a:pt x="820" y="10398"/>
                  <a:pt x="1009" y="10398"/>
                </a:cubicBezTo>
                <a:close/>
                <a:moveTo>
                  <a:pt x="6585" y="10398"/>
                </a:moveTo>
                <a:cubicBezTo>
                  <a:pt x="6806" y="10398"/>
                  <a:pt x="6964" y="10555"/>
                  <a:pt x="6964" y="10744"/>
                </a:cubicBezTo>
                <a:cubicBezTo>
                  <a:pt x="6964" y="10933"/>
                  <a:pt x="6806" y="11091"/>
                  <a:pt x="6585" y="11091"/>
                </a:cubicBezTo>
                <a:lnTo>
                  <a:pt x="5231" y="11091"/>
                </a:lnTo>
                <a:cubicBezTo>
                  <a:pt x="5010" y="11091"/>
                  <a:pt x="4853" y="10933"/>
                  <a:pt x="4853" y="10744"/>
                </a:cubicBezTo>
                <a:cubicBezTo>
                  <a:pt x="4853" y="10555"/>
                  <a:pt x="5010" y="10398"/>
                  <a:pt x="5231" y="10398"/>
                </a:cubicBezTo>
                <a:close/>
                <a:moveTo>
                  <a:pt x="10776" y="10398"/>
                </a:moveTo>
                <a:cubicBezTo>
                  <a:pt x="10965" y="10398"/>
                  <a:pt x="11122" y="10555"/>
                  <a:pt x="11122" y="10744"/>
                </a:cubicBezTo>
                <a:cubicBezTo>
                  <a:pt x="11122" y="10933"/>
                  <a:pt x="10965" y="11091"/>
                  <a:pt x="10776" y="11091"/>
                </a:cubicBezTo>
                <a:lnTo>
                  <a:pt x="9389" y="11091"/>
                </a:lnTo>
                <a:cubicBezTo>
                  <a:pt x="9200" y="11091"/>
                  <a:pt x="9043" y="10933"/>
                  <a:pt x="9043" y="10744"/>
                </a:cubicBezTo>
                <a:cubicBezTo>
                  <a:pt x="9043" y="10555"/>
                  <a:pt x="9200" y="10398"/>
                  <a:pt x="9389" y="10398"/>
                </a:cubicBezTo>
                <a:close/>
                <a:moveTo>
                  <a:pt x="1009" y="1"/>
                </a:moveTo>
                <a:cubicBezTo>
                  <a:pt x="410" y="1"/>
                  <a:pt x="1" y="474"/>
                  <a:pt x="1" y="1009"/>
                </a:cubicBezTo>
                <a:cubicBezTo>
                  <a:pt x="1" y="1608"/>
                  <a:pt x="473" y="2049"/>
                  <a:pt x="1009" y="2049"/>
                </a:cubicBezTo>
                <a:lnTo>
                  <a:pt x="1356" y="2049"/>
                </a:lnTo>
                <a:lnTo>
                  <a:pt x="1356" y="2395"/>
                </a:lnTo>
                <a:cubicBezTo>
                  <a:pt x="1356" y="2994"/>
                  <a:pt x="1828" y="3403"/>
                  <a:pt x="2395" y="3403"/>
                </a:cubicBezTo>
                <a:lnTo>
                  <a:pt x="5546" y="3403"/>
                </a:lnTo>
                <a:lnTo>
                  <a:pt x="5546" y="4128"/>
                </a:lnTo>
                <a:lnTo>
                  <a:pt x="4506" y="4128"/>
                </a:lnTo>
                <a:cubicBezTo>
                  <a:pt x="3939" y="4128"/>
                  <a:pt x="3466" y="4601"/>
                  <a:pt x="3466" y="5136"/>
                </a:cubicBezTo>
                <a:lnTo>
                  <a:pt x="3466" y="6554"/>
                </a:lnTo>
                <a:cubicBezTo>
                  <a:pt x="3466" y="7153"/>
                  <a:pt x="3939" y="7594"/>
                  <a:pt x="4506" y="7594"/>
                </a:cubicBezTo>
                <a:lnTo>
                  <a:pt x="5546" y="7594"/>
                </a:lnTo>
                <a:lnTo>
                  <a:pt x="5546" y="8287"/>
                </a:lnTo>
                <a:lnTo>
                  <a:pt x="2395" y="8287"/>
                </a:lnTo>
                <a:cubicBezTo>
                  <a:pt x="1797" y="8287"/>
                  <a:pt x="1356" y="8759"/>
                  <a:pt x="1356" y="9326"/>
                </a:cubicBezTo>
                <a:lnTo>
                  <a:pt x="1356" y="9673"/>
                </a:lnTo>
                <a:lnTo>
                  <a:pt x="1009" y="9673"/>
                </a:lnTo>
                <a:cubicBezTo>
                  <a:pt x="410" y="9673"/>
                  <a:pt x="1" y="10146"/>
                  <a:pt x="1" y="10713"/>
                </a:cubicBezTo>
                <a:cubicBezTo>
                  <a:pt x="1" y="11280"/>
                  <a:pt x="473" y="11721"/>
                  <a:pt x="1009" y="11721"/>
                </a:cubicBezTo>
                <a:lnTo>
                  <a:pt x="2395" y="11721"/>
                </a:lnTo>
                <a:cubicBezTo>
                  <a:pt x="2994" y="11721"/>
                  <a:pt x="3403" y="11248"/>
                  <a:pt x="3403" y="10713"/>
                </a:cubicBezTo>
                <a:cubicBezTo>
                  <a:pt x="3403" y="10114"/>
                  <a:pt x="2931" y="9673"/>
                  <a:pt x="2395" y="9673"/>
                </a:cubicBezTo>
                <a:lnTo>
                  <a:pt x="2049" y="9673"/>
                </a:lnTo>
                <a:lnTo>
                  <a:pt x="2049" y="9326"/>
                </a:lnTo>
                <a:cubicBezTo>
                  <a:pt x="2049" y="9137"/>
                  <a:pt x="2206" y="8980"/>
                  <a:pt x="2395" y="8980"/>
                </a:cubicBezTo>
                <a:lnTo>
                  <a:pt x="5546" y="8980"/>
                </a:lnTo>
                <a:lnTo>
                  <a:pt x="5546" y="9673"/>
                </a:lnTo>
                <a:lnTo>
                  <a:pt x="5199" y="9673"/>
                </a:lnTo>
                <a:cubicBezTo>
                  <a:pt x="4601" y="9673"/>
                  <a:pt x="4160" y="10146"/>
                  <a:pt x="4160" y="10713"/>
                </a:cubicBezTo>
                <a:cubicBezTo>
                  <a:pt x="4160" y="11280"/>
                  <a:pt x="4632" y="11721"/>
                  <a:pt x="5199" y="11721"/>
                </a:cubicBezTo>
                <a:lnTo>
                  <a:pt x="6554" y="11721"/>
                </a:lnTo>
                <a:cubicBezTo>
                  <a:pt x="7153" y="11721"/>
                  <a:pt x="7594" y="11248"/>
                  <a:pt x="7594" y="10713"/>
                </a:cubicBezTo>
                <a:cubicBezTo>
                  <a:pt x="7594" y="10114"/>
                  <a:pt x="7121" y="9673"/>
                  <a:pt x="6554" y="9673"/>
                </a:cubicBezTo>
                <a:lnTo>
                  <a:pt x="6207" y="9673"/>
                </a:lnTo>
                <a:lnTo>
                  <a:pt x="6207" y="8980"/>
                </a:lnTo>
                <a:lnTo>
                  <a:pt x="9358" y="8980"/>
                </a:lnTo>
                <a:cubicBezTo>
                  <a:pt x="9547" y="8980"/>
                  <a:pt x="9704" y="9137"/>
                  <a:pt x="9704" y="9326"/>
                </a:cubicBezTo>
                <a:lnTo>
                  <a:pt x="9704" y="9673"/>
                </a:lnTo>
                <a:lnTo>
                  <a:pt x="9358" y="9673"/>
                </a:lnTo>
                <a:cubicBezTo>
                  <a:pt x="8759" y="9673"/>
                  <a:pt x="8350" y="10146"/>
                  <a:pt x="8350" y="10713"/>
                </a:cubicBezTo>
                <a:cubicBezTo>
                  <a:pt x="8350" y="11280"/>
                  <a:pt x="8791" y="11721"/>
                  <a:pt x="9358" y="11721"/>
                </a:cubicBezTo>
                <a:lnTo>
                  <a:pt x="10744" y="11721"/>
                </a:lnTo>
                <a:cubicBezTo>
                  <a:pt x="11311" y="11721"/>
                  <a:pt x="11752" y="11248"/>
                  <a:pt x="11752" y="10713"/>
                </a:cubicBezTo>
                <a:cubicBezTo>
                  <a:pt x="11752" y="10114"/>
                  <a:pt x="11280" y="9673"/>
                  <a:pt x="10744" y="9673"/>
                </a:cubicBezTo>
                <a:lnTo>
                  <a:pt x="10366" y="9673"/>
                </a:lnTo>
                <a:lnTo>
                  <a:pt x="10366" y="9326"/>
                </a:lnTo>
                <a:cubicBezTo>
                  <a:pt x="10366" y="8728"/>
                  <a:pt x="9925" y="8287"/>
                  <a:pt x="9358" y="8287"/>
                </a:cubicBezTo>
                <a:lnTo>
                  <a:pt x="6207" y="8287"/>
                </a:lnTo>
                <a:lnTo>
                  <a:pt x="6207" y="7594"/>
                </a:lnTo>
                <a:lnTo>
                  <a:pt x="7216" y="7594"/>
                </a:lnTo>
                <a:cubicBezTo>
                  <a:pt x="7814" y="7594"/>
                  <a:pt x="8287" y="7121"/>
                  <a:pt x="8287" y="6554"/>
                </a:cubicBezTo>
                <a:lnTo>
                  <a:pt x="8287" y="5136"/>
                </a:lnTo>
                <a:cubicBezTo>
                  <a:pt x="8287" y="4569"/>
                  <a:pt x="7814" y="4128"/>
                  <a:pt x="7216" y="4128"/>
                </a:cubicBezTo>
                <a:lnTo>
                  <a:pt x="6207" y="4128"/>
                </a:lnTo>
                <a:lnTo>
                  <a:pt x="6207" y="3403"/>
                </a:lnTo>
                <a:lnTo>
                  <a:pt x="9389" y="3403"/>
                </a:lnTo>
                <a:cubicBezTo>
                  <a:pt x="9988" y="3403"/>
                  <a:pt x="10429" y="2931"/>
                  <a:pt x="10429" y="2395"/>
                </a:cubicBezTo>
                <a:lnTo>
                  <a:pt x="10429" y="2049"/>
                </a:lnTo>
                <a:lnTo>
                  <a:pt x="10776" y="2049"/>
                </a:lnTo>
                <a:cubicBezTo>
                  <a:pt x="11374" y="2049"/>
                  <a:pt x="11815" y="1576"/>
                  <a:pt x="11815" y="1009"/>
                </a:cubicBezTo>
                <a:cubicBezTo>
                  <a:pt x="11815" y="411"/>
                  <a:pt x="11343" y="1"/>
                  <a:pt x="10776" y="1"/>
                </a:cubicBezTo>
                <a:lnTo>
                  <a:pt x="9389" y="1"/>
                </a:lnTo>
                <a:cubicBezTo>
                  <a:pt x="8822" y="1"/>
                  <a:pt x="8381" y="474"/>
                  <a:pt x="8381" y="1009"/>
                </a:cubicBezTo>
                <a:cubicBezTo>
                  <a:pt x="8381" y="1608"/>
                  <a:pt x="8854" y="2049"/>
                  <a:pt x="9389" y="2049"/>
                </a:cubicBezTo>
                <a:lnTo>
                  <a:pt x="9767" y="2049"/>
                </a:lnTo>
                <a:lnTo>
                  <a:pt x="9767" y="2395"/>
                </a:lnTo>
                <a:cubicBezTo>
                  <a:pt x="9767" y="2584"/>
                  <a:pt x="9610" y="2742"/>
                  <a:pt x="9389" y="2742"/>
                </a:cubicBezTo>
                <a:lnTo>
                  <a:pt x="6239" y="2742"/>
                </a:lnTo>
                <a:lnTo>
                  <a:pt x="6239" y="2049"/>
                </a:lnTo>
                <a:lnTo>
                  <a:pt x="6617" y="2049"/>
                </a:lnTo>
                <a:cubicBezTo>
                  <a:pt x="7184" y="2049"/>
                  <a:pt x="7625" y="1576"/>
                  <a:pt x="7625" y="1009"/>
                </a:cubicBezTo>
                <a:cubicBezTo>
                  <a:pt x="7625" y="411"/>
                  <a:pt x="7153" y="1"/>
                  <a:pt x="6617" y="1"/>
                </a:cubicBezTo>
                <a:lnTo>
                  <a:pt x="5231" y="1"/>
                </a:lnTo>
                <a:cubicBezTo>
                  <a:pt x="4632" y="1"/>
                  <a:pt x="4191" y="474"/>
                  <a:pt x="4191" y="1009"/>
                </a:cubicBezTo>
                <a:cubicBezTo>
                  <a:pt x="4191" y="1608"/>
                  <a:pt x="4664" y="2049"/>
                  <a:pt x="5231" y="2049"/>
                </a:cubicBezTo>
                <a:lnTo>
                  <a:pt x="5577" y="2049"/>
                </a:lnTo>
                <a:lnTo>
                  <a:pt x="5577" y="2742"/>
                </a:lnTo>
                <a:lnTo>
                  <a:pt x="2427" y="2742"/>
                </a:lnTo>
                <a:cubicBezTo>
                  <a:pt x="2238" y="2742"/>
                  <a:pt x="2080" y="2584"/>
                  <a:pt x="2080" y="2395"/>
                </a:cubicBezTo>
                <a:lnTo>
                  <a:pt x="2080" y="2049"/>
                </a:lnTo>
                <a:lnTo>
                  <a:pt x="2427" y="2049"/>
                </a:lnTo>
                <a:cubicBezTo>
                  <a:pt x="3025" y="2049"/>
                  <a:pt x="3466" y="1576"/>
                  <a:pt x="3466" y="1009"/>
                </a:cubicBezTo>
                <a:cubicBezTo>
                  <a:pt x="3466" y="411"/>
                  <a:pt x="2994" y="1"/>
                  <a:pt x="242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71"/>
          <p:cNvSpPr txBox="1"/>
          <p:nvPr>
            <p:ph idx="4294967295" type="subTitle"/>
          </p:nvPr>
        </p:nvSpPr>
        <p:spPr>
          <a:xfrm>
            <a:off x="2081745" y="1792710"/>
            <a:ext cx="15558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Sanità</a:t>
            </a:r>
            <a:endParaRPr/>
          </a:p>
        </p:txBody>
      </p:sp>
      <p:sp>
        <p:nvSpPr>
          <p:cNvPr id="649" name="Google Shape;649;p71"/>
          <p:cNvSpPr txBox="1"/>
          <p:nvPr>
            <p:ph idx="4294967295" type="subTitle"/>
          </p:nvPr>
        </p:nvSpPr>
        <p:spPr>
          <a:xfrm>
            <a:off x="6162220" y="3311672"/>
            <a:ext cx="15558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Educazione</a:t>
            </a:r>
            <a:endParaRPr/>
          </a:p>
        </p:txBody>
      </p:sp>
      <p:sp>
        <p:nvSpPr>
          <p:cNvPr id="650" name="Google Shape;650;p71"/>
          <p:cNvSpPr txBox="1"/>
          <p:nvPr>
            <p:ph idx="4294967295" type="subTitle"/>
          </p:nvPr>
        </p:nvSpPr>
        <p:spPr>
          <a:xfrm>
            <a:off x="6162220" y="1792697"/>
            <a:ext cx="15558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Telefonia</a:t>
            </a:r>
            <a:endParaRPr/>
          </a:p>
        </p:txBody>
      </p:sp>
      <p:sp>
        <p:nvSpPr>
          <p:cNvPr id="651" name="Google Shape;651;p71"/>
          <p:cNvSpPr txBox="1"/>
          <p:nvPr>
            <p:ph idx="4294967295" type="subTitle"/>
          </p:nvPr>
        </p:nvSpPr>
        <p:spPr>
          <a:xfrm>
            <a:off x="1908445" y="3193497"/>
            <a:ext cx="15558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Navigazione Internet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6" name="Google Shape;656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7475" y="892850"/>
            <a:ext cx="4489050" cy="33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ch Startup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