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Squada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FiraSansExtraCondensedMedium-boldItalic.fntdata"/><Relationship Id="rId21" Type="http://schemas.openxmlformats.org/officeDocument/2006/relationships/font" Target="fonts/Squada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55f6d730f1d2774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55f6d730f1d2774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f7b1142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f7b1142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a39e485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a39e485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39e4857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39e4857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a39e48574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a39e48574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a39e4857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a39e4857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92fe729c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92fe729c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2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/>
              <a:t>Exploring the World of Open Source</a:t>
            </a:r>
            <a:endParaRPr sz="4700"/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Le origini, i benefici e l’impatto dell’open source sulla tecnologia e la collaborazione globale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ORIGINI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6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1980s Richard Stallman inizia a lavorare su GNU e fonda la FSF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1990s Linus Torvald crea il Linux Kernel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2000s l’ Open Source esplode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PRINCIPI FONDAMENTALI</a:t>
            </a:r>
            <a:endParaRPr/>
          </a:p>
        </p:txBody>
      </p:sp>
      <p:sp>
        <p:nvSpPr>
          <p:cNvPr id="584" name="Google Shape;584;p67"/>
          <p:cNvSpPr txBox="1"/>
          <p:nvPr>
            <p:ph idx="9" type="title"/>
          </p:nvPr>
        </p:nvSpPr>
        <p:spPr>
          <a:xfrm>
            <a:off x="693628" y="1784785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Codice Sorgente</a:t>
            </a:r>
            <a:endParaRPr sz="2300"/>
          </a:p>
        </p:txBody>
      </p:sp>
      <p:sp>
        <p:nvSpPr>
          <p:cNvPr id="585" name="Google Shape;585;p67"/>
          <p:cNvSpPr txBox="1"/>
          <p:nvPr>
            <p:ph idx="9" type="title"/>
          </p:nvPr>
        </p:nvSpPr>
        <p:spPr>
          <a:xfrm>
            <a:off x="693628" y="3496735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Ridistribuibile</a:t>
            </a:r>
            <a:endParaRPr sz="2300"/>
          </a:p>
        </p:txBody>
      </p:sp>
      <p:sp>
        <p:nvSpPr>
          <p:cNvPr id="586" name="Google Shape;586;p67"/>
          <p:cNvSpPr txBox="1"/>
          <p:nvPr>
            <p:ph idx="9" type="title"/>
          </p:nvPr>
        </p:nvSpPr>
        <p:spPr>
          <a:xfrm>
            <a:off x="3184453" y="1784785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Modificabile</a:t>
            </a:r>
            <a:endParaRPr sz="2300"/>
          </a:p>
        </p:txBody>
      </p:sp>
      <p:sp>
        <p:nvSpPr>
          <p:cNvPr id="587" name="Google Shape;587;p67"/>
          <p:cNvSpPr txBox="1"/>
          <p:nvPr>
            <p:ph idx="9" type="title"/>
          </p:nvPr>
        </p:nvSpPr>
        <p:spPr>
          <a:xfrm>
            <a:off x="3184453" y="3496735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Non discriminatorio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8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BENEFICI</a:t>
            </a:r>
            <a:endParaRPr/>
          </a:p>
        </p:txBody>
      </p:sp>
      <p:sp>
        <p:nvSpPr>
          <p:cNvPr id="593" name="Google Shape;593;p68"/>
          <p:cNvSpPr txBox="1"/>
          <p:nvPr>
            <p:ph idx="9" type="title"/>
          </p:nvPr>
        </p:nvSpPr>
        <p:spPr>
          <a:xfrm>
            <a:off x="1062407" y="148095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Collaborazione</a:t>
            </a:r>
            <a:endParaRPr sz="2200"/>
          </a:p>
        </p:txBody>
      </p:sp>
      <p:cxnSp>
        <p:nvCxnSpPr>
          <p:cNvPr id="594" name="Google Shape;594;p68"/>
          <p:cNvCxnSpPr/>
          <p:nvPr/>
        </p:nvCxnSpPr>
        <p:spPr>
          <a:xfrm flipH="1" rot="10800000">
            <a:off x="943307" y="2004731"/>
            <a:ext cx="2038500" cy="12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68"/>
          <p:cNvSpPr txBox="1"/>
          <p:nvPr>
            <p:ph idx="9" type="title"/>
          </p:nvPr>
        </p:nvSpPr>
        <p:spPr>
          <a:xfrm>
            <a:off x="1062407" y="235320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Risparmio</a:t>
            </a:r>
            <a:endParaRPr sz="2200"/>
          </a:p>
        </p:txBody>
      </p:sp>
      <p:cxnSp>
        <p:nvCxnSpPr>
          <p:cNvPr id="596" name="Google Shape;596;p68"/>
          <p:cNvCxnSpPr/>
          <p:nvPr/>
        </p:nvCxnSpPr>
        <p:spPr>
          <a:xfrm flipH="1" rot="10800000">
            <a:off x="943307" y="2876981"/>
            <a:ext cx="2038500" cy="12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68"/>
          <p:cNvSpPr txBox="1"/>
          <p:nvPr>
            <p:ph idx="9" type="title"/>
          </p:nvPr>
        </p:nvSpPr>
        <p:spPr>
          <a:xfrm>
            <a:off x="1039157" y="322545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Customization</a:t>
            </a:r>
            <a:endParaRPr sz="2200"/>
          </a:p>
        </p:txBody>
      </p:sp>
      <p:cxnSp>
        <p:nvCxnSpPr>
          <p:cNvPr id="598" name="Google Shape;598;p68"/>
          <p:cNvCxnSpPr/>
          <p:nvPr/>
        </p:nvCxnSpPr>
        <p:spPr>
          <a:xfrm flipH="1" rot="10800000">
            <a:off x="920057" y="3749231"/>
            <a:ext cx="2038500" cy="12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9" name="Google Shape;599;p68"/>
          <p:cNvGrpSpPr/>
          <p:nvPr/>
        </p:nvGrpSpPr>
        <p:grpSpPr>
          <a:xfrm>
            <a:off x="4865065" y="1766314"/>
            <a:ext cx="2218468" cy="2233609"/>
            <a:chOff x="6524150" y="1938725"/>
            <a:chExt cx="297725" cy="276625"/>
          </a:xfrm>
        </p:grpSpPr>
        <p:sp>
          <p:nvSpPr>
            <p:cNvPr id="600" name="Google Shape;600;p68"/>
            <p:cNvSpPr/>
            <p:nvPr/>
          </p:nvSpPr>
          <p:spPr>
            <a:xfrm>
              <a:off x="6524150" y="2025375"/>
              <a:ext cx="297725" cy="189975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8"/>
            <p:cNvSpPr/>
            <p:nvPr/>
          </p:nvSpPr>
          <p:spPr>
            <a:xfrm>
              <a:off x="6664325" y="1938725"/>
              <a:ext cx="17375" cy="43350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8"/>
            <p:cNvSpPr/>
            <p:nvPr/>
          </p:nvSpPr>
          <p:spPr>
            <a:xfrm>
              <a:off x="6594250" y="1972800"/>
              <a:ext cx="35450" cy="35275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8"/>
            <p:cNvSpPr/>
            <p:nvPr/>
          </p:nvSpPr>
          <p:spPr>
            <a:xfrm>
              <a:off x="6715525" y="1972800"/>
              <a:ext cx="35475" cy="35275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9"/>
          <p:cNvSpPr txBox="1"/>
          <p:nvPr>
            <p:ph type="ctrTitle"/>
          </p:nvPr>
        </p:nvSpPr>
        <p:spPr>
          <a:xfrm>
            <a:off x="1710150" y="474200"/>
            <a:ext cx="5723700" cy="6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NON SIGNIFICA FREE</a:t>
            </a:r>
            <a:endParaRPr/>
          </a:p>
        </p:txBody>
      </p:sp>
      <p:grpSp>
        <p:nvGrpSpPr>
          <p:cNvPr id="609" name="Google Shape;609;p69"/>
          <p:cNvGrpSpPr/>
          <p:nvPr/>
        </p:nvGrpSpPr>
        <p:grpSpPr>
          <a:xfrm>
            <a:off x="3496037" y="1519023"/>
            <a:ext cx="2151929" cy="2105443"/>
            <a:chOff x="2540180" y="2187426"/>
            <a:chExt cx="297750" cy="491398"/>
          </a:xfrm>
        </p:grpSpPr>
        <p:sp>
          <p:nvSpPr>
            <p:cNvPr id="610" name="Google Shape;610;p69"/>
            <p:cNvSpPr/>
            <p:nvPr/>
          </p:nvSpPr>
          <p:spPr>
            <a:xfrm>
              <a:off x="2540180" y="2187426"/>
              <a:ext cx="297750" cy="491398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0C293"/>
                </a:solidFill>
              </a:endParaRPr>
            </a:p>
          </p:txBody>
        </p:sp>
        <p:sp>
          <p:nvSpPr>
            <p:cNvPr id="611" name="Google Shape;611;p69"/>
            <p:cNvSpPr/>
            <p:nvPr/>
          </p:nvSpPr>
          <p:spPr>
            <a:xfrm>
              <a:off x="2661879" y="2272142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0C293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70"/>
          <p:cNvGrpSpPr/>
          <p:nvPr/>
        </p:nvGrpSpPr>
        <p:grpSpPr>
          <a:xfrm>
            <a:off x="1278709" y="2132328"/>
            <a:ext cx="6752194" cy="1684464"/>
            <a:chOff x="1247650" y="2075423"/>
            <a:chExt cx="6648477" cy="1557238"/>
          </a:xfrm>
        </p:grpSpPr>
        <p:sp>
          <p:nvSpPr>
            <p:cNvPr id="617" name="Google Shape;617;p70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0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0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0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0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0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70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ESEMPI DI OS</a:t>
            </a:r>
            <a:endParaRPr/>
          </a:p>
        </p:txBody>
      </p:sp>
      <p:sp>
        <p:nvSpPr>
          <p:cNvPr id="624" name="Google Shape;624;p70"/>
          <p:cNvSpPr txBox="1"/>
          <p:nvPr>
            <p:ph idx="4" type="subTitle"/>
          </p:nvPr>
        </p:nvSpPr>
        <p:spPr>
          <a:xfrm>
            <a:off x="1335270" y="1687610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Firefox</a:t>
            </a:r>
            <a:endParaRPr/>
          </a:p>
        </p:txBody>
      </p:sp>
      <p:sp>
        <p:nvSpPr>
          <p:cNvPr id="625" name="Google Shape;625;p70"/>
          <p:cNvSpPr txBox="1"/>
          <p:nvPr>
            <p:ph idx="5" type="subTitle"/>
          </p:nvPr>
        </p:nvSpPr>
        <p:spPr>
          <a:xfrm>
            <a:off x="3876899" y="16876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Linux</a:t>
            </a:r>
            <a:endParaRPr/>
          </a:p>
        </p:txBody>
      </p:sp>
      <p:sp>
        <p:nvSpPr>
          <p:cNvPr id="626" name="Google Shape;626;p70"/>
          <p:cNvSpPr txBox="1"/>
          <p:nvPr>
            <p:ph idx="6" type="subTitle"/>
          </p:nvPr>
        </p:nvSpPr>
        <p:spPr>
          <a:xfrm>
            <a:off x="6418520" y="1687598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Office</a:t>
            </a:r>
            <a:endParaRPr/>
          </a:p>
        </p:txBody>
      </p:sp>
      <p:sp>
        <p:nvSpPr>
          <p:cNvPr id="627" name="Google Shape;627;p70"/>
          <p:cNvSpPr txBox="1"/>
          <p:nvPr>
            <p:ph idx="9" type="subTitle"/>
          </p:nvPr>
        </p:nvSpPr>
        <p:spPr>
          <a:xfrm>
            <a:off x="2612611" y="3800573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0"/>
          <p:cNvSpPr txBox="1"/>
          <p:nvPr>
            <p:ph idx="13" type="subTitle"/>
          </p:nvPr>
        </p:nvSpPr>
        <p:spPr>
          <a:xfrm>
            <a:off x="5159558" y="3800578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Android</a:t>
            </a:r>
            <a:endParaRPr/>
          </a:p>
        </p:txBody>
      </p:sp>
      <p:pic>
        <p:nvPicPr>
          <p:cNvPr id="629" name="Google Shape;62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450" y="2339250"/>
            <a:ext cx="455456" cy="4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8109" y="3055825"/>
            <a:ext cx="584776" cy="5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2414" y="2228412"/>
            <a:ext cx="584776" cy="68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0823" y="3004875"/>
            <a:ext cx="613264" cy="6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8700" y="2279350"/>
            <a:ext cx="584774" cy="5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"/>
          <p:cNvSpPr txBox="1"/>
          <p:nvPr>
            <p:ph type="ctrTitle"/>
          </p:nvPr>
        </p:nvSpPr>
        <p:spPr>
          <a:xfrm flipH="1">
            <a:off x="2593950" y="3304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IMPATTO QUOTIDIANO</a:t>
            </a:r>
            <a:endParaRPr/>
          </a:p>
        </p:txBody>
      </p:sp>
      <p:grpSp>
        <p:nvGrpSpPr>
          <p:cNvPr id="639" name="Google Shape;639;p71"/>
          <p:cNvGrpSpPr/>
          <p:nvPr/>
        </p:nvGrpSpPr>
        <p:grpSpPr>
          <a:xfrm>
            <a:off x="4912656" y="1703748"/>
            <a:ext cx="776066" cy="768029"/>
            <a:chOff x="3342725" y="2620775"/>
            <a:chExt cx="338775" cy="481825"/>
          </a:xfrm>
        </p:grpSpPr>
        <p:sp>
          <p:nvSpPr>
            <p:cNvPr id="640" name="Google Shape;640;p71"/>
            <p:cNvSpPr/>
            <p:nvPr/>
          </p:nvSpPr>
          <p:spPr>
            <a:xfrm>
              <a:off x="3342725" y="2620775"/>
              <a:ext cx="338775" cy="56475"/>
            </a:xfrm>
            <a:custGeom>
              <a:rect b="b" l="l" r="r" t="t"/>
              <a:pathLst>
                <a:path extrusionOk="0" h="2259" w="13551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641" name="Google Shape;641;p71"/>
            <p:cNvSpPr/>
            <p:nvPr/>
          </p:nvSpPr>
          <p:spPr>
            <a:xfrm>
              <a:off x="3342725" y="2705450"/>
              <a:ext cx="338775" cy="284225"/>
            </a:xfrm>
            <a:custGeom>
              <a:rect b="b" l="l" r="r" t="t"/>
              <a:pathLst>
                <a:path extrusionOk="0" h="11369" w="13551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642" name="Google Shape;642;p71"/>
            <p:cNvSpPr/>
            <p:nvPr/>
          </p:nvSpPr>
          <p:spPr>
            <a:xfrm>
              <a:off x="3342725" y="3017875"/>
              <a:ext cx="338775" cy="84725"/>
            </a:xfrm>
            <a:custGeom>
              <a:rect b="b" l="l" r="r" t="t"/>
              <a:pathLst>
                <a:path extrusionOk="0" h="3389" w="13551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643" name="Google Shape;643;p71"/>
          <p:cNvSpPr/>
          <p:nvPr/>
        </p:nvSpPr>
        <p:spPr>
          <a:xfrm>
            <a:off x="4912650" y="3065024"/>
            <a:ext cx="897368" cy="833490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1"/>
          <p:cNvSpPr/>
          <p:nvPr/>
        </p:nvSpPr>
        <p:spPr>
          <a:xfrm>
            <a:off x="3256761" y="2946849"/>
            <a:ext cx="816604" cy="833510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1"/>
          <p:cNvSpPr txBox="1"/>
          <p:nvPr>
            <p:ph idx="4294967295" type="subTitle"/>
          </p:nvPr>
        </p:nvSpPr>
        <p:spPr>
          <a:xfrm>
            <a:off x="1943145" y="1792710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Domotica</a:t>
            </a:r>
            <a:endParaRPr/>
          </a:p>
        </p:txBody>
      </p:sp>
      <p:sp>
        <p:nvSpPr>
          <p:cNvPr id="646" name="Google Shape;646;p71"/>
          <p:cNvSpPr txBox="1"/>
          <p:nvPr>
            <p:ph idx="4294967295" type="subTitle"/>
          </p:nvPr>
        </p:nvSpPr>
        <p:spPr>
          <a:xfrm>
            <a:off x="5923520" y="33116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Educazione</a:t>
            </a:r>
            <a:endParaRPr/>
          </a:p>
        </p:txBody>
      </p:sp>
      <p:sp>
        <p:nvSpPr>
          <p:cNvPr id="647" name="Google Shape;647;p71"/>
          <p:cNvSpPr txBox="1"/>
          <p:nvPr>
            <p:ph idx="4294967295" type="subTitle"/>
          </p:nvPr>
        </p:nvSpPr>
        <p:spPr>
          <a:xfrm>
            <a:off x="5810020" y="1792697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Telefonia</a:t>
            </a:r>
            <a:endParaRPr/>
          </a:p>
        </p:txBody>
      </p:sp>
      <p:sp>
        <p:nvSpPr>
          <p:cNvPr id="648" name="Google Shape;648;p71"/>
          <p:cNvSpPr txBox="1"/>
          <p:nvPr>
            <p:ph idx="4294967295" type="subTitle"/>
          </p:nvPr>
        </p:nvSpPr>
        <p:spPr>
          <a:xfrm>
            <a:off x="1908445" y="3193497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Navigazione Internet</a:t>
            </a:r>
            <a:endParaRPr/>
          </a:p>
        </p:txBody>
      </p:sp>
      <p:grpSp>
        <p:nvGrpSpPr>
          <p:cNvPr id="649" name="Google Shape;649;p71"/>
          <p:cNvGrpSpPr/>
          <p:nvPr/>
        </p:nvGrpSpPr>
        <p:grpSpPr>
          <a:xfrm>
            <a:off x="3118088" y="1638279"/>
            <a:ext cx="1093944" cy="833506"/>
            <a:chOff x="1190625" y="238125"/>
            <a:chExt cx="5219200" cy="5219200"/>
          </a:xfrm>
        </p:grpSpPr>
        <p:sp>
          <p:nvSpPr>
            <p:cNvPr id="650" name="Google Shape;650;p71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62565" y="6133"/>
                  </a:moveTo>
                  <a:cubicBezTo>
                    <a:pt x="65370" y="6133"/>
                    <a:pt x="67654" y="8416"/>
                    <a:pt x="67654" y="11221"/>
                  </a:cubicBezTo>
                  <a:lnTo>
                    <a:pt x="67654" y="19931"/>
                  </a:lnTo>
                  <a:lnTo>
                    <a:pt x="57476" y="19931"/>
                  </a:lnTo>
                  <a:lnTo>
                    <a:pt x="57476" y="11221"/>
                  </a:lnTo>
                  <a:cubicBezTo>
                    <a:pt x="57476" y="8416"/>
                    <a:pt x="59760" y="6133"/>
                    <a:pt x="62565" y="6133"/>
                  </a:cubicBezTo>
                  <a:close/>
                  <a:moveTo>
                    <a:pt x="104384" y="6133"/>
                  </a:moveTo>
                  <a:cubicBezTo>
                    <a:pt x="107189" y="6133"/>
                    <a:pt x="109472" y="8416"/>
                    <a:pt x="109472" y="11221"/>
                  </a:cubicBezTo>
                  <a:lnTo>
                    <a:pt x="109472" y="19931"/>
                  </a:lnTo>
                  <a:lnTo>
                    <a:pt x="99295" y="19931"/>
                  </a:lnTo>
                  <a:lnTo>
                    <a:pt x="99295" y="11221"/>
                  </a:lnTo>
                  <a:cubicBezTo>
                    <a:pt x="99295" y="8416"/>
                    <a:pt x="101578" y="6133"/>
                    <a:pt x="104384" y="6133"/>
                  </a:cubicBezTo>
                  <a:close/>
                  <a:moveTo>
                    <a:pt x="146202" y="6133"/>
                  </a:moveTo>
                  <a:cubicBezTo>
                    <a:pt x="149008" y="6133"/>
                    <a:pt x="151291" y="8416"/>
                    <a:pt x="151291" y="11221"/>
                  </a:cubicBezTo>
                  <a:lnTo>
                    <a:pt x="151291" y="19931"/>
                  </a:lnTo>
                  <a:lnTo>
                    <a:pt x="141114" y="19931"/>
                  </a:lnTo>
                  <a:lnTo>
                    <a:pt x="141114" y="11221"/>
                  </a:lnTo>
                  <a:cubicBezTo>
                    <a:pt x="141114" y="8416"/>
                    <a:pt x="143397" y="6133"/>
                    <a:pt x="146202" y="6133"/>
                  </a:cubicBezTo>
                  <a:close/>
                  <a:moveTo>
                    <a:pt x="19931" y="57476"/>
                  </a:moveTo>
                  <a:lnTo>
                    <a:pt x="19931" y="67654"/>
                  </a:lnTo>
                  <a:lnTo>
                    <a:pt x="11221" y="67654"/>
                  </a:lnTo>
                  <a:cubicBezTo>
                    <a:pt x="8416" y="67654"/>
                    <a:pt x="6100" y="65370"/>
                    <a:pt x="6100" y="62565"/>
                  </a:cubicBezTo>
                  <a:cubicBezTo>
                    <a:pt x="6100" y="59760"/>
                    <a:pt x="8416" y="57476"/>
                    <a:pt x="11221" y="57476"/>
                  </a:cubicBezTo>
                  <a:close/>
                  <a:moveTo>
                    <a:pt x="197546" y="57476"/>
                  </a:moveTo>
                  <a:cubicBezTo>
                    <a:pt x="200351" y="57476"/>
                    <a:pt x="202667" y="59760"/>
                    <a:pt x="202667" y="62565"/>
                  </a:cubicBezTo>
                  <a:cubicBezTo>
                    <a:pt x="202667" y="65370"/>
                    <a:pt x="200351" y="67654"/>
                    <a:pt x="197546" y="67654"/>
                  </a:cubicBezTo>
                  <a:lnTo>
                    <a:pt x="188836" y="67654"/>
                  </a:lnTo>
                  <a:lnTo>
                    <a:pt x="188836" y="57476"/>
                  </a:lnTo>
                  <a:close/>
                  <a:moveTo>
                    <a:pt x="19931" y="99295"/>
                  </a:moveTo>
                  <a:lnTo>
                    <a:pt x="19931" y="109472"/>
                  </a:lnTo>
                  <a:lnTo>
                    <a:pt x="12037" y="109472"/>
                  </a:lnTo>
                  <a:cubicBezTo>
                    <a:pt x="9231" y="109472"/>
                    <a:pt x="6915" y="107189"/>
                    <a:pt x="6915" y="104384"/>
                  </a:cubicBezTo>
                  <a:cubicBezTo>
                    <a:pt x="6915" y="101578"/>
                    <a:pt x="9231" y="99295"/>
                    <a:pt x="12037" y="99295"/>
                  </a:cubicBezTo>
                  <a:close/>
                  <a:moveTo>
                    <a:pt x="197546" y="99295"/>
                  </a:moveTo>
                  <a:cubicBezTo>
                    <a:pt x="200351" y="99295"/>
                    <a:pt x="202667" y="101578"/>
                    <a:pt x="202667" y="104384"/>
                  </a:cubicBezTo>
                  <a:cubicBezTo>
                    <a:pt x="202667" y="107189"/>
                    <a:pt x="200351" y="109472"/>
                    <a:pt x="197546" y="109472"/>
                  </a:cubicBezTo>
                  <a:lnTo>
                    <a:pt x="188836" y="109472"/>
                  </a:lnTo>
                  <a:lnTo>
                    <a:pt x="188836" y="99295"/>
                  </a:lnTo>
                  <a:close/>
                  <a:moveTo>
                    <a:pt x="19931" y="141114"/>
                  </a:moveTo>
                  <a:lnTo>
                    <a:pt x="19931" y="151291"/>
                  </a:lnTo>
                  <a:lnTo>
                    <a:pt x="11221" y="151291"/>
                  </a:lnTo>
                  <a:cubicBezTo>
                    <a:pt x="8416" y="151291"/>
                    <a:pt x="6100" y="149008"/>
                    <a:pt x="6100" y="146202"/>
                  </a:cubicBezTo>
                  <a:cubicBezTo>
                    <a:pt x="6100" y="143397"/>
                    <a:pt x="8416" y="141114"/>
                    <a:pt x="11221" y="141114"/>
                  </a:cubicBezTo>
                  <a:close/>
                  <a:moveTo>
                    <a:pt x="197546" y="141114"/>
                  </a:moveTo>
                  <a:cubicBezTo>
                    <a:pt x="200351" y="141114"/>
                    <a:pt x="202667" y="143397"/>
                    <a:pt x="202667" y="146202"/>
                  </a:cubicBezTo>
                  <a:cubicBezTo>
                    <a:pt x="202667" y="149008"/>
                    <a:pt x="200351" y="151291"/>
                    <a:pt x="197546" y="151291"/>
                  </a:cubicBezTo>
                  <a:lnTo>
                    <a:pt x="188836" y="151291"/>
                  </a:lnTo>
                  <a:lnTo>
                    <a:pt x="188836" y="141114"/>
                  </a:lnTo>
                  <a:close/>
                  <a:moveTo>
                    <a:pt x="163523" y="26031"/>
                  </a:moveTo>
                  <a:cubicBezTo>
                    <a:pt x="174125" y="26031"/>
                    <a:pt x="182736" y="34642"/>
                    <a:pt x="182736" y="45244"/>
                  </a:cubicBezTo>
                  <a:lnTo>
                    <a:pt x="182736" y="163523"/>
                  </a:lnTo>
                  <a:cubicBezTo>
                    <a:pt x="182736" y="174125"/>
                    <a:pt x="174125" y="182736"/>
                    <a:pt x="163523" y="182736"/>
                  </a:cubicBezTo>
                  <a:lnTo>
                    <a:pt x="45244" y="182736"/>
                  </a:lnTo>
                  <a:cubicBezTo>
                    <a:pt x="34642" y="182736"/>
                    <a:pt x="26031" y="174125"/>
                    <a:pt x="26031" y="163523"/>
                  </a:cubicBezTo>
                  <a:lnTo>
                    <a:pt x="26031" y="45244"/>
                  </a:lnTo>
                  <a:cubicBezTo>
                    <a:pt x="26031" y="34642"/>
                    <a:pt x="34642" y="26031"/>
                    <a:pt x="45244" y="26031"/>
                  </a:cubicBezTo>
                  <a:close/>
                  <a:moveTo>
                    <a:pt x="109472" y="188836"/>
                  </a:moveTo>
                  <a:lnTo>
                    <a:pt x="109472" y="196730"/>
                  </a:lnTo>
                  <a:cubicBezTo>
                    <a:pt x="109472" y="199536"/>
                    <a:pt x="107189" y="201852"/>
                    <a:pt x="104384" y="201852"/>
                  </a:cubicBezTo>
                  <a:cubicBezTo>
                    <a:pt x="101578" y="201852"/>
                    <a:pt x="99295" y="199536"/>
                    <a:pt x="99295" y="196730"/>
                  </a:cubicBezTo>
                  <a:lnTo>
                    <a:pt x="99295" y="188836"/>
                  </a:lnTo>
                  <a:close/>
                  <a:moveTo>
                    <a:pt x="67654" y="188836"/>
                  </a:moveTo>
                  <a:lnTo>
                    <a:pt x="67654" y="197546"/>
                  </a:lnTo>
                  <a:cubicBezTo>
                    <a:pt x="67654" y="200351"/>
                    <a:pt x="65370" y="202667"/>
                    <a:pt x="62565" y="202667"/>
                  </a:cubicBezTo>
                  <a:cubicBezTo>
                    <a:pt x="59760" y="202667"/>
                    <a:pt x="57476" y="200351"/>
                    <a:pt x="57476" y="197546"/>
                  </a:cubicBezTo>
                  <a:lnTo>
                    <a:pt x="57476" y="188836"/>
                  </a:lnTo>
                  <a:close/>
                  <a:moveTo>
                    <a:pt x="151291" y="188836"/>
                  </a:moveTo>
                  <a:lnTo>
                    <a:pt x="151291" y="197546"/>
                  </a:lnTo>
                  <a:cubicBezTo>
                    <a:pt x="151291" y="200351"/>
                    <a:pt x="149008" y="202667"/>
                    <a:pt x="146202" y="202667"/>
                  </a:cubicBezTo>
                  <a:cubicBezTo>
                    <a:pt x="143397" y="202667"/>
                    <a:pt x="141114" y="200351"/>
                    <a:pt x="141114" y="197546"/>
                  </a:cubicBezTo>
                  <a:lnTo>
                    <a:pt x="141114" y="188836"/>
                  </a:lnTo>
                  <a:close/>
                  <a:moveTo>
                    <a:pt x="62565" y="0"/>
                  </a:moveTo>
                  <a:cubicBezTo>
                    <a:pt x="56367" y="0"/>
                    <a:pt x="51344" y="5023"/>
                    <a:pt x="51344" y="11221"/>
                  </a:cubicBezTo>
                  <a:lnTo>
                    <a:pt x="51344" y="19931"/>
                  </a:lnTo>
                  <a:lnTo>
                    <a:pt x="45244" y="19931"/>
                  </a:lnTo>
                  <a:cubicBezTo>
                    <a:pt x="31282" y="19931"/>
                    <a:pt x="19931" y="31282"/>
                    <a:pt x="19931" y="45244"/>
                  </a:cubicBezTo>
                  <a:lnTo>
                    <a:pt x="19931" y="51344"/>
                  </a:lnTo>
                  <a:lnTo>
                    <a:pt x="11221" y="51344"/>
                  </a:lnTo>
                  <a:cubicBezTo>
                    <a:pt x="5023" y="51344"/>
                    <a:pt x="0" y="56367"/>
                    <a:pt x="0" y="62565"/>
                  </a:cubicBezTo>
                  <a:cubicBezTo>
                    <a:pt x="0" y="68730"/>
                    <a:pt x="5023" y="73786"/>
                    <a:pt x="11221" y="73786"/>
                  </a:cubicBezTo>
                  <a:lnTo>
                    <a:pt x="19931" y="73786"/>
                  </a:lnTo>
                  <a:lnTo>
                    <a:pt x="19931" y="93162"/>
                  </a:lnTo>
                  <a:lnTo>
                    <a:pt x="12037" y="93162"/>
                  </a:lnTo>
                  <a:cubicBezTo>
                    <a:pt x="5839" y="93162"/>
                    <a:pt x="815" y="98186"/>
                    <a:pt x="815" y="104384"/>
                  </a:cubicBezTo>
                  <a:cubicBezTo>
                    <a:pt x="815" y="110581"/>
                    <a:pt x="5839" y="115605"/>
                    <a:pt x="12037" y="115605"/>
                  </a:cubicBezTo>
                  <a:lnTo>
                    <a:pt x="19931" y="115605"/>
                  </a:lnTo>
                  <a:lnTo>
                    <a:pt x="19931" y="134981"/>
                  </a:lnTo>
                  <a:lnTo>
                    <a:pt x="11221" y="134981"/>
                  </a:lnTo>
                  <a:cubicBezTo>
                    <a:pt x="5023" y="134981"/>
                    <a:pt x="0" y="140037"/>
                    <a:pt x="0" y="146202"/>
                  </a:cubicBezTo>
                  <a:cubicBezTo>
                    <a:pt x="0" y="152400"/>
                    <a:pt x="5023" y="157423"/>
                    <a:pt x="11221" y="157423"/>
                  </a:cubicBezTo>
                  <a:lnTo>
                    <a:pt x="19931" y="157423"/>
                  </a:lnTo>
                  <a:lnTo>
                    <a:pt x="19931" y="163523"/>
                  </a:lnTo>
                  <a:cubicBezTo>
                    <a:pt x="19931" y="177485"/>
                    <a:pt x="31282" y="188836"/>
                    <a:pt x="45244" y="188836"/>
                  </a:cubicBezTo>
                  <a:lnTo>
                    <a:pt x="51344" y="188836"/>
                  </a:lnTo>
                  <a:lnTo>
                    <a:pt x="51344" y="197546"/>
                  </a:lnTo>
                  <a:cubicBezTo>
                    <a:pt x="51344" y="203744"/>
                    <a:pt x="56367" y="208767"/>
                    <a:pt x="62565" y="208767"/>
                  </a:cubicBezTo>
                  <a:cubicBezTo>
                    <a:pt x="68730" y="208767"/>
                    <a:pt x="73786" y="203744"/>
                    <a:pt x="73786" y="197546"/>
                  </a:cubicBezTo>
                  <a:lnTo>
                    <a:pt x="73786" y="188836"/>
                  </a:lnTo>
                  <a:lnTo>
                    <a:pt x="93162" y="188836"/>
                  </a:lnTo>
                  <a:lnTo>
                    <a:pt x="93162" y="196730"/>
                  </a:lnTo>
                  <a:cubicBezTo>
                    <a:pt x="93162" y="202928"/>
                    <a:pt x="98186" y="207952"/>
                    <a:pt x="104384" y="207952"/>
                  </a:cubicBezTo>
                  <a:cubicBezTo>
                    <a:pt x="110581" y="207952"/>
                    <a:pt x="115605" y="202928"/>
                    <a:pt x="115605" y="196730"/>
                  </a:cubicBezTo>
                  <a:lnTo>
                    <a:pt x="115605" y="188836"/>
                  </a:lnTo>
                  <a:lnTo>
                    <a:pt x="134981" y="188836"/>
                  </a:lnTo>
                  <a:lnTo>
                    <a:pt x="134981" y="197546"/>
                  </a:lnTo>
                  <a:cubicBezTo>
                    <a:pt x="134981" y="203744"/>
                    <a:pt x="140037" y="208767"/>
                    <a:pt x="146202" y="208767"/>
                  </a:cubicBezTo>
                  <a:cubicBezTo>
                    <a:pt x="152400" y="208767"/>
                    <a:pt x="157423" y="203744"/>
                    <a:pt x="157423" y="197546"/>
                  </a:cubicBezTo>
                  <a:lnTo>
                    <a:pt x="157423" y="188836"/>
                  </a:lnTo>
                  <a:lnTo>
                    <a:pt x="163523" y="188836"/>
                  </a:lnTo>
                  <a:cubicBezTo>
                    <a:pt x="177485" y="188836"/>
                    <a:pt x="188836" y="177485"/>
                    <a:pt x="188836" y="163523"/>
                  </a:cubicBezTo>
                  <a:lnTo>
                    <a:pt x="188836" y="157423"/>
                  </a:lnTo>
                  <a:lnTo>
                    <a:pt x="197546" y="157423"/>
                  </a:lnTo>
                  <a:cubicBezTo>
                    <a:pt x="203744" y="157423"/>
                    <a:pt x="208767" y="152400"/>
                    <a:pt x="208767" y="146202"/>
                  </a:cubicBezTo>
                  <a:cubicBezTo>
                    <a:pt x="208767" y="140037"/>
                    <a:pt x="203744" y="134981"/>
                    <a:pt x="197546" y="134981"/>
                  </a:cubicBezTo>
                  <a:lnTo>
                    <a:pt x="188836" y="134981"/>
                  </a:lnTo>
                  <a:lnTo>
                    <a:pt x="188836" y="115605"/>
                  </a:lnTo>
                  <a:lnTo>
                    <a:pt x="197546" y="115605"/>
                  </a:lnTo>
                  <a:cubicBezTo>
                    <a:pt x="203744" y="115605"/>
                    <a:pt x="208767" y="110581"/>
                    <a:pt x="208767" y="104384"/>
                  </a:cubicBezTo>
                  <a:cubicBezTo>
                    <a:pt x="208767" y="98186"/>
                    <a:pt x="203744" y="93162"/>
                    <a:pt x="197546" y="93162"/>
                  </a:cubicBezTo>
                  <a:lnTo>
                    <a:pt x="188836" y="93162"/>
                  </a:lnTo>
                  <a:lnTo>
                    <a:pt x="188836" y="73786"/>
                  </a:lnTo>
                  <a:lnTo>
                    <a:pt x="197546" y="73786"/>
                  </a:lnTo>
                  <a:cubicBezTo>
                    <a:pt x="203744" y="73786"/>
                    <a:pt x="208767" y="68730"/>
                    <a:pt x="208767" y="62565"/>
                  </a:cubicBezTo>
                  <a:cubicBezTo>
                    <a:pt x="208767" y="56367"/>
                    <a:pt x="203744" y="51344"/>
                    <a:pt x="197546" y="51344"/>
                  </a:cubicBezTo>
                  <a:lnTo>
                    <a:pt x="188836" y="51344"/>
                  </a:lnTo>
                  <a:lnTo>
                    <a:pt x="188836" y="45244"/>
                  </a:lnTo>
                  <a:cubicBezTo>
                    <a:pt x="188836" y="31282"/>
                    <a:pt x="177485" y="19931"/>
                    <a:pt x="163523" y="19931"/>
                  </a:cubicBezTo>
                  <a:lnTo>
                    <a:pt x="157423" y="19931"/>
                  </a:lnTo>
                  <a:lnTo>
                    <a:pt x="157423" y="11221"/>
                  </a:lnTo>
                  <a:cubicBezTo>
                    <a:pt x="157423" y="5023"/>
                    <a:pt x="152400" y="0"/>
                    <a:pt x="146202" y="0"/>
                  </a:cubicBezTo>
                  <a:cubicBezTo>
                    <a:pt x="140037" y="0"/>
                    <a:pt x="134981" y="5023"/>
                    <a:pt x="134981" y="11221"/>
                  </a:cubicBezTo>
                  <a:lnTo>
                    <a:pt x="134981" y="19931"/>
                  </a:lnTo>
                  <a:lnTo>
                    <a:pt x="115605" y="19931"/>
                  </a:lnTo>
                  <a:lnTo>
                    <a:pt x="115605" y="11221"/>
                  </a:lnTo>
                  <a:cubicBezTo>
                    <a:pt x="115605" y="5023"/>
                    <a:pt x="110581" y="0"/>
                    <a:pt x="104384" y="0"/>
                  </a:cubicBezTo>
                  <a:cubicBezTo>
                    <a:pt x="98186" y="0"/>
                    <a:pt x="93162" y="5023"/>
                    <a:pt x="93162" y="11221"/>
                  </a:cubicBezTo>
                  <a:lnTo>
                    <a:pt x="93162" y="19931"/>
                  </a:lnTo>
                  <a:lnTo>
                    <a:pt x="73786" y="19931"/>
                  </a:lnTo>
                  <a:lnTo>
                    <a:pt x="73786" y="11221"/>
                  </a:lnTo>
                  <a:cubicBezTo>
                    <a:pt x="73786" y="5023"/>
                    <a:pt x="68730" y="0"/>
                    <a:pt x="62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1"/>
            <p:cNvSpPr/>
            <p:nvPr/>
          </p:nvSpPr>
          <p:spPr>
            <a:xfrm>
              <a:off x="2139850" y="1187350"/>
              <a:ext cx="3320725" cy="3320725"/>
            </a:xfrm>
            <a:custGeom>
              <a:rect b="b" l="l" r="r" t="t"/>
              <a:pathLst>
                <a:path extrusionOk="0" h="132829" w="132829">
                  <a:moveTo>
                    <a:pt x="11939" y="1"/>
                  </a:moveTo>
                  <a:cubicBezTo>
                    <a:pt x="5350" y="1"/>
                    <a:pt x="1" y="5350"/>
                    <a:pt x="1" y="11939"/>
                  </a:cubicBezTo>
                  <a:lnTo>
                    <a:pt x="1" y="120890"/>
                  </a:lnTo>
                  <a:cubicBezTo>
                    <a:pt x="1" y="127479"/>
                    <a:pt x="5350" y="132829"/>
                    <a:pt x="11939" y="132829"/>
                  </a:cubicBezTo>
                  <a:lnTo>
                    <a:pt x="96197" y="132829"/>
                  </a:lnTo>
                  <a:cubicBezTo>
                    <a:pt x="100345" y="132829"/>
                    <a:pt x="99770" y="126522"/>
                    <a:pt x="96295" y="126522"/>
                  </a:cubicBezTo>
                  <a:cubicBezTo>
                    <a:pt x="95971" y="126522"/>
                    <a:pt x="95623" y="126577"/>
                    <a:pt x="95251" y="126696"/>
                  </a:cubicBezTo>
                  <a:lnTo>
                    <a:pt x="11939" y="126696"/>
                  </a:lnTo>
                  <a:cubicBezTo>
                    <a:pt x="8743" y="126696"/>
                    <a:pt x="6133" y="124086"/>
                    <a:pt x="6133" y="120890"/>
                  </a:cubicBezTo>
                  <a:lnTo>
                    <a:pt x="6133" y="11939"/>
                  </a:lnTo>
                  <a:cubicBezTo>
                    <a:pt x="6133" y="8743"/>
                    <a:pt x="8743" y="6133"/>
                    <a:pt x="11939" y="6133"/>
                  </a:cubicBezTo>
                  <a:lnTo>
                    <a:pt x="120890" y="6133"/>
                  </a:lnTo>
                  <a:cubicBezTo>
                    <a:pt x="124086" y="6133"/>
                    <a:pt x="126696" y="8743"/>
                    <a:pt x="126696" y="11939"/>
                  </a:cubicBezTo>
                  <a:lnTo>
                    <a:pt x="126696" y="120890"/>
                  </a:lnTo>
                  <a:cubicBezTo>
                    <a:pt x="126696" y="124086"/>
                    <a:pt x="124086" y="126696"/>
                    <a:pt x="120890" y="126696"/>
                  </a:cubicBezTo>
                  <a:lnTo>
                    <a:pt x="113420" y="126696"/>
                  </a:lnTo>
                  <a:cubicBezTo>
                    <a:pt x="113091" y="126591"/>
                    <a:pt x="112777" y="126542"/>
                    <a:pt x="112480" y="126542"/>
                  </a:cubicBezTo>
                  <a:cubicBezTo>
                    <a:pt x="109097" y="126542"/>
                    <a:pt x="107948" y="132829"/>
                    <a:pt x="112506" y="132829"/>
                  </a:cubicBezTo>
                  <a:lnTo>
                    <a:pt x="120890" y="132829"/>
                  </a:lnTo>
                  <a:cubicBezTo>
                    <a:pt x="127479" y="132829"/>
                    <a:pt x="132829" y="127479"/>
                    <a:pt x="132829" y="120890"/>
                  </a:cubicBezTo>
                  <a:lnTo>
                    <a:pt x="132829" y="11939"/>
                  </a:lnTo>
                  <a:cubicBezTo>
                    <a:pt x="132829" y="5350"/>
                    <a:pt x="127479" y="1"/>
                    <a:pt x="120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1"/>
            <p:cNvSpPr/>
            <p:nvPr/>
          </p:nvSpPr>
          <p:spPr>
            <a:xfrm>
              <a:off x="2639750" y="1687250"/>
              <a:ext cx="2320925" cy="2320925"/>
            </a:xfrm>
            <a:custGeom>
              <a:rect b="b" l="l" r="r" t="t"/>
              <a:pathLst>
                <a:path extrusionOk="0" h="92837" w="92837">
                  <a:moveTo>
                    <a:pt x="46451" y="20127"/>
                  </a:moveTo>
                  <a:cubicBezTo>
                    <a:pt x="48930" y="20160"/>
                    <a:pt x="50953" y="22182"/>
                    <a:pt x="50953" y="24661"/>
                  </a:cubicBezTo>
                  <a:cubicBezTo>
                    <a:pt x="50953" y="27088"/>
                    <a:pt x="48962" y="29130"/>
                    <a:pt x="46541" y="29130"/>
                  </a:cubicBezTo>
                  <a:cubicBezTo>
                    <a:pt x="46522" y="29130"/>
                    <a:pt x="46503" y="29130"/>
                    <a:pt x="46484" y="29130"/>
                  </a:cubicBezTo>
                  <a:cubicBezTo>
                    <a:pt x="44005" y="29130"/>
                    <a:pt x="41982" y="27075"/>
                    <a:pt x="41982" y="24596"/>
                  </a:cubicBezTo>
                  <a:cubicBezTo>
                    <a:pt x="41982" y="22215"/>
                    <a:pt x="44070" y="20127"/>
                    <a:pt x="46451" y="20127"/>
                  </a:cubicBezTo>
                  <a:close/>
                  <a:moveTo>
                    <a:pt x="68698" y="37252"/>
                  </a:moveTo>
                  <a:cubicBezTo>
                    <a:pt x="71177" y="37252"/>
                    <a:pt x="73199" y="39275"/>
                    <a:pt x="73199" y="41787"/>
                  </a:cubicBezTo>
                  <a:cubicBezTo>
                    <a:pt x="73232" y="44168"/>
                    <a:pt x="71112" y="46223"/>
                    <a:pt x="68731" y="46223"/>
                  </a:cubicBezTo>
                  <a:cubicBezTo>
                    <a:pt x="66251" y="46223"/>
                    <a:pt x="64229" y="44200"/>
                    <a:pt x="64229" y="41689"/>
                  </a:cubicBezTo>
                  <a:cubicBezTo>
                    <a:pt x="64229" y="39307"/>
                    <a:pt x="66317" y="37252"/>
                    <a:pt x="68698" y="37252"/>
                  </a:cubicBezTo>
                  <a:close/>
                  <a:moveTo>
                    <a:pt x="24302" y="51214"/>
                  </a:moveTo>
                  <a:cubicBezTo>
                    <a:pt x="26814" y="51214"/>
                    <a:pt x="28836" y="53269"/>
                    <a:pt x="28836" y="55748"/>
                  </a:cubicBezTo>
                  <a:cubicBezTo>
                    <a:pt x="28836" y="58129"/>
                    <a:pt x="26749" y="60217"/>
                    <a:pt x="24368" y="60217"/>
                  </a:cubicBezTo>
                  <a:cubicBezTo>
                    <a:pt x="21856" y="60184"/>
                    <a:pt x="19833" y="58162"/>
                    <a:pt x="19833" y="55683"/>
                  </a:cubicBezTo>
                  <a:cubicBezTo>
                    <a:pt x="19833" y="53269"/>
                    <a:pt x="21921" y="51214"/>
                    <a:pt x="24302" y="51214"/>
                  </a:cubicBezTo>
                  <a:close/>
                  <a:moveTo>
                    <a:pt x="7112" y="1"/>
                  </a:moveTo>
                  <a:cubicBezTo>
                    <a:pt x="3197" y="1"/>
                    <a:pt x="1" y="3197"/>
                    <a:pt x="1" y="7112"/>
                  </a:cubicBezTo>
                  <a:lnTo>
                    <a:pt x="1" y="17485"/>
                  </a:lnTo>
                  <a:cubicBezTo>
                    <a:pt x="1" y="19458"/>
                    <a:pt x="1525" y="20445"/>
                    <a:pt x="3050" y="20445"/>
                  </a:cubicBezTo>
                  <a:cubicBezTo>
                    <a:pt x="4575" y="20445"/>
                    <a:pt x="6100" y="19458"/>
                    <a:pt x="6100" y="17485"/>
                  </a:cubicBezTo>
                  <a:lnTo>
                    <a:pt x="6100" y="7112"/>
                  </a:lnTo>
                  <a:cubicBezTo>
                    <a:pt x="6100" y="6557"/>
                    <a:pt x="6557" y="6100"/>
                    <a:pt x="7112" y="6100"/>
                  </a:cubicBezTo>
                  <a:lnTo>
                    <a:pt x="85726" y="6100"/>
                  </a:lnTo>
                  <a:cubicBezTo>
                    <a:pt x="86280" y="6100"/>
                    <a:pt x="86737" y="6557"/>
                    <a:pt x="86737" y="7112"/>
                  </a:cubicBezTo>
                  <a:lnTo>
                    <a:pt x="86737" y="85726"/>
                  </a:lnTo>
                  <a:cubicBezTo>
                    <a:pt x="86737" y="86280"/>
                    <a:pt x="86280" y="86737"/>
                    <a:pt x="85726" y="86737"/>
                  </a:cubicBezTo>
                  <a:lnTo>
                    <a:pt x="49615" y="86737"/>
                  </a:lnTo>
                  <a:lnTo>
                    <a:pt x="49583" y="67458"/>
                  </a:lnTo>
                  <a:lnTo>
                    <a:pt x="68731" y="67458"/>
                  </a:lnTo>
                  <a:cubicBezTo>
                    <a:pt x="70623" y="67295"/>
                    <a:pt x="71634" y="66251"/>
                    <a:pt x="71797" y="64392"/>
                  </a:cubicBezTo>
                  <a:lnTo>
                    <a:pt x="71797" y="51899"/>
                  </a:lnTo>
                  <a:cubicBezTo>
                    <a:pt x="76168" y="50627"/>
                    <a:pt x="79332" y="46321"/>
                    <a:pt x="79332" y="41754"/>
                  </a:cubicBezTo>
                  <a:cubicBezTo>
                    <a:pt x="79332" y="35915"/>
                    <a:pt x="74570" y="31152"/>
                    <a:pt x="68731" y="31120"/>
                  </a:cubicBezTo>
                  <a:cubicBezTo>
                    <a:pt x="62957" y="31120"/>
                    <a:pt x="58096" y="35915"/>
                    <a:pt x="58096" y="41721"/>
                  </a:cubicBezTo>
                  <a:cubicBezTo>
                    <a:pt x="58129" y="46484"/>
                    <a:pt x="61293" y="50561"/>
                    <a:pt x="65664" y="51899"/>
                  </a:cubicBezTo>
                  <a:lnTo>
                    <a:pt x="65664" y="61326"/>
                  </a:lnTo>
                  <a:lnTo>
                    <a:pt x="49583" y="61326"/>
                  </a:lnTo>
                  <a:lnTo>
                    <a:pt x="49550" y="34806"/>
                  </a:lnTo>
                  <a:cubicBezTo>
                    <a:pt x="53921" y="33501"/>
                    <a:pt x="57085" y="29228"/>
                    <a:pt x="57085" y="24661"/>
                  </a:cubicBezTo>
                  <a:cubicBezTo>
                    <a:pt x="57085" y="18822"/>
                    <a:pt x="52323" y="14060"/>
                    <a:pt x="46484" y="14027"/>
                  </a:cubicBezTo>
                  <a:cubicBezTo>
                    <a:pt x="40710" y="14027"/>
                    <a:pt x="35850" y="18822"/>
                    <a:pt x="35850" y="24596"/>
                  </a:cubicBezTo>
                  <a:cubicBezTo>
                    <a:pt x="35850" y="29391"/>
                    <a:pt x="39046" y="33468"/>
                    <a:pt x="43418" y="34773"/>
                  </a:cubicBezTo>
                  <a:lnTo>
                    <a:pt x="43483" y="72873"/>
                  </a:lnTo>
                  <a:lnTo>
                    <a:pt x="27401" y="72873"/>
                  </a:lnTo>
                  <a:lnTo>
                    <a:pt x="27401" y="65893"/>
                  </a:lnTo>
                  <a:cubicBezTo>
                    <a:pt x="31772" y="64588"/>
                    <a:pt x="34936" y="60282"/>
                    <a:pt x="34936" y="55748"/>
                  </a:cubicBezTo>
                  <a:cubicBezTo>
                    <a:pt x="34936" y="49909"/>
                    <a:pt x="30174" y="45114"/>
                    <a:pt x="24335" y="45081"/>
                  </a:cubicBezTo>
                  <a:cubicBezTo>
                    <a:pt x="18594" y="45081"/>
                    <a:pt x="13733" y="49876"/>
                    <a:pt x="13733" y="55683"/>
                  </a:cubicBezTo>
                  <a:cubicBezTo>
                    <a:pt x="13733" y="60478"/>
                    <a:pt x="16930" y="64523"/>
                    <a:pt x="21269" y="65860"/>
                  </a:cubicBezTo>
                  <a:lnTo>
                    <a:pt x="21269" y="75907"/>
                  </a:lnTo>
                  <a:cubicBezTo>
                    <a:pt x="21269" y="77603"/>
                    <a:pt x="22639" y="78973"/>
                    <a:pt x="24335" y="78973"/>
                  </a:cubicBezTo>
                  <a:lnTo>
                    <a:pt x="43483" y="78973"/>
                  </a:lnTo>
                  <a:lnTo>
                    <a:pt x="43483" y="86737"/>
                  </a:lnTo>
                  <a:lnTo>
                    <a:pt x="7112" y="86737"/>
                  </a:lnTo>
                  <a:cubicBezTo>
                    <a:pt x="6557" y="86737"/>
                    <a:pt x="6100" y="86280"/>
                    <a:pt x="6100" y="85726"/>
                  </a:cubicBezTo>
                  <a:lnTo>
                    <a:pt x="6100" y="33762"/>
                  </a:lnTo>
                  <a:cubicBezTo>
                    <a:pt x="6100" y="32066"/>
                    <a:pt x="4730" y="30728"/>
                    <a:pt x="3034" y="30728"/>
                  </a:cubicBezTo>
                  <a:cubicBezTo>
                    <a:pt x="1371" y="30728"/>
                    <a:pt x="1" y="32066"/>
                    <a:pt x="1" y="33762"/>
                  </a:cubicBezTo>
                  <a:lnTo>
                    <a:pt x="1" y="85726"/>
                  </a:lnTo>
                  <a:cubicBezTo>
                    <a:pt x="1" y="89640"/>
                    <a:pt x="3197" y="92837"/>
                    <a:pt x="7112" y="92837"/>
                  </a:cubicBezTo>
                  <a:lnTo>
                    <a:pt x="85726" y="92837"/>
                  </a:lnTo>
                  <a:cubicBezTo>
                    <a:pt x="89640" y="92837"/>
                    <a:pt x="92837" y="89640"/>
                    <a:pt x="92837" y="85726"/>
                  </a:cubicBezTo>
                  <a:lnTo>
                    <a:pt x="92837" y="7112"/>
                  </a:lnTo>
                  <a:cubicBezTo>
                    <a:pt x="92837" y="3197"/>
                    <a:pt x="89640" y="1"/>
                    <a:pt x="85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475" y="892850"/>
            <a:ext cx="4489050" cy="33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