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54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CD3EA0-AAB9-45ED-AF3A-2B70966A2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6795" y="2754809"/>
            <a:ext cx="4538409" cy="1348381"/>
          </a:xfrm>
        </p:spPr>
        <p:txBody>
          <a:bodyPr/>
          <a:lstStyle/>
          <a:p>
            <a:r>
              <a:rPr lang="it-IT" sz="10000" b="1" dirty="0" err="1"/>
              <a:t>PayBus</a:t>
            </a:r>
            <a:endParaRPr lang="it-IT" sz="10000" b="1" dirty="0"/>
          </a:p>
        </p:txBody>
      </p:sp>
    </p:spTree>
    <p:extLst>
      <p:ext uri="{BB962C8B-B14F-4D97-AF65-F5344CB8AC3E}">
        <p14:creationId xmlns:p14="http://schemas.microsoft.com/office/powerpoint/2010/main" val="356708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E25F6B-6F84-4480-9AFA-452498F23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elementi principali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8A8B1-0AE4-4281-8BBD-8C66F0AB20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Un’applicazione per smartphone</a:t>
            </a:r>
          </a:p>
          <a:p>
            <a:r>
              <a:rPr lang="it-IT" dirty="0"/>
              <a:t>Tessera NFC</a:t>
            </a:r>
          </a:p>
          <a:p>
            <a:r>
              <a:rPr lang="it-IT" dirty="0"/>
              <a:t>Realizzata con un programma C# e un programma Arduino 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CA8F3C0-4DC8-4B42-96EC-8F4C521EA2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Un software per un dispositivo posto su ciascun pullman per la validità</a:t>
            </a:r>
          </a:p>
          <a:p>
            <a:r>
              <a:rPr lang="it-IT" dirty="0"/>
              <a:t>Realizzato con un programma C# e un programma Arduino</a:t>
            </a:r>
          </a:p>
        </p:txBody>
      </p:sp>
    </p:spTree>
    <p:extLst>
      <p:ext uri="{BB962C8B-B14F-4D97-AF65-F5344CB8AC3E}">
        <p14:creationId xmlns:p14="http://schemas.microsoft.com/office/powerpoint/2010/main" val="406689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7CD2E0-40ED-4B43-AB7C-DE40388F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Arduino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15EE90-8C0C-40C6-96A1-38C4ABDAE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59CEFF0-CDEE-43E6-9168-74936CDF43D4}"/>
              </a:ext>
            </a:extLst>
          </p:cNvPr>
          <p:cNvSpPr txBox="1"/>
          <p:nvPr/>
        </p:nvSpPr>
        <p:spPr>
          <a:xfrm>
            <a:off x="10347157" y="3429000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Roncoroni Daniele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3440B85-C09C-4640-B492-AB9090AA6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588" y="2587399"/>
            <a:ext cx="5721767" cy="386067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082D77D-7E90-4A1B-902A-BF22BD8BF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497" y="2192694"/>
            <a:ext cx="645489" cy="100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03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29E150-5C75-4747-9F1D-80050A65A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it-IT"/>
              <a:t>Roncoroni Daniele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09EE42-6FE8-4B0D-8DCE-2BF9AFEAA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it-IT" dirty="0" err="1"/>
              <a:t>NFC_Dispenser</a:t>
            </a:r>
            <a:r>
              <a:rPr lang="it-IT" dirty="0"/>
              <a:t> serve per scrivere sulla tessera NFC i dati comunicato dall’applicazione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AEB543D-6B64-476B-BB8D-4A25DD8D3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345" y="647698"/>
            <a:ext cx="4881182" cy="5562601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309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6F383C-69F5-417E-BFC5-9DBEF90CC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3B23F4-7AED-4123-AE56-9D3E68DF4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it-IT" dirty="0"/>
              <a:t>Il programma </a:t>
            </a:r>
            <a:r>
              <a:rPr lang="it-IT" dirty="0" err="1"/>
              <a:t>NFC_Scheda</a:t>
            </a:r>
            <a:r>
              <a:rPr lang="it-IT" dirty="0"/>
              <a:t> aspetta che l’utente avvicini la tessera NFC al sensore per poterne leggere i dati</a:t>
            </a:r>
          </a:p>
        </p:txBody>
      </p:sp>
      <p:sp>
        <p:nvSpPr>
          <p:cNvPr id="10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6F61A49-3B18-485B-AA7D-75E78D46A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075" y="647698"/>
            <a:ext cx="5395722" cy="5562601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9737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</TotalTime>
  <Words>78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Ione</vt:lpstr>
      <vt:lpstr>PayBus</vt:lpstr>
      <vt:lpstr>Gli elementi principali</vt:lpstr>
      <vt:lpstr>Arduino</vt:lpstr>
      <vt:lpstr>Roncoroni Daniele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 Roncoroni</dc:creator>
  <cp:lastModifiedBy>Daniele Roncoroni</cp:lastModifiedBy>
  <cp:revision>4</cp:revision>
  <dcterms:created xsi:type="dcterms:W3CDTF">2021-05-27T18:54:44Z</dcterms:created>
  <dcterms:modified xsi:type="dcterms:W3CDTF">2021-05-27T19:28:16Z</dcterms:modified>
</cp:coreProperties>
</file>