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AA262228-C09E-49ED-B62C-28F9D512C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magine 3" descr="Immagine che contiene testo, scuro, cielo notturno&#10;&#10;Descrizione generata automaticamente">
            <a:extLst>
              <a:ext uri="{FF2B5EF4-FFF2-40B4-BE49-F238E27FC236}">
                <a16:creationId xmlns:a16="http://schemas.microsoft.com/office/drawing/2014/main" id="{43821824-E35E-4B89-8209-46F6CE10F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97" y="2219126"/>
            <a:ext cx="10460005" cy="241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87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8A8B1-0AE4-4281-8BBD-8C66F0AB2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8449" y="2274263"/>
            <a:ext cx="6848475" cy="136842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Un’</a:t>
            </a:r>
            <a:r>
              <a:rPr lang="it-IT" b="1" dirty="0"/>
              <a:t>applicazione</a:t>
            </a:r>
            <a:r>
              <a:rPr lang="it-IT" dirty="0"/>
              <a:t> per smartphone: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Tessera NFC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Realizzata con un programma C# e un programma Arduino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CA8F3C0-4DC8-4B42-96EC-8F4C521EA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8449" y="4114164"/>
            <a:ext cx="9071157" cy="81003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Un </a:t>
            </a:r>
            <a:r>
              <a:rPr lang="it-IT" b="1" dirty="0"/>
              <a:t>software</a:t>
            </a:r>
            <a:r>
              <a:rPr lang="it-IT" dirty="0"/>
              <a:t> per un </a:t>
            </a:r>
            <a:r>
              <a:rPr lang="it-IT" b="1" dirty="0"/>
              <a:t>dispositivo</a:t>
            </a:r>
            <a:r>
              <a:rPr lang="it-IT" dirty="0"/>
              <a:t> posto su ciascun pullman per verificare la validità: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Realizzato con un programma C# e un programma Arduino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7CBDCA69-D557-412E-B456-ACDB6F34C651}"/>
              </a:ext>
            </a:extLst>
          </p:cNvPr>
          <p:cNvSpPr txBox="1">
            <a:spLocks/>
          </p:cNvSpPr>
          <p:nvPr/>
        </p:nvSpPr>
        <p:spPr>
          <a:xfrm>
            <a:off x="0" y="4916"/>
            <a:ext cx="3343275" cy="8100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5000" b="1" dirty="0">
                <a:solidFill>
                  <a:schemeClr val="tx1"/>
                </a:solidFill>
              </a:rPr>
              <a:t>Il progetto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A6CE7F1-82D5-4C0A-806D-F25D5B7695A0}"/>
              </a:ext>
            </a:extLst>
          </p:cNvPr>
          <p:cNvSpPr txBox="1"/>
          <p:nvPr/>
        </p:nvSpPr>
        <p:spPr>
          <a:xfrm>
            <a:off x="0" y="759383"/>
            <a:ext cx="2016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/>
              <a:t>Elementi principali</a:t>
            </a:r>
          </a:p>
        </p:txBody>
      </p:sp>
    </p:spTree>
    <p:extLst>
      <p:ext uri="{BB962C8B-B14F-4D97-AF65-F5344CB8AC3E}">
        <p14:creationId xmlns:p14="http://schemas.microsoft.com/office/powerpoint/2010/main" val="4066898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EAD68B1E-8D82-4147-AE6A-40C22813F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3440B85-C09C-4640-B492-AB9090AA6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641" y="2003490"/>
            <a:ext cx="5721767" cy="386067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082D77D-7E90-4A1B-902A-BF22BD8BF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277" y="1341410"/>
            <a:ext cx="821398" cy="127436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87CD2E0-40ED-4B43-AB7C-DE40388F2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16"/>
            <a:ext cx="2603497" cy="810030"/>
          </a:xfrm>
        </p:spPr>
        <p:txBody>
          <a:bodyPr/>
          <a:lstStyle/>
          <a:p>
            <a:r>
              <a:rPr lang="it-IT" sz="5000" b="1" dirty="0">
                <a:solidFill>
                  <a:schemeClr val="bg1"/>
                </a:solidFill>
              </a:rPr>
              <a:t>Arduino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59CEFF0-CDEE-43E6-9168-74936CDF43D4}"/>
              </a:ext>
            </a:extLst>
          </p:cNvPr>
          <p:cNvSpPr txBox="1"/>
          <p:nvPr/>
        </p:nvSpPr>
        <p:spPr>
          <a:xfrm>
            <a:off x="10742564" y="6596390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Roncoroni Daniele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ED36F17-D8C1-443E-9600-623A04EAC80B}"/>
              </a:ext>
            </a:extLst>
          </p:cNvPr>
          <p:cNvSpPr txBox="1"/>
          <p:nvPr/>
        </p:nvSpPr>
        <p:spPr>
          <a:xfrm>
            <a:off x="0" y="645669"/>
            <a:ext cx="1986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</a:rPr>
              <a:t>Schema circuitale</a:t>
            </a:r>
          </a:p>
        </p:txBody>
      </p:sp>
    </p:spTree>
    <p:extLst>
      <p:ext uri="{BB962C8B-B14F-4D97-AF65-F5344CB8AC3E}">
        <p14:creationId xmlns:p14="http://schemas.microsoft.com/office/powerpoint/2010/main" val="1879003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09EE42-6FE8-4B0D-8DCE-2BF9AFEAA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257" y="3058455"/>
            <a:ext cx="4942962" cy="1302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Il programma </a:t>
            </a:r>
            <a:r>
              <a:rPr lang="it-IT" dirty="0" err="1"/>
              <a:t>NFC_Dispenser</a:t>
            </a:r>
            <a:r>
              <a:rPr lang="it-IT" dirty="0"/>
              <a:t> serve per </a:t>
            </a:r>
          </a:p>
          <a:p>
            <a:pPr marL="0" indent="0">
              <a:buNone/>
            </a:pPr>
            <a:r>
              <a:rPr lang="it-IT" dirty="0"/>
              <a:t>scrivere sulla tessera NFC i dati </a:t>
            </a:r>
          </a:p>
          <a:p>
            <a:pPr marL="0" indent="0">
              <a:buNone/>
            </a:pPr>
            <a:r>
              <a:rPr lang="it-IT" dirty="0"/>
              <a:t>comunicati dall’applicazione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AEB543D-6B64-476B-BB8D-4A25DD8D30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6"/>
          <a:stretch/>
        </p:blipFill>
        <p:spPr>
          <a:xfrm>
            <a:off x="5553492" y="80962"/>
            <a:ext cx="6374251" cy="6684964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D87622C-C709-4EB8-AE1E-E6C58A4BAF5C}"/>
              </a:ext>
            </a:extLst>
          </p:cNvPr>
          <p:cNvSpPr txBox="1"/>
          <p:nvPr/>
        </p:nvSpPr>
        <p:spPr>
          <a:xfrm>
            <a:off x="10742564" y="6596390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Roncoroni Daniele</a:t>
            </a:r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1BBEE441-2E56-48C3-8630-47FCBE68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603497" cy="810030"/>
          </a:xfrm>
        </p:spPr>
        <p:txBody>
          <a:bodyPr/>
          <a:lstStyle/>
          <a:p>
            <a:r>
              <a:rPr lang="it-IT" sz="5000" b="1" dirty="0">
                <a:solidFill>
                  <a:schemeClr val="tx1"/>
                </a:solidFill>
              </a:rPr>
              <a:t>Arduino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0B1C700-BFBC-49C1-90A6-778B75099917}"/>
              </a:ext>
            </a:extLst>
          </p:cNvPr>
          <p:cNvSpPr txBox="1"/>
          <p:nvPr/>
        </p:nvSpPr>
        <p:spPr>
          <a:xfrm>
            <a:off x="0" y="640753"/>
            <a:ext cx="1653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err="1"/>
              <a:t>NFC_Dispenser</a:t>
            </a:r>
            <a:endParaRPr lang="it-IT" sz="1600" b="1" dirty="0"/>
          </a:p>
        </p:txBody>
      </p:sp>
    </p:spTree>
    <p:extLst>
      <p:ext uri="{BB962C8B-B14F-4D97-AF65-F5344CB8AC3E}">
        <p14:creationId xmlns:p14="http://schemas.microsoft.com/office/powerpoint/2010/main" val="3533094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3B23F4-7AED-4123-AE56-9D3E68DF4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353" y="3074020"/>
            <a:ext cx="4558288" cy="1271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Il programma </a:t>
            </a:r>
            <a:r>
              <a:rPr lang="it-IT" dirty="0" err="1"/>
              <a:t>NFC_Scheda</a:t>
            </a:r>
            <a:r>
              <a:rPr lang="it-IT" dirty="0"/>
              <a:t> aspetta </a:t>
            </a:r>
          </a:p>
          <a:p>
            <a:pPr marL="0" indent="0">
              <a:buNone/>
            </a:pPr>
            <a:r>
              <a:rPr lang="it-IT" dirty="0"/>
              <a:t>che l’utente avvicini la tessera NFC </a:t>
            </a:r>
          </a:p>
          <a:p>
            <a:pPr marL="0" indent="0">
              <a:buNone/>
            </a:pPr>
            <a:r>
              <a:rPr lang="it-IT" dirty="0"/>
              <a:t>al sensore e ne legge i dati</a:t>
            </a:r>
          </a:p>
        </p:txBody>
      </p:sp>
      <p:sp>
        <p:nvSpPr>
          <p:cNvPr id="10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6F61A49-3B18-485B-AA7D-75E78D46A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492" y="80961"/>
            <a:ext cx="6374251" cy="6696075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C9D2EDC-6A9E-42FA-8917-FCF7BBE68D8E}"/>
              </a:ext>
            </a:extLst>
          </p:cNvPr>
          <p:cNvSpPr txBox="1"/>
          <p:nvPr/>
        </p:nvSpPr>
        <p:spPr>
          <a:xfrm>
            <a:off x="10742564" y="6596390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Roncoroni Daniele</a:t>
            </a: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965DD857-F11F-43FC-9C39-BD6016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603497" cy="810030"/>
          </a:xfrm>
        </p:spPr>
        <p:txBody>
          <a:bodyPr/>
          <a:lstStyle/>
          <a:p>
            <a:r>
              <a:rPr lang="it-IT" sz="5000" b="1" dirty="0">
                <a:solidFill>
                  <a:schemeClr val="tx1"/>
                </a:solidFill>
              </a:rPr>
              <a:t>Arduino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04B5F14-9759-4E99-83EC-B47B3EC79557}"/>
              </a:ext>
            </a:extLst>
          </p:cNvPr>
          <p:cNvSpPr txBox="1"/>
          <p:nvPr/>
        </p:nvSpPr>
        <p:spPr>
          <a:xfrm>
            <a:off x="0" y="640753"/>
            <a:ext cx="1463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err="1"/>
              <a:t>NFC_Scheda</a:t>
            </a:r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332973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BA7C89-E1D5-4010-9ECC-75B75E24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9A8546-28A6-4501-83D5-60C1026E1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2050" name="Picture 2" descr="E' il BlackOutTuesday: i profili Instagram si tingono di nero per  combattere il razzismo">
            <a:extLst>
              <a:ext uri="{FF2B5EF4-FFF2-40B4-BE49-F238E27FC236}">
                <a16:creationId xmlns:a16="http://schemas.microsoft.com/office/drawing/2014/main" id="{DC5687C5-E9FA-4A35-A989-605D046F6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896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:fade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</TotalTime>
  <Words>95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Ione</vt:lpstr>
      <vt:lpstr>Presentazione standard di PowerPoint</vt:lpstr>
      <vt:lpstr>Presentazione standard di PowerPoint</vt:lpstr>
      <vt:lpstr>Arduino</vt:lpstr>
      <vt:lpstr>Arduino</vt:lpstr>
      <vt:lpstr>Arduino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 Roncoroni</dc:creator>
  <cp:lastModifiedBy>Daniele Roncoroni</cp:lastModifiedBy>
  <cp:revision>13</cp:revision>
  <dcterms:created xsi:type="dcterms:W3CDTF">2021-05-27T18:54:44Z</dcterms:created>
  <dcterms:modified xsi:type="dcterms:W3CDTF">2021-05-28T08:43:49Z</dcterms:modified>
</cp:coreProperties>
</file>