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E5DF6-B784-4391-9592-1D5CC62CAE42}" v="44" dt="2025-04-02T14:45:2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2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de Magistris" userId="90447c81578f416a" providerId="LiveId" clId="{7EBE5DF6-B784-4391-9592-1D5CC62CAE42}"/>
    <pc:docChg chg="undo custSel addSld modSld addMainMaster delMainMaster">
      <pc:chgData name="Daniele de Magistris" userId="90447c81578f416a" providerId="LiveId" clId="{7EBE5DF6-B784-4391-9592-1D5CC62CAE42}" dt="2025-04-02T14:50:42.007" v="1043" actId="14100"/>
      <pc:docMkLst>
        <pc:docMk/>
      </pc:docMkLst>
      <pc:sldChg chg="addSp delSp modSp new mod setBg modClrScheme chgLayout">
        <pc:chgData name="Daniele de Magistris" userId="90447c81578f416a" providerId="LiveId" clId="{7EBE5DF6-B784-4391-9592-1D5CC62CAE42}" dt="2025-04-02T14:46:00.838" v="943" actId="20577"/>
        <pc:sldMkLst>
          <pc:docMk/>
          <pc:sldMk cId="4109231771" sldId="256"/>
        </pc:sldMkLst>
        <pc:spChg chg="mod">
          <ac:chgData name="Daniele de Magistris" userId="90447c81578f416a" providerId="LiveId" clId="{7EBE5DF6-B784-4391-9592-1D5CC62CAE42}" dt="2025-04-02T14:22:27.718" v="278" actId="26606"/>
          <ac:spMkLst>
            <pc:docMk/>
            <pc:sldMk cId="4109231771" sldId="256"/>
            <ac:spMk id="2" creationId="{BFF7B1C6-144E-77DB-B227-C1F3B0AC7210}"/>
          </ac:spMkLst>
        </pc:spChg>
        <pc:spChg chg="mod ord">
          <ac:chgData name="Daniele de Magistris" userId="90447c81578f416a" providerId="LiveId" clId="{7EBE5DF6-B784-4391-9592-1D5CC62CAE42}" dt="2025-04-02T14:46:00.838" v="943" actId="20577"/>
          <ac:spMkLst>
            <pc:docMk/>
            <pc:sldMk cId="4109231771" sldId="256"/>
            <ac:spMk id="3" creationId="{D6C63E21-0F14-A46F-4653-32F18D40EB66}"/>
          </ac:spMkLst>
        </pc:spChg>
        <pc:spChg chg="add del">
          <ac:chgData name="Daniele de Magistris" userId="90447c81578f416a" providerId="LiveId" clId="{7EBE5DF6-B784-4391-9592-1D5CC62CAE42}" dt="2025-04-02T14:16:58.631" v="213" actId="26606"/>
          <ac:spMkLst>
            <pc:docMk/>
            <pc:sldMk cId="4109231771" sldId="256"/>
            <ac:spMk id="10" creationId="{5AB5C7EE-A919-646B-4F86-BACCBC52D961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5" creationId="{774A975B-A886-5202-0489-6965514A0D14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7" creationId="{9E10BDB4-64F2-477D-A03B-9F8352D5E02E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9" creationId="{887F59F2-5FBC-40CD-AD35-376AECE49EA6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21" creationId="{7271C494-8107-3D61-D611-4FBC7C22A2B8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26" creationId="{774A975B-A886-5202-0489-6965514A0D14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28" creationId="{9E10BDB4-64F2-477D-A03B-9F8352D5E02E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30" creationId="{887F59F2-5FBC-40CD-AD35-376AECE49EA6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32" creationId="{7271C494-8107-3D61-D611-4FBC7C22A2B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39" creationId="{BD33FF1F-6094-0B4A-A3E4-6B0D9283DB44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1" creationId="{B78A6D9C-C7A5-414B-8CB7-E31470D7D280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3" creationId="{579E3846-8D0B-B14A-817A-7FAC9DDAB4D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5" creationId="{7B768144-4A9A-EF4F-89C6-859C48A1ADB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7" creationId="{233F0DEE-0C91-A94B-BED4-444EDE341B03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49" creationId="{FAF3766F-DEF3-4802-BB0D-7A18EDD9704F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50" creationId="{D91952F0-771E-D2ED-C333-EEED6708B80C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51" creationId="{3FB6D83C-2377-9CAD-A991-9E0B6AF25067}"/>
          </ac:spMkLst>
        </pc:spChg>
        <pc:spChg chg="add del">
          <ac:chgData name="Daniele de Magistris" userId="90447c81578f416a" providerId="LiveId" clId="{7EBE5DF6-B784-4391-9592-1D5CC62CAE42}" dt="2025-04-02T14:20:05.371" v="256" actId="26606"/>
          <ac:spMkLst>
            <pc:docMk/>
            <pc:sldMk cId="4109231771" sldId="256"/>
            <ac:spMk id="53" creationId="{6ACA6F80-D392-A64E-3CF8-F28F1CCEE67B}"/>
          </ac:spMkLst>
        </pc:spChg>
        <pc:spChg chg="add del">
          <ac:chgData name="Daniele de Magistris" userId="90447c81578f416a" providerId="LiveId" clId="{7EBE5DF6-B784-4391-9592-1D5CC62CAE42}" dt="2025-04-02T14:21:45.253" v="270" actId="26606"/>
          <ac:spMkLst>
            <pc:docMk/>
            <pc:sldMk cId="4109231771" sldId="256"/>
            <ac:spMk id="56" creationId="{063F27BC-7079-4FF7-8F7C-ABC82FA3C247}"/>
          </ac:spMkLst>
        </pc:spChg>
        <pc:spChg chg="add del">
          <ac:chgData name="Daniele de Magistris" userId="90447c81578f416a" providerId="LiveId" clId="{7EBE5DF6-B784-4391-9592-1D5CC62CAE42}" dt="2025-04-02T14:22:27.718" v="278" actId="26606"/>
          <ac:spMkLst>
            <pc:docMk/>
            <pc:sldMk cId="4109231771" sldId="256"/>
            <ac:spMk id="64" creationId="{8FCE029E-5073-4498-8104-8427AA987352}"/>
          </ac:spMkLst>
        </pc:spChg>
        <pc:spChg chg="add">
          <ac:chgData name="Daniele de Magistris" userId="90447c81578f416a" providerId="LiveId" clId="{7EBE5DF6-B784-4391-9592-1D5CC62CAE42}" dt="2025-04-02T14:22:27.718" v="278" actId="26606"/>
          <ac:spMkLst>
            <pc:docMk/>
            <pc:sldMk cId="4109231771" sldId="256"/>
            <ac:spMk id="73" creationId="{744CAA32-F237-419C-A2DD-43C28D920D3C}"/>
          </ac:spMkLst>
        </pc:spChg>
        <pc:picChg chg="add mod ord">
          <ac:chgData name="Daniele de Magistris" userId="90447c81578f416a" providerId="LiveId" clId="{7EBE5DF6-B784-4391-9592-1D5CC62CAE42}" dt="2025-04-02T14:22:27.718" v="278" actId="26606"/>
          <ac:picMkLst>
            <pc:docMk/>
            <pc:sldMk cId="4109231771" sldId="256"/>
            <ac:picMk id="5" creationId="{C4E7783E-8750-CE5B-B9D1-189C1DD0383C}"/>
          </ac:picMkLst>
        </pc:picChg>
        <pc:picChg chg="add del mod ord">
          <ac:chgData name="Daniele de Magistris" userId="90447c81578f416a" providerId="LiveId" clId="{7EBE5DF6-B784-4391-9592-1D5CC62CAE42}" dt="2025-04-02T14:22:19.372" v="274" actId="21"/>
          <ac:picMkLst>
            <pc:docMk/>
            <pc:sldMk cId="4109231771" sldId="256"/>
            <ac:picMk id="7" creationId="{DD1E0FCD-AF3C-D225-A045-DBEBC4E86652}"/>
          </ac:picMkLst>
        </pc:picChg>
        <pc:picChg chg="add mod">
          <ac:chgData name="Daniele de Magistris" userId="90447c81578f416a" providerId="LiveId" clId="{7EBE5DF6-B784-4391-9592-1D5CC62CAE42}" dt="2025-04-02T14:22:27.718" v="278" actId="26606"/>
          <ac:picMkLst>
            <pc:docMk/>
            <pc:sldMk cId="4109231771" sldId="256"/>
            <ac:picMk id="9" creationId="{48DCD806-049D-2678-93EC-09EE406C087F}"/>
          </ac:picMkLst>
        </pc:picChg>
        <pc:cxnChg chg="add del">
          <ac:chgData name="Daniele de Magistris" userId="90447c81578f416a" providerId="LiveId" clId="{7EBE5DF6-B784-4391-9592-1D5CC62CAE42}" dt="2025-04-02T14:21:45.253" v="270" actId="26606"/>
          <ac:cxnSpMkLst>
            <pc:docMk/>
            <pc:sldMk cId="4109231771" sldId="256"/>
            <ac:cxnSpMk id="55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21:45.253" v="270" actId="26606"/>
          <ac:cxnSpMkLst>
            <pc:docMk/>
            <pc:sldMk cId="4109231771" sldId="256"/>
            <ac:cxnSpMk id="57" creationId="{540DBD50-3CB1-A513-2321-1891E3F0954D}"/>
          </ac:cxnSpMkLst>
        </pc:cxnChg>
        <pc:cxnChg chg="add del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62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66" creationId="{BEFF515C-2521-4964-9DAC-2BFB8EC86AE4}"/>
          </ac:cxnSpMkLst>
        </pc:cxnChg>
        <pc:cxnChg chg="add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71" creationId="{118E06E4-607B-144B-382B-AD3D06B1EE8C}"/>
          </ac:cxnSpMkLst>
        </pc:cxnChg>
        <pc:cxnChg chg="add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75" creationId="{753FE100-D0AB-4AE2-824B-60CFA31EC6A2}"/>
          </ac:cxnSpMkLst>
        </pc:cxnChg>
      </pc:sldChg>
      <pc:sldChg chg="addSp delSp modSp new mod setBg">
        <pc:chgData name="Daniele de Magistris" userId="90447c81578f416a" providerId="LiveId" clId="{7EBE5DF6-B784-4391-9592-1D5CC62CAE42}" dt="2025-04-02T14:45:21.749" v="927" actId="20577"/>
        <pc:sldMkLst>
          <pc:docMk/>
          <pc:sldMk cId="147930515" sldId="257"/>
        </pc:sldMkLst>
        <pc:spChg chg="mod">
          <ac:chgData name="Daniele de Magistris" userId="90447c81578f416a" providerId="LiveId" clId="{7EBE5DF6-B784-4391-9592-1D5CC62CAE42}" dt="2025-04-02T14:24:57.440" v="425" actId="207"/>
          <ac:spMkLst>
            <pc:docMk/>
            <pc:sldMk cId="147930515" sldId="257"/>
            <ac:spMk id="2" creationId="{BDB8990A-61EA-4A2A-C7C0-7508A096A245}"/>
          </ac:spMkLst>
        </pc:spChg>
        <pc:spChg chg="del mod">
          <ac:chgData name="Daniele de Magistris" userId="90447c81578f416a" providerId="LiveId" clId="{7EBE5DF6-B784-4391-9592-1D5CC62CAE42}" dt="2025-04-02T14:27:28.632" v="566" actId="26606"/>
          <ac:spMkLst>
            <pc:docMk/>
            <pc:sldMk cId="147930515" sldId="257"/>
            <ac:spMk id="3" creationId="{1636F569-982C-E87B-2748-3528DE8F2283}"/>
          </ac:spMkLst>
        </pc:spChg>
        <pc:spChg chg="add mod">
          <ac:chgData name="Daniele de Magistris" userId="90447c81578f416a" providerId="LiveId" clId="{7EBE5DF6-B784-4391-9592-1D5CC62CAE42}" dt="2025-04-02T14:27:38.613" v="568" actId="20577"/>
          <ac:spMkLst>
            <pc:docMk/>
            <pc:sldMk cId="147930515" sldId="257"/>
            <ac:spMk id="4" creationId="{1F53E086-F83F-ED15-29FE-10D50186FE72}"/>
          </ac:spMkLst>
        </pc:spChg>
        <pc:spChg chg="add">
          <ac:chgData name="Daniele de Magistris" userId="90447c81578f416a" providerId="LiveId" clId="{7EBE5DF6-B784-4391-9592-1D5CC62CAE42}" dt="2025-04-02T14:24:24.890" v="423" actId="26606"/>
          <ac:spMkLst>
            <pc:docMk/>
            <pc:sldMk cId="147930515" sldId="257"/>
            <ac:spMk id="10" creationId="{744CAA32-F237-419C-A2DD-43C28D920D3C}"/>
          </ac:spMkLst>
        </pc:spChg>
        <pc:graphicFrameChg chg="add mod">
          <ac:chgData name="Daniele de Magistris" userId="90447c81578f416a" providerId="LiveId" clId="{7EBE5DF6-B784-4391-9592-1D5CC62CAE42}" dt="2025-04-02T14:45:21.749" v="927" actId="20577"/>
          <ac:graphicFrameMkLst>
            <pc:docMk/>
            <pc:sldMk cId="147930515" sldId="257"/>
            <ac:graphicFrameMk id="14" creationId="{CB17CC0E-2A64-6281-8073-34DC298E0A62}"/>
          </ac:graphicFrameMkLst>
        </pc:graphicFrameChg>
        <pc:picChg chg="add">
          <ac:chgData name="Daniele de Magistris" userId="90447c81578f416a" providerId="LiveId" clId="{7EBE5DF6-B784-4391-9592-1D5CC62CAE42}" dt="2025-04-02T14:24:24.890" v="423" actId="26606"/>
          <ac:picMkLst>
            <pc:docMk/>
            <pc:sldMk cId="147930515" sldId="257"/>
            <ac:picMk id="7" creationId="{58F2BCFE-7532-48E0-1955-5D7A34817322}"/>
          </ac:picMkLst>
        </pc:picChg>
        <pc:cxnChg chg="add">
          <ac:chgData name="Daniele de Magistris" userId="90447c81578f416a" providerId="LiveId" clId="{7EBE5DF6-B784-4391-9592-1D5CC62CAE42}" dt="2025-04-02T14:24:24.890" v="423" actId="26606"/>
          <ac:cxnSpMkLst>
            <pc:docMk/>
            <pc:sldMk cId="147930515" sldId="257"/>
            <ac:cxnSpMk id="12" creationId="{753FE100-D0AB-4AE2-824B-60CFA31EC6A2}"/>
          </ac:cxnSpMkLst>
        </pc:cxnChg>
      </pc:sldChg>
      <pc:sldChg chg="addSp delSp modSp new mod setBg">
        <pc:chgData name="Daniele de Magistris" userId="90447c81578f416a" providerId="LiveId" clId="{7EBE5DF6-B784-4391-9592-1D5CC62CAE42}" dt="2025-04-02T14:39:38.605" v="770" actId="20577"/>
        <pc:sldMkLst>
          <pc:docMk/>
          <pc:sldMk cId="1349840215" sldId="258"/>
        </pc:sldMkLst>
        <pc:spChg chg="mod">
          <ac:chgData name="Daniele de Magistris" userId="90447c81578f416a" providerId="LiveId" clId="{7EBE5DF6-B784-4391-9592-1D5CC62CAE42}" dt="2025-04-02T14:36:55.045" v="688" actId="26606"/>
          <ac:spMkLst>
            <pc:docMk/>
            <pc:sldMk cId="1349840215" sldId="258"/>
            <ac:spMk id="2" creationId="{0894D690-6464-EFBF-DF63-02422A75B4D4}"/>
          </ac:spMkLst>
        </pc:spChg>
        <pc:spChg chg="mod">
          <ac:chgData name="Daniele de Magistris" userId="90447c81578f416a" providerId="LiveId" clId="{7EBE5DF6-B784-4391-9592-1D5CC62CAE42}" dt="2025-04-02T14:39:38.605" v="770" actId="20577"/>
          <ac:spMkLst>
            <pc:docMk/>
            <pc:sldMk cId="1349840215" sldId="258"/>
            <ac:spMk id="3" creationId="{01CF200C-5CB3-F647-190A-02F2D94FC368}"/>
          </ac:spMkLst>
        </pc:spChg>
        <pc:spChg chg="add del">
          <ac:chgData name="Daniele de Magistris" userId="90447c81578f416a" providerId="LiveId" clId="{7EBE5DF6-B784-4391-9592-1D5CC62CAE42}" dt="2025-04-02T14:36:28.441" v="686" actId="26606"/>
          <ac:spMkLst>
            <pc:docMk/>
            <pc:sldMk cId="1349840215" sldId="258"/>
            <ac:spMk id="18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2T14:36:55.045" v="688" actId="26606"/>
          <ac:spMkLst>
            <pc:docMk/>
            <pc:sldMk cId="1349840215" sldId="258"/>
            <ac:spMk id="25" creationId="{744CAA32-F237-419C-A2DD-43C28D920D3C}"/>
          </ac:spMkLst>
        </pc:spChg>
        <pc:spChg chg="add">
          <ac:chgData name="Daniele de Magistris" userId="90447c81578f416a" providerId="LiveId" clId="{7EBE5DF6-B784-4391-9592-1D5CC62CAE42}" dt="2025-04-02T14:36:55.045" v="688" actId="26606"/>
          <ac:spMkLst>
            <pc:docMk/>
            <pc:sldMk cId="1349840215" sldId="258"/>
            <ac:spMk id="32" creationId="{8FCE029E-5073-4498-8104-8427AA987352}"/>
          </ac:spMkLst>
        </pc:spChg>
        <pc:picChg chg="add mod or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5" creationId="{A1DF55EC-D1AF-0B6C-10F1-CB9CFC0CF5E5}"/>
          </ac:picMkLst>
        </pc:picChg>
        <pc:picChg chg="add mod or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7" creationId="{837B060F-6913-10B6-98BB-DCA20A61CFE0}"/>
          </ac:picMkLst>
        </pc:picChg>
        <pc:picChg chg="add mod or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9" creationId="{00530E1F-9F83-0071-1286-E051C1C6B31E}"/>
          </ac:picMkLst>
        </pc:picChg>
        <pc:picChg chg="add mod or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11" creationId="{CA192414-B865-86A7-304E-C6FAE0719EDE}"/>
          </ac:picMkLst>
        </pc:picChg>
        <pc:picChg chg="add mo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13" creationId="{B67CC1B0-B2B1-AFB9-2257-CF522202EF48}"/>
          </ac:picMkLst>
        </pc:picChg>
        <pc:picChg chg="add mod">
          <ac:chgData name="Daniele de Magistris" userId="90447c81578f416a" providerId="LiveId" clId="{7EBE5DF6-B784-4391-9592-1D5CC62CAE42}" dt="2025-04-02T14:36:55.045" v="688" actId="26606"/>
          <ac:picMkLst>
            <pc:docMk/>
            <pc:sldMk cId="1349840215" sldId="258"/>
            <ac:picMk id="15" creationId="{30DA2BF0-17FE-34D6-0734-528906F1969F}"/>
          </ac:picMkLst>
        </pc:picChg>
        <pc:cxnChg chg="add">
          <ac:chgData name="Daniele de Magistris" userId="90447c81578f416a" providerId="LiveId" clId="{7EBE5DF6-B784-4391-9592-1D5CC62CAE42}" dt="2025-04-02T14:35:43.624" v="682" actId="26606"/>
          <ac:cxnSpMkLst>
            <pc:docMk/>
            <pc:sldMk cId="1349840215" sldId="258"/>
            <ac:cxnSpMk id="20" creationId="{E16CB74F-F3CC-4B0B-B50E-878BEDB2CF13}"/>
          </ac:cxnSpMkLst>
        </pc:cxnChg>
      </pc:sldChg>
      <pc:sldChg chg="addSp delSp modSp new mod setBg modNotesTx">
        <pc:chgData name="Daniele de Magistris" userId="90447c81578f416a" providerId="LiveId" clId="{7EBE5DF6-B784-4391-9592-1D5CC62CAE42}" dt="2025-04-02T14:50:42.007" v="1043" actId="14100"/>
        <pc:sldMkLst>
          <pc:docMk/>
          <pc:sldMk cId="4172069647" sldId="259"/>
        </pc:sldMkLst>
        <pc:spChg chg="mod ord">
          <ac:chgData name="Daniele de Magistris" userId="90447c81578f416a" providerId="LiveId" clId="{7EBE5DF6-B784-4391-9592-1D5CC62CAE42}" dt="2025-04-02T14:50:35.660" v="1042" actId="26606"/>
          <ac:spMkLst>
            <pc:docMk/>
            <pc:sldMk cId="4172069647" sldId="259"/>
            <ac:spMk id="2" creationId="{19AED2A6-7E90-3F3F-FF51-6B052639A593}"/>
          </ac:spMkLst>
        </pc:spChg>
        <pc:spChg chg="del">
          <ac:chgData name="Daniele de Magistris" userId="90447c81578f416a" providerId="LiveId" clId="{7EBE5DF6-B784-4391-9592-1D5CC62CAE42}" dt="2025-04-02T14:42:18.700" v="819" actId="22"/>
          <ac:spMkLst>
            <pc:docMk/>
            <pc:sldMk cId="4172069647" sldId="259"/>
            <ac:spMk id="3" creationId="{5E8D0116-3BC1-BE17-3CFA-9C645A9C606D}"/>
          </ac:spMkLst>
        </pc:spChg>
        <pc:spChg chg="add del">
          <ac:chgData name="Daniele de Magistris" userId="90447c81578f416a" providerId="LiveId" clId="{7EBE5DF6-B784-4391-9592-1D5CC62CAE42}" dt="2025-04-02T14:42:26.119" v="821" actId="26606"/>
          <ac:spMkLst>
            <pc:docMk/>
            <pc:sldMk cId="4172069647" sldId="259"/>
            <ac:spMk id="9" creationId="{137B0193-5BA6-4C6F-C1B4-4C8DABC858FD}"/>
          </ac:spMkLst>
        </pc:spChg>
        <pc:spChg chg="add del">
          <ac:chgData name="Daniele de Magistris" userId="90447c81578f416a" providerId="LiveId" clId="{7EBE5DF6-B784-4391-9592-1D5CC62CAE42}" dt="2025-04-02T14:42:26.119" v="821" actId="26606"/>
          <ac:spMkLst>
            <pc:docMk/>
            <pc:sldMk cId="4172069647" sldId="259"/>
            <ac:spMk id="12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2T14:43:26.314" v="894" actId="26606"/>
          <ac:spMkLst>
            <pc:docMk/>
            <pc:sldMk cId="4172069647" sldId="259"/>
            <ac:spMk id="16" creationId="{19F9BF86-FE94-4517-B97D-026C7515E589}"/>
          </ac:spMkLst>
        </pc:spChg>
        <pc:spChg chg="add mod ord">
          <ac:chgData name="Daniele de Magistris" userId="90447c81578f416a" providerId="LiveId" clId="{7EBE5DF6-B784-4391-9592-1D5CC62CAE42}" dt="2025-04-02T14:50:35.660" v="1042" actId="26606"/>
          <ac:spMkLst>
            <pc:docMk/>
            <pc:sldMk cId="4172069647" sldId="259"/>
            <ac:spMk id="21" creationId="{FD8B2F9D-06F7-5986-3420-7C8172376539}"/>
          </ac:spMkLst>
        </pc:spChg>
        <pc:spChg chg="add del">
          <ac:chgData name="Daniele de Magistris" userId="90447c81578f416a" providerId="LiveId" clId="{7EBE5DF6-B784-4391-9592-1D5CC62CAE42}" dt="2025-04-02T14:49:56.735" v="1039" actId="26606"/>
          <ac:spMkLst>
            <pc:docMk/>
            <pc:sldMk cId="4172069647" sldId="259"/>
            <ac:spMk id="24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2T14:49:56.731" v="1038" actId="26606"/>
          <ac:spMkLst>
            <pc:docMk/>
            <pc:sldMk cId="4172069647" sldId="259"/>
            <ac:spMk id="31" creationId="{406BD704-01C2-4341-B99A-116CC7EC56EF}"/>
          </ac:spMkLst>
        </pc:spChg>
        <pc:spChg chg="add del">
          <ac:chgData name="Daniele de Magistris" userId="90447c81578f416a" providerId="LiveId" clId="{7EBE5DF6-B784-4391-9592-1D5CC62CAE42}" dt="2025-04-02T14:49:56.731" v="1038" actId="26606"/>
          <ac:spMkLst>
            <pc:docMk/>
            <pc:sldMk cId="4172069647" sldId="259"/>
            <ac:spMk id="33" creationId="{0225C01B-A296-4FAA-AA46-794F27DF6934}"/>
          </ac:spMkLst>
        </pc:spChg>
        <pc:spChg chg="add del">
          <ac:chgData name="Daniele de Magistris" userId="90447c81578f416a" providerId="LiveId" clId="{7EBE5DF6-B784-4391-9592-1D5CC62CAE42}" dt="2025-04-02T14:50:35.660" v="1042" actId="26606"/>
          <ac:spMkLst>
            <pc:docMk/>
            <pc:sldMk cId="4172069647" sldId="259"/>
            <ac:spMk id="37" creationId="{744CAA32-F237-419C-A2DD-43C28D920D3C}"/>
          </ac:spMkLst>
        </pc:spChg>
        <pc:spChg chg="add">
          <ac:chgData name="Daniele de Magistris" userId="90447c81578f416a" providerId="LiveId" clId="{7EBE5DF6-B784-4391-9592-1D5CC62CAE42}" dt="2025-04-02T14:50:35.660" v="1042" actId="26606"/>
          <ac:spMkLst>
            <pc:docMk/>
            <pc:sldMk cId="4172069647" sldId="259"/>
            <ac:spMk id="43" creationId="{8FCE029E-5073-4498-8104-8427AA987352}"/>
          </ac:spMkLst>
        </pc:spChg>
        <pc:picChg chg="add mod ord">
          <ac:chgData name="Daniele de Magistris" userId="90447c81578f416a" providerId="LiveId" clId="{7EBE5DF6-B784-4391-9592-1D5CC62CAE42}" dt="2025-04-02T14:50:42.007" v="1043" actId="14100"/>
          <ac:picMkLst>
            <pc:docMk/>
            <pc:sldMk cId="4172069647" sldId="259"/>
            <ac:picMk id="5" creationId="{B7207C10-15AE-3E43-77F3-DBE681E44749}"/>
          </ac:picMkLst>
        </pc:picChg>
        <pc:cxnChg chg="add del">
          <ac:chgData name="Daniele de Magistris" userId="90447c81578f416a" providerId="LiveId" clId="{7EBE5DF6-B784-4391-9592-1D5CC62CAE42}" dt="2025-04-02T14:43:26.314" v="894" actId="26606"/>
          <ac:cxnSpMkLst>
            <pc:docMk/>
            <pc:sldMk cId="4172069647" sldId="259"/>
            <ac:cxnSpMk id="10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42:26.119" v="821" actId="26606"/>
          <ac:cxnSpMkLst>
            <pc:docMk/>
            <pc:sldMk cId="4172069647" sldId="259"/>
            <ac:cxnSpMk id="14" creationId="{02C7985C-B0C3-CC50-E86A-B5EBA40E01DF}"/>
          </ac:cxnSpMkLst>
        </pc:cxnChg>
        <pc:cxnChg chg="add del">
          <ac:chgData name="Daniele de Magistris" userId="90447c81578f416a" providerId="LiveId" clId="{7EBE5DF6-B784-4391-9592-1D5CC62CAE42}" dt="2025-04-02T14:43:26.314" v="894" actId="26606"/>
          <ac:cxnSpMkLst>
            <pc:docMk/>
            <pc:sldMk cId="4172069647" sldId="259"/>
            <ac:cxnSpMk id="17" creationId="{426B4E86-32C4-273A-1ADF-6B44243549D7}"/>
          </ac:cxnSpMkLst>
        </pc:cxnChg>
        <pc:cxnChg chg="add del">
          <ac:chgData name="Daniele de Magistris" userId="90447c81578f416a" providerId="LiveId" clId="{7EBE5DF6-B784-4391-9592-1D5CC62CAE42}" dt="2025-04-02T14:49:56.735" v="1039" actId="26606"/>
          <ac:cxnSpMkLst>
            <pc:docMk/>
            <pc:sldMk cId="4172069647" sldId="259"/>
            <ac:cxnSpMk id="26" creationId="{02C7985C-B0C3-CC50-E86A-B5EBA40E01DF}"/>
          </ac:cxnSpMkLst>
        </pc:cxnChg>
        <pc:cxnChg chg="add del">
          <ac:chgData name="Daniele de Magistris" userId="90447c81578f416a" providerId="LiveId" clId="{7EBE5DF6-B784-4391-9592-1D5CC62CAE42}" dt="2025-04-02T14:49:56.731" v="1038" actId="26606"/>
          <ac:cxnSpMkLst>
            <pc:docMk/>
            <pc:sldMk cId="4172069647" sldId="259"/>
            <ac:cxnSpMk id="35" creationId="{62713E66-598D-4B8A-9D2A-67C7AF46EF11}"/>
          </ac:cxnSpMkLst>
        </pc:cxnChg>
        <pc:cxnChg chg="add del">
          <ac:chgData name="Daniele de Magistris" userId="90447c81578f416a" providerId="LiveId" clId="{7EBE5DF6-B784-4391-9592-1D5CC62CAE42}" dt="2025-04-02T14:50:35.660" v="1042" actId="26606"/>
          <ac:cxnSpMkLst>
            <pc:docMk/>
            <pc:sldMk cId="4172069647" sldId="259"/>
            <ac:cxnSpMk id="38" creationId="{92025DBA-8780-9CA0-2826-FF6E3BD1A0C9}"/>
          </ac:cxnSpMkLst>
        </pc:cxnChg>
        <pc:cxnChg chg="add">
          <ac:chgData name="Daniele de Magistris" userId="90447c81578f416a" providerId="LiveId" clId="{7EBE5DF6-B784-4391-9592-1D5CC62CAE42}" dt="2025-04-02T14:50:35.660" v="1042" actId="26606"/>
          <ac:cxnSpMkLst>
            <pc:docMk/>
            <pc:sldMk cId="4172069647" sldId="259"/>
            <ac:cxnSpMk id="45" creationId="{BEFF515C-2521-4964-9DAC-2BFB8EC86AE4}"/>
          </ac:cxnSpMkLst>
        </pc:cxnChg>
      </pc:sldChg>
      <pc:sldMasterChg chg="del delSldLayout">
        <pc:chgData name="Daniele de Magistris" userId="90447c81578f416a" providerId="LiveId" clId="{7EBE5DF6-B784-4391-9592-1D5CC62CAE42}" dt="2025-04-02T14:13:37.025" v="11" actId="26606"/>
        <pc:sldMasterMkLst>
          <pc:docMk/>
          <pc:sldMasterMk cId="442497702" sldId="2147483648"/>
        </pc:sldMasterMkLst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326708971" sldId="2147483649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323279531" sldId="2147483650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959857157" sldId="2147483651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3571844536" sldId="2147483652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182055061" sldId="2147483653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1831716228" sldId="2147483654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3043904930" sldId="2147483655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494818065" sldId="2147483656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4158521454" sldId="2147483657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442123105" sldId="2147483658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1579477699" sldId="2147483659"/>
          </pc:sldLayoutMkLst>
        </pc:sldLayoutChg>
      </pc:sldMasterChg>
      <pc:sldMasterChg chg="add del replId addSldLayout delSldLayout">
        <pc:chgData name="Daniele de Magistris" userId="90447c81578f416a" providerId="LiveId" clId="{7EBE5DF6-B784-4391-9592-1D5CC62CAE42}" dt="2025-04-02T14:16:58.631" v="213" actId="26606"/>
        <pc:sldMasterMkLst>
          <pc:docMk/>
          <pc:sldMasterMk cId="2961939801" sldId="2147483660"/>
        </pc:sldMasterMkLst>
        <pc:sldLayoutChg chg="add del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004297892" sldId="2147483661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2160681400" sldId="2147483662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335050906" sldId="2147483663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530261580" sldId="2147483664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316070199" sldId="2147483665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209584173" sldId="2147483666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1837552211" sldId="2147483667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646099549" sldId="2147483668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185665195" sldId="2147483669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912293200" sldId="2147483670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760044364" sldId="2147483671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18:36.338" v="242" actId="26606"/>
        <pc:sldMasterMkLst>
          <pc:docMk/>
          <pc:sldMasterMk cId="3679904368" sldId="2147483683"/>
        </pc:sldMasterMkLst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2011172311" sldId="2147483672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640012128" sldId="2147483673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2198320550" sldId="2147483674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993572550" sldId="2147483675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365920986" sldId="2147483676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954494108" sldId="2147483677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4234547075" sldId="2147483678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756259750" sldId="2147483679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511260868" sldId="2147483680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501284633" sldId="2147483681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282768329" sldId="2147483682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5.397" v="257" actId="26606"/>
        <pc:sldMasterMkLst>
          <pc:docMk/>
          <pc:sldMasterMk cId="3679904368" sldId="2147483723"/>
        </pc:sldMasterMkLst>
        <pc:sldLayoutChg chg="add del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3679904368" sldId="2147483723"/>
            <pc:sldLayoutMk cId="4234547075" sldId="2147483722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5.371" v="256" actId="26606"/>
        <pc:sldMasterMkLst>
          <pc:docMk/>
          <pc:sldMasterMk cId="3737179548" sldId="2147483724"/>
        </pc:sldMasterMkLst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907790270" sldId="2147483725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624295894" sldId="2147483726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198836878" sldId="2147483727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972772006" sldId="2147483728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355420187" sldId="2147483729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1583670548" sldId="2147483730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74034648" sldId="2147483731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452683978" sldId="2147483732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674308127" sldId="2147483733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730434642" sldId="2147483734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662701153" sldId="2147483735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1.208" v="254" actId="26606"/>
        <pc:sldMasterMkLst>
          <pc:docMk/>
          <pc:sldMasterMk cId="3679904368" sldId="2147483737"/>
        </pc:sldMasterMkLst>
        <pc:sldLayoutChg chg="add del">
          <pc:chgData name="Daniele de Magistris" userId="90447c81578f416a" providerId="LiveId" clId="{7EBE5DF6-B784-4391-9592-1D5CC62CAE42}" dt="2025-04-02T14:20:01.208" v="254" actId="26606"/>
          <pc:sldLayoutMkLst>
            <pc:docMk/>
            <pc:sldMasterMk cId="3679904368" sldId="2147483737"/>
            <pc:sldLayoutMk cId="4234547075" sldId="2147483736"/>
          </pc:sldLayoutMkLst>
        </pc:sldLayoutChg>
      </pc:sldMasterChg>
      <pc:sldMasterChg chg="add addSldLayout">
        <pc:chgData name="Daniele de Magistris" userId="90447c81578f416a" providerId="LiveId" clId="{7EBE5DF6-B784-4391-9592-1D5CC62CAE42}" dt="2025-04-02T14:20:05.397" v="257" actId="26606"/>
        <pc:sldMasterMkLst>
          <pc:docMk/>
          <pc:sldMasterMk cId="1623328286" sldId="2147483750"/>
        </pc:sldMasterMkLst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2124641613" sldId="2147483739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2695579495" sldId="2147483740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3047064584" sldId="2147483741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260585843" sldId="2147483742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64967611" sldId="2147483743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3431825864" sldId="2147483744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1879181438" sldId="2147483745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738266908" sldId="2147483746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1397370659" sldId="2147483747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038737295" sldId="2147483748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280518988" sldId="2147483749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19:58.467" v="252" actId="26606"/>
        <pc:sldMasterMkLst>
          <pc:docMk/>
          <pc:sldMasterMk cId="325851805" sldId="2147483776"/>
        </pc:sldMasterMkLst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195803631" sldId="2147483765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780516560" sldId="2147483766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830261108" sldId="2147483767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655832252" sldId="2147483768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829092274" sldId="2147483769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469897331" sldId="2147483770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1898060525" sldId="2147483771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203109796" sldId="2147483772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410805446" sldId="2147483773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87143402" sldId="2147483774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275749123" sldId="214748377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009E6-B240-41BD-82D8-FC24257E97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FF510-8AE7-4878-85FF-8496031686B8}">
      <dgm:prSet/>
      <dgm:spPr/>
      <dgm:t>
        <a:bodyPr/>
        <a:lstStyle/>
        <a:p>
          <a:r>
            <a:rPr lang="it-IT"/>
            <a:t>Categoria(sport di referenza del modello di scarpa)</a:t>
          </a:r>
          <a:endParaRPr lang="en-US"/>
        </a:p>
      </dgm:t>
    </dgm:pt>
    <dgm:pt modelId="{1B413C31-BC41-46A5-BAB7-4497758461A3}" type="parTrans" cxnId="{B1A88D8A-4E3C-4603-B0A4-75C6DC31FFB5}">
      <dgm:prSet/>
      <dgm:spPr/>
      <dgm:t>
        <a:bodyPr/>
        <a:lstStyle/>
        <a:p>
          <a:endParaRPr lang="en-US"/>
        </a:p>
      </dgm:t>
    </dgm:pt>
    <dgm:pt modelId="{18E7F573-1B09-4DD9-AA1F-20771FD33CD6}" type="sibTrans" cxnId="{B1A88D8A-4E3C-4603-B0A4-75C6DC31FFB5}">
      <dgm:prSet/>
      <dgm:spPr/>
      <dgm:t>
        <a:bodyPr/>
        <a:lstStyle/>
        <a:p>
          <a:endParaRPr lang="en-US"/>
        </a:p>
      </dgm:t>
    </dgm:pt>
    <dgm:pt modelId="{EE66AAC7-6CBC-41FF-9251-0B270D41241E}">
      <dgm:prSet/>
      <dgm:spPr/>
      <dgm:t>
        <a:bodyPr/>
        <a:lstStyle/>
        <a:p>
          <a:r>
            <a:rPr lang="it-IT"/>
            <a:t>Taglia (aggiungere range di taglie)</a:t>
          </a:r>
          <a:endParaRPr lang="en-US"/>
        </a:p>
      </dgm:t>
    </dgm:pt>
    <dgm:pt modelId="{D0DF0513-D7C1-424B-A3B7-FACB5C943F5F}" type="parTrans" cxnId="{51139621-DDFB-4CED-8BC2-769E10514FC1}">
      <dgm:prSet/>
      <dgm:spPr/>
      <dgm:t>
        <a:bodyPr/>
        <a:lstStyle/>
        <a:p>
          <a:endParaRPr lang="en-US"/>
        </a:p>
      </dgm:t>
    </dgm:pt>
    <dgm:pt modelId="{26BC9222-DCAF-469E-A1C1-4AF548F044FE}" type="sibTrans" cxnId="{51139621-DDFB-4CED-8BC2-769E10514FC1}">
      <dgm:prSet/>
      <dgm:spPr/>
      <dgm:t>
        <a:bodyPr/>
        <a:lstStyle/>
        <a:p>
          <a:endParaRPr lang="en-US"/>
        </a:p>
      </dgm:t>
    </dgm:pt>
    <dgm:pt modelId="{1763B6A3-EB1F-4315-909F-0F6827C90676}">
      <dgm:prSet/>
      <dgm:spPr/>
      <dgm:t>
        <a:bodyPr/>
        <a:lstStyle/>
        <a:p>
          <a:r>
            <a:rPr lang="it-IT"/>
            <a:t>Genere</a:t>
          </a:r>
          <a:endParaRPr lang="en-US"/>
        </a:p>
      </dgm:t>
    </dgm:pt>
    <dgm:pt modelId="{C13554AF-87D6-4BEB-B64A-5D79CAFA8870}" type="parTrans" cxnId="{03DE95C1-23DA-4050-A77E-C34B9561C7EC}">
      <dgm:prSet/>
      <dgm:spPr/>
      <dgm:t>
        <a:bodyPr/>
        <a:lstStyle/>
        <a:p>
          <a:endParaRPr lang="en-US"/>
        </a:p>
      </dgm:t>
    </dgm:pt>
    <dgm:pt modelId="{FA8BB910-EA43-42D0-AD6C-FB60BC5D2791}" type="sibTrans" cxnId="{03DE95C1-23DA-4050-A77E-C34B9561C7EC}">
      <dgm:prSet/>
      <dgm:spPr/>
      <dgm:t>
        <a:bodyPr/>
        <a:lstStyle/>
        <a:p>
          <a:endParaRPr lang="en-US"/>
        </a:p>
      </dgm:t>
    </dgm:pt>
    <dgm:pt modelId="{6E9E737A-5D38-4ADB-BDEC-ABC0841A2AFC}">
      <dgm:prSet/>
      <dgm:spPr/>
      <dgm:t>
        <a:bodyPr/>
        <a:lstStyle/>
        <a:p>
          <a:r>
            <a:rPr lang="it-IT" dirty="0"/>
            <a:t>Modello + di 170 articoli disponibili</a:t>
          </a:r>
          <a:endParaRPr lang="en-US" dirty="0"/>
        </a:p>
      </dgm:t>
    </dgm:pt>
    <dgm:pt modelId="{B2AA5AEB-EEF7-45B9-9ADD-25D0BF0DB146}" type="parTrans" cxnId="{B45FC41D-BFE7-435A-BA8F-9C170CF080B9}">
      <dgm:prSet/>
      <dgm:spPr/>
      <dgm:t>
        <a:bodyPr/>
        <a:lstStyle/>
        <a:p>
          <a:endParaRPr lang="en-US"/>
        </a:p>
      </dgm:t>
    </dgm:pt>
    <dgm:pt modelId="{08AF352F-DCC2-446E-9F1A-BC7246FFDCEF}" type="sibTrans" cxnId="{B45FC41D-BFE7-435A-BA8F-9C170CF080B9}">
      <dgm:prSet/>
      <dgm:spPr/>
      <dgm:t>
        <a:bodyPr/>
        <a:lstStyle/>
        <a:p>
          <a:endParaRPr lang="en-US"/>
        </a:p>
      </dgm:t>
    </dgm:pt>
    <dgm:pt modelId="{848E9D09-98F2-4399-8FA8-A1806CD18490}">
      <dgm:prSet/>
      <dgm:spPr/>
      <dgm:t>
        <a:bodyPr/>
        <a:lstStyle/>
        <a:p>
          <a:r>
            <a:rPr lang="it-IT"/>
            <a:t>Colori</a:t>
          </a:r>
          <a:endParaRPr lang="en-US"/>
        </a:p>
      </dgm:t>
    </dgm:pt>
    <dgm:pt modelId="{54332BF1-0482-497D-9ECA-DD0C7F78A9A6}" type="parTrans" cxnId="{4D4D3D6A-F107-40AA-AD6E-F1DE216663A2}">
      <dgm:prSet/>
      <dgm:spPr/>
      <dgm:t>
        <a:bodyPr/>
        <a:lstStyle/>
        <a:p>
          <a:endParaRPr lang="en-US"/>
        </a:p>
      </dgm:t>
    </dgm:pt>
    <dgm:pt modelId="{8FE88DB2-A25D-4083-8090-32D63B0DA1BE}" type="sibTrans" cxnId="{4D4D3D6A-F107-40AA-AD6E-F1DE216663A2}">
      <dgm:prSet/>
      <dgm:spPr/>
      <dgm:t>
        <a:bodyPr/>
        <a:lstStyle/>
        <a:p>
          <a:endParaRPr lang="en-US"/>
        </a:p>
      </dgm:t>
    </dgm:pt>
    <dgm:pt modelId="{9E580B03-A61B-42D5-BE10-02B544310B1A}">
      <dgm:prSet/>
      <dgm:spPr/>
      <dgm:t>
        <a:bodyPr/>
        <a:lstStyle/>
        <a:p>
          <a:r>
            <a:rPr lang="it-IT"/>
            <a:t>Collezione(primavera/estate)</a:t>
          </a:r>
          <a:endParaRPr lang="en-US"/>
        </a:p>
      </dgm:t>
    </dgm:pt>
    <dgm:pt modelId="{F725B98A-5BAA-435A-841C-0C0094D4BF5D}" type="parTrans" cxnId="{E671C315-C86D-4CB2-9903-995AC64FDAE0}">
      <dgm:prSet/>
      <dgm:spPr/>
      <dgm:t>
        <a:bodyPr/>
        <a:lstStyle/>
        <a:p>
          <a:endParaRPr lang="en-US"/>
        </a:p>
      </dgm:t>
    </dgm:pt>
    <dgm:pt modelId="{A522842C-B4D2-449B-8EB5-56AE85EECF4A}" type="sibTrans" cxnId="{E671C315-C86D-4CB2-9903-995AC64FDAE0}">
      <dgm:prSet/>
      <dgm:spPr/>
      <dgm:t>
        <a:bodyPr/>
        <a:lstStyle/>
        <a:p>
          <a:endParaRPr lang="en-US"/>
        </a:p>
      </dgm:t>
    </dgm:pt>
    <dgm:pt modelId="{5B4E713D-CC69-4010-A24E-6C7F74ECFD5F}" type="pres">
      <dgm:prSet presAssocID="{A15009E6-B240-41BD-82D8-FC24257E97E1}" presName="vert0" presStyleCnt="0">
        <dgm:presLayoutVars>
          <dgm:dir/>
          <dgm:animOne val="branch"/>
          <dgm:animLvl val="lvl"/>
        </dgm:presLayoutVars>
      </dgm:prSet>
      <dgm:spPr/>
    </dgm:pt>
    <dgm:pt modelId="{1ED00FA7-A42A-42EA-9CDF-EE4F6E79C921}" type="pres">
      <dgm:prSet presAssocID="{74AFF510-8AE7-4878-85FF-8496031686B8}" presName="thickLine" presStyleLbl="alignNode1" presStyleIdx="0" presStyleCnt="6"/>
      <dgm:spPr/>
    </dgm:pt>
    <dgm:pt modelId="{85F0E1DC-DCBA-4BA0-943D-55FD0C29A42B}" type="pres">
      <dgm:prSet presAssocID="{74AFF510-8AE7-4878-85FF-8496031686B8}" presName="horz1" presStyleCnt="0"/>
      <dgm:spPr/>
    </dgm:pt>
    <dgm:pt modelId="{F3459613-6520-40F6-8F72-FE36935722AF}" type="pres">
      <dgm:prSet presAssocID="{74AFF510-8AE7-4878-85FF-8496031686B8}" presName="tx1" presStyleLbl="revTx" presStyleIdx="0" presStyleCnt="6"/>
      <dgm:spPr/>
    </dgm:pt>
    <dgm:pt modelId="{3A1AE93E-825E-4CFA-BCA2-1403D27CFDC8}" type="pres">
      <dgm:prSet presAssocID="{74AFF510-8AE7-4878-85FF-8496031686B8}" presName="vert1" presStyleCnt="0"/>
      <dgm:spPr/>
    </dgm:pt>
    <dgm:pt modelId="{EB7E57CC-410C-44B2-9EB6-2F3249A4E8AA}" type="pres">
      <dgm:prSet presAssocID="{EE66AAC7-6CBC-41FF-9251-0B270D41241E}" presName="thickLine" presStyleLbl="alignNode1" presStyleIdx="1" presStyleCnt="6"/>
      <dgm:spPr/>
    </dgm:pt>
    <dgm:pt modelId="{F3536905-EB9D-481B-B4BD-917BE76A6F33}" type="pres">
      <dgm:prSet presAssocID="{EE66AAC7-6CBC-41FF-9251-0B270D41241E}" presName="horz1" presStyleCnt="0"/>
      <dgm:spPr/>
    </dgm:pt>
    <dgm:pt modelId="{8048F192-5024-4029-B14A-06973528DEB6}" type="pres">
      <dgm:prSet presAssocID="{EE66AAC7-6CBC-41FF-9251-0B270D41241E}" presName="tx1" presStyleLbl="revTx" presStyleIdx="1" presStyleCnt="6"/>
      <dgm:spPr/>
    </dgm:pt>
    <dgm:pt modelId="{137BBFDC-A967-4334-82DF-D6D224BE7396}" type="pres">
      <dgm:prSet presAssocID="{EE66AAC7-6CBC-41FF-9251-0B270D41241E}" presName="vert1" presStyleCnt="0"/>
      <dgm:spPr/>
    </dgm:pt>
    <dgm:pt modelId="{539E6DD5-DA84-42F7-B195-7128CB8987CD}" type="pres">
      <dgm:prSet presAssocID="{1763B6A3-EB1F-4315-909F-0F6827C90676}" presName="thickLine" presStyleLbl="alignNode1" presStyleIdx="2" presStyleCnt="6"/>
      <dgm:spPr/>
    </dgm:pt>
    <dgm:pt modelId="{BFDB7A3D-C6F7-405E-BC4F-545FC8DB7BB8}" type="pres">
      <dgm:prSet presAssocID="{1763B6A3-EB1F-4315-909F-0F6827C90676}" presName="horz1" presStyleCnt="0"/>
      <dgm:spPr/>
    </dgm:pt>
    <dgm:pt modelId="{61E6A66F-08BF-4C47-B5C4-90A4B9AD0EAA}" type="pres">
      <dgm:prSet presAssocID="{1763B6A3-EB1F-4315-909F-0F6827C90676}" presName="tx1" presStyleLbl="revTx" presStyleIdx="2" presStyleCnt="6"/>
      <dgm:spPr/>
    </dgm:pt>
    <dgm:pt modelId="{15953022-22F2-4857-8A2E-8227CFE40A53}" type="pres">
      <dgm:prSet presAssocID="{1763B6A3-EB1F-4315-909F-0F6827C90676}" presName="vert1" presStyleCnt="0"/>
      <dgm:spPr/>
    </dgm:pt>
    <dgm:pt modelId="{B817DA95-43A3-4050-AF51-B436DD5D3E86}" type="pres">
      <dgm:prSet presAssocID="{6E9E737A-5D38-4ADB-BDEC-ABC0841A2AFC}" presName="thickLine" presStyleLbl="alignNode1" presStyleIdx="3" presStyleCnt="6"/>
      <dgm:spPr/>
    </dgm:pt>
    <dgm:pt modelId="{64859C52-3218-411E-85BE-4C0CE88B2348}" type="pres">
      <dgm:prSet presAssocID="{6E9E737A-5D38-4ADB-BDEC-ABC0841A2AFC}" presName="horz1" presStyleCnt="0"/>
      <dgm:spPr/>
    </dgm:pt>
    <dgm:pt modelId="{175315B5-406E-46FC-BACD-DD8D19064282}" type="pres">
      <dgm:prSet presAssocID="{6E9E737A-5D38-4ADB-BDEC-ABC0841A2AFC}" presName="tx1" presStyleLbl="revTx" presStyleIdx="3" presStyleCnt="6"/>
      <dgm:spPr/>
    </dgm:pt>
    <dgm:pt modelId="{21E8C5BA-91E9-403C-AF89-A9FDEBB62AEE}" type="pres">
      <dgm:prSet presAssocID="{6E9E737A-5D38-4ADB-BDEC-ABC0841A2AFC}" presName="vert1" presStyleCnt="0"/>
      <dgm:spPr/>
    </dgm:pt>
    <dgm:pt modelId="{5BC37246-1453-4F78-8E0B-2C5E276E147E}" type="pres">
      <dgm:prSet presAssocID="{848E9D09-98F2-4399-8FA8-A1806CD18490}" presName="thickLine" presStyleLbl="alignNode1" presStyleIdx="4" presStyleCnt="6"/>
      <dgm:spPr/>
    </dgm:pt>
    <dgm:pt modelId="{D84C60A5-44B4-4F49-AB76-F695DFE499DE}" type="pres">
      <dgm:prSet presAssocID="{848E9D09-98F2-4399-8FA8-A1806CD18490}" presName="horz1" presStyleCnt="0"/>
      <dgm:spPr/>
    </dgm:pt>
    <dgm:pt modelId="{658A0A78-2DF4-41AA-898A-1B87C60DFA42}" type="pres">
      <dgm:prSet presAssocID="{848E9D09-98F2-4399-8FA8-A1806CD18490}" presName="tx1" presStyleLbl="revTx" presStyleIdx="4" presStyleCnt="6"/>
      <dgm:spPr/>
    </dgm:pt>
    <dgm:pt modelId="{30D2BAB1-4A9B-4F23-A13D-C9567EB8460D}" type="pres">
      <dgm:prSet presAssocID="{848E9D09-98F2-4399-8FA8-A1806CD18490}" presName="vert1" presStyleCnt="0"/>
      <dgm:spPr/>
    </dgm:pt>
    <dgm:pt modelId="{E4FF6865-2556-482A-8C00-3DBE84354F82}" type="pres">
      <dgm:prSet presAssocID="{9E580B03-A61B-42D5-BE10-02B544310B1A}" presName="thickLine" presStyleLbl="alignNode1" presStyleIdx="5" presStyleCnt="6"/>
      <dgm:spPr/>
    </dgm:pt>
    <dgm:pt modelId="{A868985B-1677-4EEF-A704-16A38D74A8F2}" type="pres">
      <dgm:prSet presAssocID="{9E580B03-A61B-42D5-BE10-02B544310B1A}" presName="horz1" presStyleCnt="0"/>
      <dgm:spPr/>
    </dgm:pt>
    <dgm:pt modelId="{D0733137-08B1-4314-B9C3-4014433AB42D}" type="pres">
      <dgm:prSet presAssocID="{9E580B03-A61B-42D5-BE10-02B544310B1A}" presName="tx1" presStyleLbl="revTx" presStyleIdx="5" presStyleCnt="6"/>
      <dgm:spPr/>
    </dgm:pt>
    <dgm:pt modelId="{026DF893-3EA0-459F-BDF4-DDD9026CBED4}" type="pres">
      <dgm:prSet presAssocID="{9E580B03-A61B-42D5-BE10-02B544310B1A}" presName="vert1" presStyleCnt="0"/>
      <dgm:spPr/>
    </dgm:pt>
  </dgm:ptLst>
  <dgm:cxnLst>
    <dgm:cxn modelId="{FF971801-B250-4245-8A78-A74E8926AD46}" type="presOf" srcId="{EE66AAC7-6CBC-41FF-9251-0B270D41241E}" destId="{8048F192-5024-4029-B14A-06973528DEB6}" srcOrd="0" destOrd="0" presId="urn:microsoft.com/office/officeart/2008/layout/LinedList"/>
    <dgm:cxn modelId="{E671C315-C86D-4CB2-9903-995AC64FDAE0}" srcId="{A15009E6-B240-41BD-82D8-FC24257E97E1}" destId="{9E580B03-A61B-42D5-BE10-02B544310B1A}" srcOrd="5" destOrd="0" parTransId="{F725B98A-5BAA-435A-841C-0C0094D4BF5D}" sibTransId="{A522842C-B4D2-449B-8EB5-56AE85EECF4A}"/>
    <dgm:cxn modelId="{B45FC41D-BFE7-435A-BA8F-9C170CF080B9}" srcId="{A15009E6-B240-41BD-82D8-FC24257E97E1}" destId="{6E9E737A-5D38-4ADB-BDEC-ABC0841A2AFC}" srcOrd="3" destOrd="0" parTransId="{B2AA5AEB-EEF7-45B9-9ADD-25D0BF0DB146}" sibTransId="{08AF352F-DCC2-446E-9F1A-BC7246FFDCEF}"/>
    <dgm:cxn modelId="{51139621-DDFB-4CED-8BC2-769E10514FC1}" srcId="{A15009E6-B240-41BD-82D8-FC24257E97E1}" destId="{EE66AAC7-6CBC-41FF-9251-0B270D41241E}" srcOrd="1" destOrd="0" parTransId="{D0DF0513-D7C1-424B-A3B7-FACB5C943F5F}" sibTransId="{26BC9222-DCAF-469E-A1C1-4AF548F044FE}"/>
    <dgm:cxn modelId="{95B2DE3F-50A9-4067-92B1-05D1447F3798}" type="presOf" srcId="{A15009E6-B240-41BD-82D8-FC24257E97E1}" destId="{5B4E713D-CC69-4010-A24E-6C7F74ECFD5F}" srcOrd="0" destOrd="0" presId="urn:microsoft.com/office/officeart/2008/layout/LinedList"/>
    <dgm:cxn modelId="{08747B65-F1C5-4846-927A-A68E2D08BD44}" type="presOf" srcId="{6E9E737A-5D38-4ADB-BDEC-ABC0841A2AFC}" destId="{175315B5-406E-46FC-BACD-DD8D19064282}" srcOrd="0" destOrd="0" presId="urn:microsoft.com/office/officeart/2008/layout/LinedList"/>
    <dgm:cxn modelId="{CFD96147-7C74-47AE-A83A-40727D7BE310}" type="presOf" srcId="{848E9D09-98F2-4399-8FA8-A1806CD18490}" destId="{658A0A78-2DF4-41AA-898A-1B87C60DFA42}" srcOrd="0" destOrd="0" presId="urn:microsoft.com/office/officeart/2008/layout/LinedList"/>
    <dgm:cxn modelId="{4D4D3D6A-F107-40AA-AD6E-F1DE216663A2}" srcId="{A15009E6-B240-41BD-82D8-FC24257E97E1}" destId="{848E9D09-98F2-4399-8FA8-A1806CD18490}" srcOrd="4" destOrd="0" parTransId="{54332BF1-0482-497D-9ECA-DD0C7F78A9A6}" sibTransId="{8FE88DB2-A25D-4083-8090-32D63B0DA1BE}"/>
    <dgm:cxn modelId="{85D0AD6D-5901-425C-A006-C621CD6AA61E}" type="presOf" srcId="{1763B6A3-EB1F-4315-909F-0F6827C90676}" destId="{61E6A66F-08BF-4C47-B5C4-90A4B9AD0EAA}" srcOrd="0" destOrd="0" presId="urn:microsoft.com/office/officeart/2008/layout/LinedList"/>
    <dgm:cxn modelId="{B1A88D8A-4E3C-4603-B0A4-75C6DC31FFB5}" srcId="{A15009E6-B240-41BD-82D8-FC24257E97E1}" destId="{74AFF510-8AE7-4878-85FF-8496031686B8}" srcOrd="0" destOrd="0" parTransId="{1B413C31-BC41-46A5-BAB7-4497758461A3}" sibTransId="{18E7F573-1B09-4DD9-AA1F-20771FD33CD6}"/>
    <dgm:cxn modelId="{8C60288D-54B9-49F0-886A-2C0368562A62}" type="presOf" srcId="{9E580B03-A61B-42D5-BE10-02B544310B1A}" destId="{D0733137-08B1-4314-B9C3-4014433AB42D}" srcOrd="0" destOrd="0" presId="urn:microsoft.com/office/officeart/2008/layout/LinedList"/>
    <dgm:cxn modelId="{B336498D-9D7A-4749-AFAB-47F98FBE1E12}" type="presOf" srcId="{74AFF510-8AE7-4878-85FF-8496031686B8}" destId="{F3459613-6520-40F6-8F72-FE36935722AF}" srcOrd="0" destOrd="0" presId="urn:microsoft.com/office/officeart/2008/layout/LinedList"/>
    <dgm:cxn modelId="{03DE95C1-23DA-4050-A77E-C34B9561C7EC}" srcId="{A15009E6-B240-41BD-82D8-FC24257E97E1}" destId="{1763B6A3-EB1F-4315-909F-0F6827C90676}" srcOrd="2" destOrd="0" parTransId="{C13554AF-87D6-4BEB-B64A-5D79CAFA8870}" sibTransId="{FA8BB910-EA43-42D0-AD6C-FB60BC5D2791}"/>
    <dgm:cxn modelId="{AD9B536E-3805-47D7-93FF-73C65BC9F1E7}" type="presParOf" srcId="{5B4E713D-CC69-4010-A24E-6C7F74ECFD5F}" destId="{1ED00FA7-A42A-42EA-9CDF-EE4F6E79C921}" srcOrd="0" destOrd="0" presId="urn:microsoft.com/office/officeart/2008/layout/LinedList"/>
    <dgm:cxn modelId="{ACFCB12F-5628-42E5-9C20-39C886F680E1}" type="presParOf" srcId="{5B4E713D-CC69-4010-A24E-6C7F74ECFD5F}" destId="{85F0E1DC-DCBA-4BA0-943D-55FD0C29A42B}" srcOrd="1" destOrd="0" presId="urn:microsoft.com/office/officeart/2008/layout/LinedList"/>
    <dgm:cxn modelId="{474D7531-ABA0-4CEC-995F-B1F665B5D7AF}" type="presParOf" srcId="{85F0E1DC-DCBA-4BA0-943D-55FD0C29A42B}" destId="{F3459613-6520-40F6-8F72-FE36935722AF}" srcOrd="0" destOrd="0" presId="urn:microsoft.com/office/officeart/2008/layout/LinedList"/>
    <dgm:cxn modelId="{598A9856-0ED7-49EC-A6D1-8DB60A41E193}" type="presParOf" srcId="{85F0E1DC-DCBA-4BA0-943D-55FD0C29A42B}" destId="{3A1AE93E-825E-4CFA-BCA2-1403D27CFDC8}" srcOrd="1" destOrd="0" presId="urn:microsoft.com/office/officeart/2008/layout/LinedList"/>
    <dgm:cxn modelId="{8CD60B54-8A42-4E57-9241-574A2E9D7E75}" type="presParOf" srcId="{5B4E713D-CC69-4010-A24E-6C7F74ECFD5F}" destId="{EB7E57CC-410C-44B2-9EB6-2F3249A4E8AA}" srcOrd="2" destOrd="0" presId="urn:microsoft.com/office/officeart/2008/layout/LinedList"/>
    <dgm:cxn modelId="{096DE743-9A7B-44FC-907E-BD73F1E11BF5}" type="presParOf" srcId="{5B4E713D-CC69-4010-A24E-6C7F74ECFD5F}" destId="{F3536905-EB9D-481B-B4BD-917BE76A6F33}" srcOrd="3" destOrd="0" presId="urn:microsoft.com/office/officeart/2008/layout/LinedList"/>
    <dgm:cxn modelId="{F2A853A1-AFE5-4467-9FE1-9830EE31F3B7}" type="presParOf" srcId="{F3536905-EB9D-481B-B4BD-917BE76A6F33}" destId="{8048F192-5024-4029-B14A-06973528DEB6}" srcOrd="0" destOrd="0" presId="urn:microsoft.com/office/officeart/2008/layout/LinedList"/>
    <dgm:cxn modelId="{372CB41E-9135-4B12-92E7-0396BFA3C4A3}" type="presParOf" srcId="{F3536905-EB9D-481B-B4BD-917BE76A6F33}" destId="{137BBFDC-A967-4334-82DF-D6D224BE7396}" srcOrd="1" destOrd="0" presId="urn:microsoft.com/office/officeart/2008/layout/LinedList"/>
    <dgm:cxn modelId="{83C43C1E-3FE5-4729-8326-D8ED51C8515C}" type="presParOf" srcId="{5B4E713D-CC69-4010-A24E-6C7F74ECFD5F}" destId="{539E6DD5-DA84-42F7-B195-7128CB8987CD}" srcOrd="4" destOrd="0" presId="urn:microsoft.com/office/officeart/2008/layout/LinedList"/>
    <dgm:cxn modelId="{787A8C5D-81A5-4D75-B9E3-F270FE8EE2E5}" type="presParOf" srcId="{5B4E713D-CC69-4010-A24E-6C7F74ECFD5F}" destId="{BFDB7A3D-C6F7-405E-BC4F-545FC8DB7BB8}" srcOrd="5" destOrd="0" presId="urn:microsoft.com/office/officeart/2008/layout/LinedList"/>
    <dgm:cxn modelId="{09A47101-88E8-4D91-95B0-38AF28110EA8}" type="presParOf" srcId="{BFDB7A3D-C6F7-405E-BC4F-545FC8DB7BB8}" destId="{61E6A66F-08BF-4C47-B5C4-90A4B9AD0EAA}" srcOrd="0" destOrd="0" presId="urn:microsoft.com/office/officeart/2008/layout/LinedList"/>
    <dgm:cxn modelId="{2B6A4C99-5CA7-4469-BD43-98A16844D90A}" type="presParOf" srcId="{BFDB7A3D-C6F7-405E-BC4F-545FC8DB7BB8}" destId="{15953022-22F2-4857-8A2E-8227CFE40A53}" srcOrd="1" destOrd="0" presId="urn:microsoft.com/office/officeart/2008/layout/LinedList"/>
    <dgm:cxn modelId="{6B6419BA-ADF0-47D4-8861-4A745FE75472}" type="presParOf" srcId="{5B4E713D-CC69-4010-A24E-6C7F74ECFD5F}" destId="{B817DA95-43A3-4050-AF51-B436DD5D3E86}" srcOrd="6" destOrd="0" presId="urn:microsoft.com/office/officeart/2008/layout/LinedList"/>
    <dgm:cxn modelId="{AD7DD873-E2C0-4E99-8641-4201E0636EB2}" type="presParOf" srcId="{5B4E713D-CC69-4010-A24E-6C7F74ECFD5F}" destId="{64859C52-3218-411E-85BE-4C0CE88B2348}" srcOrd="7" destOrd="0" presId="urn:microsoft.com/office/officeart/2008/layout/LinedList"/>
    <dgm:cxn modelId="{B8B5D41B-D352-4B29-A7E2-11D148CD5133}" type="presParOf" srcId="{64859C52-3218-411E-85BE-4C0CE88B2348}" destId="{175315B5-406E-46FC-BACD-DD8D19064282}" srcOrd="0" destOrd="0" presId="urn:microsoft.com/office/officeart/2008/layout/LinedList"/>
    <dgm:cxn modelId="{7D47442B-49D0-4B19-A033-3EC9B2F9136E}" type="presParOf" srcId="{64859C52-3218-411E-85BE-4C0CE88B2348}" destId="{21E8C5BA-91E9-403C-AF89-A9FDEBB62AEE}" srcOrd="1" destOrd="0" presId="urn:microsoft.com/office/officeart/2008/layout/LinedList"/>
    <dgm:cxn modelId="{CA56F9FF-2736-41B2-9FB8-1B9B2BC90E88}" type="presParOf" srcId="{5B4E713D-CC69-4010-A24E-6C7F74ECFD5F}" destId="{5BC37246-1453-4F78-8E0B-2C5E276E147E}" srcOrd="8" destOrd="0" presId="urn:microsoft.com/office/officeart/2008/layout/LinedList"/>
    <dgm:cxn modelId="{6F11FCDE-6CA2-4CF9-B218-FB0C304FEECB}" type="presParOf" srcId="{5B4E713D-CC69-4010-A24E-6C7F74ECFD5F}" destId="{D84C60A5-44B4-4F49-AB76-F695DFE499DE}" srcOrd="9" destOrd="0" presId="urn:microsoft.com/office/officeart/2008/layout/LinedList"/>
    <dgm:cxn modelId="{9FEC56F3-295E-4830-B357-9D668BF10D17}" type="presParOf" srcId="{D84C60A5-44B4-4F49-AB76-F695DFE499DE}" destId="{658A0A78-2DF4-41AA-898A-1B87C60DFA42}" srcOrd="0" destOrd="0" presId="urn:microsoft.com/office/officeart/2008/layout/LinedList"/>
    <dgm:cxn modelId="{2A148CF9-0D89-4A3A-B0D5-83C628A6CF1D}" type="presParOf" srcId="{D84C60A5-44B4-4F49-AB76-F695DFE499DE}" destId="{30D2BAB1-4A9B-4F23-A13D-C9567EB8460D}" srcOrd="1" destOrd="0" presId="urn:microsoft.com/office/officeart/2008/layout/LinedList"/>
    <dgm:cxn modelId="{22C21078-7E67-4631-ABE7-DEAA99D037A6}" type="presParOf" srcId="{5B4E713D-CC69-4010-A24E-6C7F74ECFD5F}" destId="{E4FF6865-2556-482A-8C00-3DBE84354F82}" srcOrd="10" destOrd="0" presId="urn:microsoft.com/office/officeart/2008/layout/LinedList"/>
    <dgm:cxn modelId="{941164D2-956B-478D-904B-1C69AEC9CD8A}" type="presParOf" srcId="{5B4E713D-CC69-4010-A24E-6C7F74ECFD5F}" destId="{A868985B-1677-4EEF-A704-16A38D74A8F2}" srcOrd="11" destOrd="0" presId="urn:microsoft.com/office/officeart/2008/layout/LinedList"/>
    <dgm:cxn modelId="{0711DD15-AC6F-4D84-A3F2-8C3C0236F4D2}" type="presParOf" srcId="{A868985B-1677-4EEF-A704-16A38D74A8F2}" destId="{D0733137-08B1-4314-B9C3-4014433AB42D}" srcOrd="0" destOrd="0" presId="urn:microsoft.com/office/officeart/2008/layout/LinedList"/>
    <dgm:cxn modelId="{B8147B56-FC8C-4078-98BB-357F3246B85E}" type="presParOf" srcId="{A868985B-1677-4EEF-A704-16A38D74A8F2}" destId="{026DF893-3EA0-459F-BDF4-DDD9026CBE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00FA7-A42A-42EA-9CDF-EE4F6E79C921}">
      <dsp:nvSpPr>
        <dsp:cNvPr id="0" name=""/>
        <dsp:cNvSpPr/>
      </dsp:nvSpPr>
      <dsp:spPr>
        <a:xfrm>
          <a:off x="0" y="1790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59613-6520-40F6-8F72-FE36935722AF}">
      <dsp:nvSpPr>
        <dsp:cNvPr id="0" name=""/>
        <dsp:cNvSpPr/>
      </dsp:nvSpPr>
      <dsp:spPr>
        <a:xfrm>
          <a:off x="0" y="1790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Categoria(sport di referenza del modello di scarpa)</a:t>
          </a:r>
          <a:endParaRPr lang="en-US" sz="1900" kern="1200"/>
        </a:p>
      </dsp:txBody>
      <dsp:txXfrm>
        <a:off x="0" y="1790"/>
        <a:ext cx="5737860" cy="610566"/>
      </dsp:txXfrm>
    </dsp:sp>
    <dsp:sp modelId="{EB7E57CC-410C-44B2-9EB6-2F3249A4E8AA}">
      <dsp:nvSpPr>
        <dsp:cNvPr id="0" name=""/>
        <dsp:cNvSpPr/>
      </dsp:nvSpPr>
      <dsp:spPr>
        <a:xfrm>
          <a:off x="0" y="612357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8F192-5024-4029-B14A-06973528DEB6}">
      <dsp:nvSpPr>
        <dsp:cNvPr id="0" name=""/>
        <dsp:cNvSpPr/>
      </dsp:nvSpPr>
      <dsp:spPr>
        <a:xfrm>
          <a:off x="0" y="612357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Taglia (aggiungere range di taglie)</a:t>
          </a:r>
          <a:endParaRPr lang="en-US" sz="1900" kern="1200"/>
        </a:p>
      </dsp:txBody>
      <dsp:txXfrm>
        <a:off x="0" y="612357"/>
        <a:ext cx="5737860" cy="610566"/>
      </dsp:txXfrm>
    </dsp:sp>
    <dsp:sp modelId="{539E6DD5-DA84-42F7-B195-7128CB8987CD}">
      <dsp:nvSpPr>
        <dsp:cNvPr id="0" name=""/>
        <dsp:cNvSpPr/>
      </dsp:nvSpPr>
      <dsp:spPr>
        <a:xfrm>
          <a:off x="0" y="1222923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E6A66F-08BF-4C47-B5C4-90A4B9AD0EAA}">
      <dsp:nvSpPr>
        <dsp:cNvPr id="0" name=""/>
        <dsp:cNvSpPr/>
      </dsp:nvSpPr>
      <dsp:spPr>
        <a:xfrm>
          <a:off x="0" y="1222923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Genere</a:t>
          </a:r>
          <a:endParaRPr lang="en-US" sz="1900" kern="1200"/>
        </a:p>
      </dsp:txBody>
      <dsp:txXfrm>
        <a:off x="0" y="1222923"/>
        <a:ext cx="5737860" cy="610566"/>
      </dsp:txXfrm>
    </dsp:sp>
    <dsp:sp modelId="{B817DA95-43A3-4050-AF51-B436DD5D3E86}">
      <dsp:nvSpPr>
        <dsp:cNvPr id="0" name=""/>
        <dsp:cNvSpPr/>
      </dsp:nvSpPr>
      <dsp:spPr>
        <a:xfrm>
          <a:off x="0" y="1833490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315B5-406E-46FC-BACD-DD8D19064282}">
      <dsp:nvSpPr>
        <dsp:cNvPr id="0" name=""/>
        <dsp:cNvSpPr/>
      </dsp:nvSpPr>
      <dsp:spPr>
        <a:xfrm>
          <a:off x="0" y="1833490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Modello + di 170 articoli disponibili</a:t>
          </a:r>
          <a:endParaRPr lang="en-US" sz="1900" kern="1200" dirty="0"/>
        </a:p>
      </dsp:txBody>
      <dsp:txXfrm>
        <a:off x="0" y="1833490"/>
        <a:ext cx="5737860" cy="610566"/>
      </dsp:txXfrm>
    </dsp:sp>
    <dsp:sp modelId="{5BC37246-1453-4F78-8E0B-2C5E276E147E}">
      <dsp:nvSpPr>
        <dsp:cNvPr id="0" name=""/>
        <dsp:cNvSpPr/>
      </dsp:nvSpPr>
      <dsp:spPr>
        <a:xfrm>
          <a:off x="0" y="2444056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A0A78-2DF4-41AA-898A-1B87C60DFA42}">
      <dsp:nvSpPr>
        <dsp:cNvPr id="0" name=""/>
        <dsp:cNvSpPr/>
      </dsp:nvSpPr>
      <dsp:spPr>
        <a:xfrm>
          <a:off x="0" y="2444056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Colori</a:t>
          </a:r>
          <a:endParaRPr lang="en-US" sz="1900" kern="1200"/>
        </a:p>
      </dsp:txBody>
      <dsp:txXfrm>
        <a:off x="0" y="2444056"/>
        <a:ext cx="5737860" cy="610566"/>
      </dsp:txXfrm>
    </dsp:sp>
    <dsp:sp modelId="{E4FF6865-2556-482A-8C00-3DBE84354F82}">
      <dsp:nvSpPr>
        <dsp:cNvPr id="0" name=""/>
        <dsp:cNvSpPr/>
      </dsp:nvSpPr>
      <dsp:spPr>
        <a:xfrm>
          <a:off x="0" y="3054622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33137-08B1-4314-B9C3-4014433AB42D}">
      <dsp:nvSpPr>
        <dsp:cNvPr id="0" name=""/>
        <dsp:cNvSpPr/>
      </dsp:nvSpPr>
      <dsp:spPr>
        <a:xfrm>
          <a:off x="0" y="3054622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Collezione(primavera/estate)</a:t>
          </a:r>
          <a:endParaRPr lang="en-US" sz="1900" kern="1200"/>
        </a:p>
      </dsp:txBody>
      <dsp:txXfrm>
        <a:off x="0" y="3054622"/>
        <a:ext cx="5737860" cy="610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FEE7E-33DC-4477-A92D-6C97139D731A}" type="datetimeFigureOut">
              <a:rPr lang="it-IT" smtClean="0"/>
              <a:t>02/04/2025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F865-458B-4708-965E-9DCDB2435C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66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 un esempio questi sono dati di under </a:t>
            </a:r>
            <a:r>
              <a:rPr lang="it-IT" dirty="0" err="1"/>
              <a:t>armour</a:t>
            </a:r>
            <a:r>
              <a:rPr lang="it-IT" dirty="0"/>
              <a:t> quindi non del nostro brand effettivo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F865-458B-4708-965E-9DCDB2435C2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4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8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2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66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7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1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4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7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6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32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F7B1C6-144E-77DB-B227-C1F3B0AC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371600"/>
            <a:ext cx="575209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Analisi produzione scarpe sportive mizuno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D6C63E21-0F14-A46F-4653-32F18D40E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2636205"/>
            <a:ext cx="5752095" cy="3661713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prezzi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   </a:t>
            </a:r>
            <a:r>
              <a:rPr lang="en-US" dirty="0" err="1"/>
              <a:t>scarpe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Comparazione</a:t>
            </a:r>
            <a:r>
              <a:rPr lang="en-US" dirty="0"/>
              <a:t> con brand        </a:t>
            </a:r>
            <a:r>
              <a:rPr lang="en-US" dirty="0" err="1"/>
              <a:t>competitivi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mercato</a:t>
            </a:r>
            <a:r>
              <a:rPr lang="en-US" dirty="0"/>
              <a:t>    </a:t>
            </a:r>
            <a:r>
              <a:rPr lang="en-US" dirty="0" err="1"/>
              <a:t>globale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magine 4" descr="Immagine che contiene Elementi grafici, grafic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C4E7783E-8750-CE5B-B9D1-189C1DD0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/>
          <a:stretch/>
        </p:blipFill>
        <p:spPr>
          <a:xfrm>
            <a:off x="7297946" y="809457"/>
            <a:ext cx="4250585" cy="2471296"/>
          </a:xfrm>
          <a:prstGeom prst="rect">
            <a:avLst/>
          </a:prstGeom>
        </p:spPr>
      </p:pic>
      <p:pic>
        <p:nvPicPr>
          <p:cNvPr id="9" name="Immagine 8" descr="Immagine che contiene scarpa, scarpa da ginnastica, scarpe da ginnastica, Scarpa da passeggio&#10;&#10;Il contenuto generato dall'IA potrebbe non essere corretto.">
            <a:extLst>
              <a:ext uri="{FF2B5EF4-FFF2-40B4-BE49-F238E27FC236}">
                <a16:creationId xmlns:a16="http://schemas.microsoft.com/office/drawing/2014/main" id="{48DCD806-049D-2678-93EC-09EE406C0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248" y="3607283"/>
            <a:ext cx="1315980" cy="26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B8990A-61EA-4A2A-C7C0-7508A096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2">
                    <a:lumMod val="90000"/>
                    <a:lumOff val="10000"/>
                  </a:schemeClr>
                </a:solidFill>
                <a:highlight>
                  <a:srgbClr val="00FFFF"/>
                </a:highlight>
              </a:rPr>
              <a:t>Fonti e dati raccolti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CB17CC0E-2A64-6281-8073-34DC298E0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13245"/>
              </p:ext>
            </p:extLst>
          </p:nvPr>
        </p:nvGraphicFramePr>
        <p:xfrm>
          <a:off x="640080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Raccolta report di Fabric">
            <a:extLst>
              <a:ext uri="{FF2B5EF4-FFF2-40B4-BE49-F238E27FC236}">
                <a16:creationId xmlns:a16="http://schemas.microsoft.com/office/drawing/2014/main" id="{58F2BCFE-7532-48E0-1955-5D7A34817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53E086-F83F-ED15-29FE-10D50186FE72}"/>
              </a:ext>
            </a:extLst>
          </p:cNvPr>
          <p:cNvSpPr txBox="1"/>
          <p:nvPr/>
        </p:nvSpPr>
        <p:spPr>
          <a:xfrm>
            <a:off x="6377939" y="501805"/>
            <a:ext cx="510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Tutti i dati raccolti arrivando dal sito di Zalando che comprende tutte le marche dei vari competitor scelti</a:t>
            </a:r>
          </a:p>
        </p:txBody>
      </p:sp>
    </p:spTree>
    <p:extLst>
      <p:ext uri="{BB962C8B-B14F-4D97-AF65-F5344CB8AC3E}">
        <p14:creationId xmlns:p14="http://schemas.microsoft.com/office/powerpoint/2010/main" val="1479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894D690-6464-EFBF-DF63-02422A75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943" y="1371600"/>
            <a:ext cx="5936068" cy="1316736"/>
          </a:xfrm>
        </p:spPr>
        <p:txBody>
          <a:bodyPr>
            <a:normAutofit/>
          </a:bodyPr>
          <a:lstStyle/>
          <a:p>
            <a:r>
              <a:rPr lang="it-IT" dirty="0"/>
              <a:t>I competitor più importanti per noi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CF200C-5CB3-F647-190A-02F2D94F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941" y="2853368"/>
            <a:ext cx="5936068" cy="3444549"/>
          </a:xfrm>
        </p:spPr>
        <p:txBody>
          <a:bodyPr>
            <a:normAutofit/>
          </a:bodyPr>
          <a:lstStyle/>
          <a:p>
            <a:r>
              <a:rPr lang="it-IT" dirty="0"/>
              <a:t>Under </a:t>
            </a:r>
            <a:r>
              <a:rPr lang="it-IT" dirty="0" err="1"/>
              <a:t>armour</a:t>
            </a:r>
            <a:r>
              <a:rPr lang="it-IT" dirty="0"/>
              <a:t> (STATI UNITI)</a:t>
            </a:r>
          </a:p>
          <a:p>
            <a:r>
              <a:rPr lang="it-IT" dirty="0"/>
              <a:t>Puma(GERMANIA)</a:t>
            </a:r>
          </a:p>
          <a:p>
            <a:r>
              <a:rPr lang="it-IT" dirty="0"/>
              <a:t>New balance(STATI UNITI &amp; UK)</a:t>
            </a:r>
          </a:p>
          <a:p>
            <a:r>
              <a:rPr lang="it-IT" dirty="0"/>
              <a:t>Asics(GIAPPONE)</a:t>
            </a:r>
          </a:p>
          <a:p>
            <a:r>
              <a:rPr lang="it-IT" dirty="0"/>
              <a:t>Diadora(ITALIA)</a:t>
            </a:r>
          </a:p>
          <a:p>
            <a:r>
              <a:rPr lang="it-IT" dirty="0"/>
              <a:t>Joma (SPAGNA)</a:t>
            </a:r>
          </a:p>
          <a:p>
            <a:endParaRPr lang="it-IT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353A29-3F4D-D35D-D912-7A64FE358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7087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magine 12" descr="Immagine che contiene simbolo, logo, design&#10;&#10;Il contenuto generato dall'IA potrebbe non essere corretto.">
            <a:extLst>
              <a:ext uri="{FF2B5EF4-FFF2-40B4-BE49-F238E27FC236}">
                <a16:creationId xmlns:a16="http://schemas.microsoft.com/office/drawing/2014/main" id="{B67CC1B0-B2B1-AFB9-2257-CF522202E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52" y="4642649"/>
            <a:ext cx="1655268" cy="1655268"/>
          </a:xfrm>
          <a:prstGeom prst="rect">
            <a:avLst/>
          </a:prstGeom>
        </p:spPr>
      </p:pic>
      <p:pic>
        <p:nvPicPr>
          <p:cNvPr id="9" name="Immagine 8" descr="Immagine che contiene Carattere, Elementi grafici, logo, grafica&#10;&#10;Il contenuto generato dall'IA potrebbe non essere corretto.">
            <a:extLst>
              <a:ext uri="{FF2B5EF4-FFF2-40B4-BE49-F238E27FC236}">
                <a16:creationId xmlns:a16="http://schemas.microsoft.com/office/drawing/2014/main" id="{00530E1F-9F83-0071-1286-E051C1C6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354" y="2837349"/>
            <a:ext cx="1655267" cy="1655267"/>
          </a:xfrm>
          <a:prstGeom prst="rect">
            <a:avLst/>
          </a:prstGeom>
        </p:spPr>
      </p:pic>
      <p:pic>
        <p:nvPicPr>
          <p:cNvPr id="5" name="Immagine 4" descr="Immagine che contiene simbolo, clipart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1DF55EC-D1AF-0B6C-10F1-CB9CFC0CF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88" y="1208217"/>
            <a:ext cx="2286000" cy="1341952"/>
          </a:xfrm>
          <a:prstGeom prst="rect">
            <a:avLst/>
          </a:prstGeom>
        </p:spPr>
      </p:pic>
      <p:pic>
        <p:nvPicPr>
          <p:cNvPr id="15" name="Immagine 14" descr="Immagine che contiene Carattere, logo, Elementi grafici, bianco&#10;&#10;Il contenuto generato dall'IA potrebbe non essere corretto.">
            <a:extLst>
              <a:ext uri="{FF2B5EF4-FFF2-40B4-BE49-F238E27FC236}">
                <a16:creationId xmlns:a16="http://schemas.microsoft.com/office/drawing/2014/main" id="{30DA2BF0-17FE-34D6-0734-528906F19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" y="4830202"/>
            <a:ext cx="2286000" cy="1280160"/>
          </a:xfrm>
          <a:prstGeom prst="rect">
            <a:avLst/>
          </a:prstGeom>
        </p:spPr>
      </p:pic>
      <p:pic>
        <p:nvPicPr>
          <p:cNvPr id="7" name="Immagine 6" descr="Immagine che contiene logo&#10;&#10;Il contenuto generato dall'IA potrebbe non essere corretto.">
            <a:extLst>
              <a:ext uri="{FF2B5EF4-FFF2-40B4-BE49-F238E27FC236}">
                <a16:creationId xmlns:a16="http://schemas.microsoft.com/office/drawing/2014/main" id="{837B060F-6913-10B6-98BB-DCA20A61C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" y="3024902"/>
            <a:ext cx="2286000" cy="1280160"/>
          </a:xfrm>
          <a:prstGeom prst="rect">
            <a:avLst/>
          </a:prstGeom>
        </p:spPr>
      </p:pic>
      <p:pic>
        <p:nvPicPr>
          <p:cNvPr id="11" name="Immagine 10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CA192414-B865-86A7-304E-C6FAE0719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29" y="1239113"/>
            <a:ext cx="228600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AED2A6-7E90-3F3F-FF51-6B052639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169924"/>
            <a:ext cx="4306824" cy="1984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esempioI PREZZI DELLE NOSTRE SCARPE (LISTINO/VENDITA)</a:t>
            </a:r>
            <a:br>
              <a:rPr lang="en-US" sz="2500"/>
            </a:br>
            <a:br>
              <a:rPr lang="en-US" sz="2500"/>
            </a:br>
            <a:endParaRPr lang="en-US" sz="25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67512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7207C10-15AE-3E43-77F3-DBE681E4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90"/>
          <a:stretch/>
        </p:blipFill>
        <p:spPr>
          <a:xfrm>
            <a:off x="20" y="703982"/>
            <a:ext cx="5596472" cy="3544627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D8B2F9D-06F7-5986-3420-7C817237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665018"/>
            <a:ext cx="5889161" cy="563290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6964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139</Words>
  <Application>Microsoft Office PowerPoint</Application>
  <PresentationFormat>Widescreen</PresentationFormat>
  <Paragraphs>23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Arial</vt:lpstr>
      <vt:lpstr>Grandview Display</vt:lpstr>
      <vt:lpstr>DashVTI</vt:lpstr>
      <vt:lpstr>Analisi produzione scarpe sportive mizuno</vt:lpstr>
      <vt:lpstr>Fonti e dati raccolti</vt:lpstr>
      <vt:lpstr>I competitor più importanti per noi</vt:lpstr>
      <vt:lpstr>esempioI PREZZI DELLE NOSTRE SCARPE (LISTINO/VENDITA)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de Magistris</dc:creator>
  <cp:lastModifiedBy>Daniele de Magistris</cp:lastModifiedBy>
  <cp:revision>1</cp:revision>
  <dcterms:created xsi:type="dcterms:W3CDTF">2025-04-02T14:11:14Z</dcterms:created>
  <dcterms:modified xsi:type="dcterms:W3CDTF">2025-04-02T14:50:44Z</dcterms:modified>
</cp:coreProperties>
</file>