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618F-7DD2-4C66-978B-A585E054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5638C-AA74-42C7-9B8C-F07B09A04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6F39-84DB-4047-B2F7-4B12F610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CEED-DDA5-4B68-BE33-09D4FEE0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0754-C93A-4F0D-82F9-421882A4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E10F-7AF5-4B36-9881-070DD651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535EF-D4C4-4A5C-ABB9-7ABD804A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DDF6-6E5C-4E02-9125-59D69591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DA1B-40C6-4488-BFF1-8BD9C3D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15C0-0A52-42D7-8342-9E358364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340CA-274E-4178-8307-126B4EE7A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52FDA-5DCB-4BC4-B7A5-B6B1F4B3F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B62B-E95B-4437-A760-3B7E6C50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0E0F-5B7B-46F2-87E4-C1CC9D60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DC7B-DC86-47F3-8C93-85C8224F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E1F-96FF-44B0-AAB8-1E9E5C0D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D414-FE07-4979-8F25-00477730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9229-5D29-4BED-BDE6-D983069A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BB54-E647-4319-B5F6-EE8FA63A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B092-6A9F-44EF-B3E6-C88032A0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3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03A4-5294-4AE1-B0F0-16F5EF1C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109A-0DCD-4F02-8C45-F629A85F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40DA-FCEB-43D8-A3A7-7D8FCF0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59EF-9072-4A46-A187-D2CD29C3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6793-F9C6-47B0-AD8E-A210615F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A9B5-918B-47CE-BB47-8E7CD633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9783-6937-4971-A063-79A70877E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B40C-E300-4BC9-920B-C04595DB2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2490-72A9-43B4-BDAD-BA64638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A12CE-674D-41C9-8B29-9C4463FD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D9BE-5817-4A47-A98C-1278595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D389-DFCA-442F-B445-7A3B9E30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13973-CA76-487B-BE30-2A8E5741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1B33E-4F21-4D11-AA28-807695389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DD03B-2381-4F10-83F5-89A76ADB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E486F-E8ED-491D-B64A-0CF9F2AA0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5D0AE-CB6F-402C-AC91-269E0569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DF386-79F4-458C-A21F-7FB74E57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C02DF-E25F-40D4-AEDF-D39D5C4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2955-2160-4369-91D4-40680A53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F3BEE-9E7E-492A-9BC4-DE1531D5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0D688-62E9-423B-BF1E-8575F88F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6B34-6DDA-4410-88DA-1778204D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01099-9042-40A4-861B-317B0884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88B04-2EAE-44BF-BF2C-AE85B45B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D271-A4A4-475D-94CA-DA8E50E3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1F69-BC1A-4E7D-820A-F1A36413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9803-B8C4-4227-8FD3-F15AD49A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7C0A0-F857-4F39-8407-68F6B85A0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FCE1-8C71-4059-A351-68629AF2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8976-ED87-4601-AC41-791A42C0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41A3-017B-4473-AD67-71EC5E92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F593-A163-44A9-81B3-C59325BB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93651-27A7-4292-B858-49A266C34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D400B-4F2F-40B6-855D-2C3996BE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760EE-4B02-4504-9A93-A3C91156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F8BA6-833E-4276-8C87-F725EB8E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86240-2A2C-49F0-ABF0-EF15AE2A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A3DE5-3234-4D59-9116-260CF4CB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F0D29-5E46-4395-9BE0-28E91F0D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E3E5-7EB1-4ABC-AB78-52991BA50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7C86-6DDD-40A7-A27D-32890B72B2EB}" type="datetimeFigureOut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0502-B6F5-4A99-965E-9D0B427F8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434D-3824-454A-A02A-4398328BB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6F44-275E-4BC8-B328-7BC323B5E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55706-33F0-4460-B6E5-ECBE10748113}"/>
              </a:ext>
            </a:extLst>
          </p:cNvPr>
          <p:cNvSpPr txBox="1"/>
          <p:nvPr/>
        </p:nvSpPr>
        <p:spPr>
          <a:xfrm>
            <a:off x="0" y="0"/>
            <a:ext cx="213552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s-IS" sz="1000" b="1" i="1" u="sng" dirty="0"/>
              <a:t>Main_menu:</a:t>
            </a:r>
            <a:br>
              <a:rPr lang="is-IS" sz="1000" dirty="0"/>
            </a:br>
            <a:r>
              <a:rPr lang="is-IS" sz="1000" dirty="0"/>
              <a:t>1. Add record</a:t>
            </a:r>
          </a:p>
          <a:p>
            <a:r>
              <a:rPr lang="is-IS" sz="1000" dirty="0"/>
              <a:t>2. Get all salary for given SSN</a:t>
            </a:r>
          </a:p>
          <a:p>
            <a:r>
              <a:rPr lang="is-IS" sz="1000" dirty="0"/>
              <a:t>3. Get total for year of SSN</a:t>
            </a:r>
          </a:p>
          <a:p>
            <a:r>
              <a:rPr lang="is-IS" sz="1000" dirty="0"/>
              <a:t>4. Get name for highest salary of year</a:t>
            </a:r>
            <a:endParaRPr lang="en-US" sz="1000" dirty="0"/>
          </a:p>
          <a:p>
            <a:r>
              <a:rPr lang="en-US" sz="1000" dirty="0"/>
              <a:t>0. Exit program</a:t>
            </a:r>
            <a:endParaRPr lang="is-I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9F03E-A9FE-465A-A025-73429C1CE1EF}"/>
              </a:ext>
            </a:extLst>
          </p:cNvPr>
          <p:cNvSpPr txBox="1"/>
          <p:nvPr/>
        </p:nvSpPr>
        <p:spPr>
          <a:xfrm>
            <a:off x="0" y="1171434"/>
            <a:ext cx="3655168" cy="120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s-IS" sz="1050" b="1" i="1" u="sng" dirty="0"/>
              <a:t>1. Add record</a:t>
            </a:r>
          </a:p>
          <a:p>
            <a:r>
              <a:rPr lang="is-IS" sz="1050" b="1" dirty="0"/>
              <a:t>Enter your options:</a:t>
            </a:r>
          </a:p>
          <a:p>
            <a:r>
              <a:rPr lang="is-IS" sz="1050" dirty="0"/>
              <a:t>- </a:t>
            </a:r>
            <a:r>
              <a:rPr lang="en-US" sz="1050" dirty="0"/>
              <a:t>Type in SSN of the employee you would like to add a record to</a:t>
            </a:r>
            <a:endParaRPr lang="is-IS" sz="1050" dirty="0"/>
          </a:p>
          <a:p>
            <a:r>
              <a:rPr lang="en-US" sz="1050" dirty="0"/>
              <a:t>- ‘list’ to print out 10 employees on record.</a:t>
            </a:r>
          </a:p>
          <a:p>
            <a:r>
              <a:rPr lang="en-US" sz="1050" dirty="0"/>
              <a:t>- ‘new’ to add a new employee to the system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4661E-D07C-427C-A757-CA2788CF1FFE}"/>
              </a:ext>
            </a:extLst>
          </p:cNvPr>
          <p:cNvSpPr txBox="1"/>
          <p:nvPr/>
        </p:nvSpPr>
        <p:spPr>
          <a:xfrm>
            <a:off x="9162248" y="-2441"/>
            <a:ext cx="1765227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i="1" u="sng" dirty="0"/>
              <a:t>Print 10 Function</a:t>
            </a:r>
          </a:p>
          <a:p>
            <a:r>
              <a:rPr lang="en-US" sz="1000" dirty="0"/>
              <a:t>Abraham Lincoln	0987654321</a:t>
            </a:r>
          </a:p>
          <a:p>
            <a:r>
              <a:rPr lang="en-US" sz="1000" dirty="0"/>
              <a:t>Ainsley </a:t>
            </a:r>
            <a:r>
              <a:rPr lang="en-US" sz="1000" dirty="0" err="1"/>
              <a:t>Harriott</a:t>
            </a:r>
            <a:r>
              <a:rPr lang="en-US" sz="1000" dirty="0"/>
              <a:t>	1337420666</a:t>
            </a:r>
          </a:p>
          <a:p>
            <a:r>
              <a:rPr lang="en-US" sz="1000" dirty="0"/>
              <a:t>.</a:t>
            </a:r>
          </a:p>
          <a:p>
            <a:r>
              <a:rPr lang="en-US" sz="1000" dirty="0"/>
              <a:t>.</a:t>
            </a:r>
          </a:p>
          <a:p>
            <a:r>
              <a:rPr lang="en-US" sz="1000" dirty="0"/>
              <a:t>.</a:t>
            </a:r>
          </a:p>
          <a:p>
            <a:r>
              <a:rPr lang="en-US" sz="1000" dirty="0"/>
              <a:t>Jon Jonsson	1234567890</a:t>
            </a:r>
          </a:p>
          <a:p>
            <a:endParaRPr lang="en-US" sz="1000" dirty="0"/>
          </a:p>
          <a:p>
            <a:r>
              <a:rPr lang="en-US" sz="1000" dirty="0"/>
              <a:t>See more? (Y/N)</a:t>
            </a:r>
          </a:p>
          <a:p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3520C-02BF-4EF8-9030-331BF0EFE84A}"/>
              </a:ext>
            </a:extLst>
          </p:cNvPr>
          <p:cNvSpPr txBox="1"/>
          <p:nvPr/>
        </p:nvSpPr>
        <p:spPr>
          <a:xfrm>
            <a:off x="4262873" y="1435555"/>
            <a:ext cx="572593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Month:</a:t>
            </a:r>
          </a:p>
          <a:p>
            <a:r>
              <a:rPr lang="en-US" sz="1000" dirty="0"/>
              <a:t>Year:</a:t>
            </a:r>
          </a:p>
          <a:p>
            <a:r>
              <a:rPr lang="en-US" sz="1000" dirty="0"/>
              <a:t>Salary: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95EAE-7932-4807-A42F-C4FEE9325D95}"/>
              </a:ext>
            </a:extLst>
          </p:cNvPr>
          <p:cNvSpPr txBox="1"/>
          <p:nvPr/>
        </p:nvSpPr>
        <p:spPr>
          <a:xfrm>
            <a:off x="5443172" y="1293597"/>
            <a:ext cx="572593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Name:</a:t>
            </a:r>
          </a:p>
          <a:p>
            <a:r>
              <a:rPr lang="en-US" sz="1000" dirty="0"/>
              <a:t>SSN:</a:t>
            </a:r>
          </a:p>
          <a:p>
            <a:r>
              <a:rPr lang="en-US" sz="1000" dirty="0"/>
              <a:t>Month:</a:t>
            </a:r>
          </a:p>
          <a:p>
            <a:r>
              <a:rPr lang="en-US" sz="1000" dirty="0"/>
              <a:t>Year:</a:t>
            </a:r>
          </a:p>
          <a:p>
            <a:r>
              <a:rPr lang="en-US" sz="1000" dirty="0"/>
              <a:t>Salary: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F69A7D-7408-4FF1-A827-D173F48C1D28}"/>
              </a:ext>
            </a:extLst>
          </p:cNvPr>
          <p:cNvSpPr txBox="1"/>
          <p:nvPr/>
        </p:nvSpPr>
        <p:spPr>
          <a:xfrm>
            <a:off x="0" y="2762480"/>
            <a:ext cx="301942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i="1" u="sng" dirty="0"/>
              <a:t>2. Get all salary</a:t>
            </a:r>
          </a:p>
          <a:p>
            <a:r>
              <a:rPr lang="en-US" sz="1000" b="1" dirty="0"/>
              <a:t>Enter your options:</a:t>
            </a:r>
          </a:p>
          <a:p>
            <a:r>
              <a:rPr lang="is-IS" sz="1000" dirty="0"/>
              <a:t>- </a:t>
            </a:r>
            <a:r>
              <a:rPr lang="en-US" sz="1000" dirty="0"/>
              <a:t>Type in SSN of the employee you would like print salary</a:t>
            </a:r>
            <a:br>
              <a:rPr lang="en-US" sz="1000" dirty="0"/>
            </a:br>
            <a:r>
              <a:rPr lang="en-US" sz="1000" dirty="0"/>
              <a:t>- ‘list’ to print out first 10 employees on record.</a:t>
            </a:r>
          </a:p>
          <a:p>
            <a:endParaRPr lang="en-US" sz="1000" b="1" dirty="0"/>
          </a:p>
          <a:p>
            <a:endParaRPr lang="en-US" sz="1000" b="1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49A7B6-C045-4CEB-8E16-22DEEEDEA0FB}"/>
              </a:ext>
            </a:extLst>
          </p:cNvPr>
          <p:cNvCxnSpPr>
            <a:cxnSpLocks/>
          </p:cNvCxnSpPr>
          <p:nvPr/>
        </p:nvCxnSpPr>
        <p:spPr>
          <a:xfrm>
            <a:off x="0" y="1019175"/>
            <a:ext cx="79914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63D5E1-7FFD-4F04-9843-68C409C5F467}"/>
              </a:ext>
            </a:extLst>
          </p:cNvPr>
          <p:cNvCxnSpPr>
            <a:cxnSpLocks/>
          </p:cNvCxnSpPr>
          <p:nvPr/>
        </p:nvCxnSpPr>
        <p:spPr>
          <a:xfrm flipH="1">
            <a:off x="7981950" y="0"/>
            <a:ext cx="1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8890DE7-7238-42B5-BBDB-F01DD2EBD816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7981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AE3199-12BC-4195-B430-66A15B48C4E2}"/>
              </a:ext>
            </a:extLst>
          </p:cNvPr>
          <p:cNvCxnSpPr>
            <a:cxnSpLocks/>
          </p:cNvCxnSpPr>
          <p:nvPr/>
        </p:nvCxnSpPr>
        <p:spPr>
          <a:xfrm>
            <a:off x="-9525" y="4124325"/>
            <a:ext cx="7981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17080F-BF60-48F7-8ECC-DB611CD1A312}"/>
              </a:ext>
            </a:extLst>
          </p:cNvPr>
          <p:cNvCxnSpPr>
            <a:cxnSpLocks/>
          </p:cNvCxnSpPr>
          <p:nvPr/>
        </p:nvCxnSpPr>
        <p:spPr>
          <a:xfrm>
            <a:off x="9525" y="5562600"/>
            <a:ext cx="7981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57F8770-061B-4730-90E5-76E10C05F2EF}"/>
              </a:ext>
            </a:extLst>
          </p:cNvPr>
          <p:cNvCxnSpPr>
            <a:endCxn id="18" idx="1"/>
          </p:cNvCxnSpPr>
          <p:nvPr/>
        </p:nvCxnSpPr>
        <p:spPr>
          <a:xfrm>
            <a:off x="3571875" y="1628775"/>
            <a:ext cx="690998" cy="8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5B9820-8740-4DDE-B815-6AB2F7F915D3}"/>
              </a:ext>
            </a:extLst>
          </p:cNvPr>
          <p:cNvCxnSpPr>
            <a:cxnSpLocks/>
          </p:cNvCxnSpPr>
          <p:nvPr/>
        </p:nvCxnSpPr>
        <p:spPr>
          <a:xfrm flipV="1">
            <a:off x="2628900" y="1743534"/>
            <a:ext cx="2814272" cy="22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EC72024-AB43-4A25-BD6D-911233AF9026}"/>
              </a:ext>
            </a:extLst>
          </p:cNvPr>
          <p:cNvCxnSpPr>
            <a:cxnSpLocks/>
          </p:cNvCxnSpPr>
          <p:nvPr/>
        </p:nvCxnSpPr>
        <p:spPr>
          <a:xfrm flipV="1">
            <a:off x="2522909" y="813167"/>
            <a:ext cx="6563941" cy="962278"/>
          </a:xfrm>
          <a:prstGeom prst="bentConnector3">
            <a:avLst>
              <a:gd name="adj1" fmla="val 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F170F6B-AC10-4D53-AD29-4CA21D55861B}"/>
              </a:ext>
            </a:extLst>
          </p:cNvPr>
          <p:cNvSpPr txBox="1"/>
          <p:nvPr/>
        </p:nvSpPr>
        <p:spPr>
          <a:xfrm>
            <a:off x="3081955" y="2853035"/>
            <a:ext cx="293442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January, 1990	salary: 1000kr.	/// Prints 10 lines?</a:t>
            </a:r>
          </a:p>
          <a:p>
            <a:r>
              <a:rPr lang="en-US" sz="900" dirty="0"/>
              <a:t>.</a:t>
            </a:r>
          </a:p>
          <a:p>
            <a:r>
              <a:rPr lang="en-US" sz="900" dirty="0"/>
              <a:t>.</a:t>
            </a:r>
          </a:p>
          <a:p>
            <a:r>
              <a:rPr lang="en-US" sz="900" dirty="0"/>
              <a:t>December - 2017 	salary: 2000000 Kr.</a:t>
            </a:r>
          </a:p>
          <a:p>
            <a:endParaRPr lang="en-US" sz="900" dirty="0"/>
          </a:p>
          <a:p>
            <a:r>
              <a:rPr lang="en-US" sz="900" dirty="0"/>
              <a:t>Would you like to print another list? (y/n)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EC6604D-5BDD-4206-A391-1A29D5EAB6C0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2686415" y="3198586"/>
            <a:ext cx="395540" cy="116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9787A59-E94A-4541-A88F-387F91A4051F}"/>
              </a:ext>
            </a:extLst>
          </p:cNvPr>
          <p:cNvCxnSpPr>
            <a:cxnSpLocks/>
          </p:cNvCxnSpPr>
          <p:nvPr/>
        </p:nvCxnSpPr>
        <p:spPr>
          <a:xfrm flipV="1">
            <a:off x="2589584" y="808721"/>
            <a:ext cx="6497266" cy="2691717"/>
          </a:xfrm>
          <a:prstGeom prst="bentConnector3">
            <a:avLst>
              <a:gd name="adj1" fmla="val 979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0C5FFDA-2636-480D-901B-023AF8668024}"/>
              </a:ext>
            </a:extLst>
          </p:cNvPr>
          <p:cNvSpPr txBox="1"/>
          <p:nvPr/>
        </p:nvSpPr>
        <p:spPr>
          <a:xfrm>
            <a:off x="9613399" y="2110085"/>
            <a:ext cx="252290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dirty="0"/>
              <a:t>A function to verify if input = y / n throught program</a:t>
            </a: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760DDA-3D92-4FE4-8C37-9189688F170D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5124450" y="2571750"/>
            <a:ext cx="4488949" cy="1085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1C4B066-5EEC-4064-94DA-F011F3445AAF}"/>
              </a:ext>
            </a:extLst>
          </p:cNvPr>
          <p:cNvSpPr txBox="1"/>
          <p:nvPr/>
        </p:nvSpPr>
        <p:spPr>
          <a:xfrm>
            <a:off x="9525" y="4267201"/>
            <a:ext cx="301942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i="1" u="sng" dirty="0"/>
              <a:t>3. Get Total of a year</a:t>
            </a:r>
          </a:p>
          <a:p>
            <a:r>
              <a:rPr lang="en-US" sz="1000" b="1" dirty="0"/>
              <a:t>Enter your options:</a:t>
            </a:r>
          </a:p>
          <a:p>
            <a:r>
              <a:rPr lang="is-IS" sz="1000" dirty="0"/>
              <a:t>- </a:t>
            </a:r>
            <a:r>
              <a:rPr lang="en-US" sz="1000" dirty="0"/>
              <a:t>Type in SSN of the employee you would like print salary</a:t>
            </a:r>
            <a:br>
              <a:rPr lang="en-US" sz="1000" dirty="0"/>
            </a:br>
            <a:r>
              <a:rPr lang="en-US" sz="1000" dirty="0"/>
              <a:t>- ‘list’ to print out first 10 employees on record.</a:t>
            </a:r>
          </a:p>
          <a:p>
            <a:endParaRPr lang="en-US" sz="1000" b="1" dirty="0"/>
          </a:p>
          <a:p>
            <a:endParaRPr lang="en-US" sz="1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BCECD3-8B2B-497A-96DA-5885DF445F55}"/>
              </a:ext>
            </a:extLst>
          </p:cNvPr>
          <p:cNvSpPr txBox="1"/>
          <p:nvPr/>
        </p:nvSpPr>
        <p:spPr>
          <a:xfrm>
            <a:off x="3190149" y="4443413"/>
            <a:ext cx="29344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sz="900" dirty="0"/>
              <a:t>Enter the year you would like to see</a:t>
            </a:r>
          </a:p>
          <a:p>
            <a:endParaRPr lang="is-IS" sz="900" dirty="0"/>
          </a:p>
          <a:p>
            <a:r>
              <a:rPr lang="is-IS" sz="900" dirty="0"/>
              <a:t>Enter another year to see another year, or type </a:t>
            </a:r>
            <a:r>
              <a:rPr lang="en-US" sz="900" dirty="0"/>
              <a:t>‘n’ to go back to previous menu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1C7DA1-E635-4BC6-9E95-9F7229ED77E1}"/>
              </a:ext>
            </a:extLst>
          </p:cNvPr>
          <p:cNvSpPr txBox="1"/>
          <p:nvPr/>
        </p:nvSpPr>
        <p:spPr>
          <a:xfrm>
            <a:off x="9524" y="5625525"/>
            <a:ext cx="328612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i="1" u="sng" dirty="0"/>
              <a:t>4. Highest salary</a:t>
            </a:r>
          </a:p>
          <a:p>
            <a:endParaRPr lang="en-US" sz="1000" b="1" i="1" u="sng" dirty="0"/>
          </a:p>
          <a:p>
            <a:r>
              <a:rPr lang="en-US" sz="1000" dirty="0"/>
              <a:t>Enter the year you would like to see: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Highest earner of &lt;year&gt; is:</a:t>
            </a:r>
          </a:p>
          <a:p>
            <a:r>
              <a:rPr lang="en-US" sz="1000" dirty="0"/>
              <a:t>John Doe – 111111111 , with the earning of 999999 Kr.</a:t>
            </a:r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656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2884-C557-4697-B9CA-CDF2E9AF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1BFA-44EB-463C-ABC0-C27C2E41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171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Daníel Ekaphan Valberg</dc:creator>
  <cp:lastModifiedBy>Daníel Ekaphan Valberg</cp:lastModifiedBy>
  <cp:revision>10</cp:revision>
  <dcterms:created xsi:type="dcterms:W3CDTF">2017-12-05T01:16:01Z</dcterms:created>
  <dcterms:modified xsi:type="dcterms:W3CDTF">2017-12-05T05:10:13Z</dcterms:modified>
</cp:coreProperties>
</file>