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712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266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869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513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35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790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273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25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60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273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100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0C05-8007-486A-B79B-DE594FC58493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590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file:///D:\Backup\Escritorio\Entregables\Modelo%20Relacional%203FN\Clase\Volumen%207.d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Entregables/Diccionario%20de%20Datos/index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Diagrama%20de%20Distribuci&#243;n/Diagrama%20despliegue%20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Entregables/Diagrama%20de%20Clases%20UML/Diagrama%20de%20Clases%20Jucar.v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Entregables/Maquetaci&#243;n%20Web%20HTML&amp;CSS/Jucar%201.1.bsde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300251" y="313899"/>
            <a:ext cx="11477767" cy="6209732"/>
            <a:chOff x="300251" y="313899"/>
            <a:chExt cx="11477767" cy="6209732"/>
          </a:xfrm>
        </p:grpSpPr>
        <p:sp>
          <p:nvSpPr>
            <p:cNvPr id="4" name="Rectángulo redondeado 3"/>
            <p:cNvSpPr/>
            <p:nvPr/>
          </p:nvSpPr>
          <p:spPr>
            <a:xfrm>
              <a:off x="300251" y="313899"/>
              <a:ext cx="11477767" cy="6209732"/>
            </a:xfrm>
            <a:prstGeom prst="roundRect">
              <a:avLst>
                <a:gd name="adj" fmla="val 1161"/>
              </a:avLst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1824" y="5079955"/>
              <a:ext cx="1476375" cy="1307198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015" y="478147"/>
              <a:ext cx="3019425" cy="609600"/>
            </a:xfrm>
            <a:prstGeom prst="rect">
              <a:avLst/>
            </a:prstGeom>
          </p:spPr>
        </p:pic>
      </p:grpSp>
      <p:sp>
        <p:nvSpPr>
          <p:cNvPr id="6" name="CuadroTexto 5"/>
          <p:cNvSpPr txBox="1"/>
          <p:nvPr/>
        </p:nvSpPr>
        <p:spPr>
          <a:xfrm>
            <a:off x="8143026" y="1087747"/>
            <a:ext cx="2756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de Información de Inventarios</a:t>
            </a:r>
          </a:p>
        </p:txBody>
      </p:sp>
      <p:sp>
        <p:nvSpPr>
          <p:cNvPr id="9" name="Google Shape;51;p2"/>
          <p:cNvSpPr txBox="1"/>
          <p:nvPr/>
        </p:nvSpPr>
        <p:spPr>
          <a:xfrm>
            <a:off x="3762233" y="2819965"/>
            <a:ext cx="5149757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Presentado Por: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dk1"/>
                </a:solidFill>
                <a:cs typeface="Calibri"/>
                <a:sym typeface="Calibri"/>
              </a:rPr>
              <a:t>Daniel Esteban Piñeros Barbosa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dk1"/>
                </a:solidFill>
                <a:cs typeface="Calibri"/>
                <a:sym typeface="Calibri"/>
              </a:rPr>
              <a:t>Cristian Daniel Galindo Jimenez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dk1"/>
                </a:solidFill>
                <a:cs typeface="Calibri"/>
                <a:sym typeface="Calibri"/>
              </a:rPr>
              <a:t>Miguel Ángel Moyano Palacios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dk1"/>
                </a:solidFill>
                <a:cs typeface="Calibri"/>
                <a:sym typeface="Calibri"/>
              </a:rPr>
              <a:t>2558108 G2</a:t>
            </a:r>
            <a:endParaRPr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6EC113-1E0D-4A00-99DE-833E5BF1BE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1" y="4668626"/>
            <a:ext cx="1711227" cy="17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3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70589" y="313899"/>
            <a:ext cx="11477767" cy="6209732"/>
          </a:xfrm>
          <a:prstGeom prst="roundRect">
            <a:avLst>
              <a:gd name="adj" fmla="val 1161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981" y="493886"/>
            <a:ext cx="1149459" cy="118108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994586" y="2141492"/>
            <a:ext cx="43472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DE INFORMACION DE INVENTARIOS PARA LA EMPRESA JUCAR S.A.S</a:t>
            </a:r>
          </a:p>
          <a:p>
            <a:pPr algn="ctr"/>
            <a:r>
              <a:rPr lang="es-E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NIT 901488199-1</a:t>
            </a:r>
          </a:p>
        </p:txBody>
      </p:sp>
      <p:sp>
        <p:nvSpPr>
          <p:cNvPr id="12" name="Google Shape;58;p3"/>
          <p:cNvSpPr/>
          <p:nvPr/>
        </p:nvSpPr>
        <p:spPr>
          <a:xfrm flipV="1">
            <a:off x="4386526" y="4650318"/>
            <a:ext cx="3563338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E0AD243-B9E7-4C11-AE51-7C2259C16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9" y="74310"/>
            <a:ext cx="1891774" cy="18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2" name="Google Shape;58;p3"/>
          <p:cNvSpPr/>
          <p:nvPr/>
        </p:nvSpPr>
        <p:spPr>
          <a:xfrm flipV="1">
            <a:off x="1303716" y="2683214"/>
            <a:ext cx="3414233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5;p4"/>
          <p:cNvSpPr txBox="1">
            <a:spLocks/>
          </p:cNvSpPr>
          <p:nvPr/>
        </p:nvSpPr>
        <p:spPr>
          <a:xfrm>
            <a:off x="533336" y="110313"/>
            <a:ext cx="8369225" cy="12432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ES" sz="4000" dirty="0">
                <a:latin typeface="+mn-lt"/>
              </a:rPr>
              <a:t>Modelo Entidad Relación Notación </a:t>
            </a:r>
            <a:r>
              <a:rPr lang="es-ES" sz="4000" dirty="0" err="1">
                <a:latin typeface="+mn-lt"/>
              </a:rPr>
              <a:t>Crow´s</a:t>
            </a:r>
            <a:r>
              <a:rPr lang="es-ES" sz="4000" dirty="0">
                <a:latin typeface="+mn-lt"/>
              </a:rPr>
              <a:t> </a:t>
            </a:r>
            <a:r>
              <a:rPr lang="es-ES" sz="4000" dirty="0" err="1">
                <a:latin typeface="+mn-lt"/>
              </a:rPr>
              <a:t>Foot</a:t>
            </a:r>
            <a:endParaRPr lang="es-CO" sz="4000" dirty="0">
              <a:latin typeface="+mn-lt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E814F8E-89BD-4692-8F20-A459F7B425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88" y="0"/>
            <a:ext cx="1570177" cy="1310185"/>
          </a:xfrm>
          <a:prstGeom prst="rect">
            <a:avLst/>
          </a:prstGeom>
        </p:spPr>
      </p:pic>
      <p:pic>
        <p:nvPicPr>
          <p:cNvPr id="2" name="Picture 2" descr="Ilustración de Icono Vectorial Del Cursor De La Mano Con El Botón Amarillo  Haga Clic Aquí Para Ver Los Enlaces A Sitios Web y más Vectores Libres de  Derechos de Amarillo -">
            <a:hlinkClick r:id="rId4" action="ppaction://hlinkfile"/>
            <a:extLst>
              <a:ext uri="{FF2B5EF4-FFF2-40B4-BE49-F238E27FC236}">
                <a16:creationId xmlns:a16="http://schemas.microsoft.com/office/drawing/2014/main" id="{1CC64936-B86F-CE82-8D55-FCAA3DE64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7" y="2301749"/>
            <a:ext cx="48482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33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5" name="Google Shape;65;p4"/>
          <p:cNvSpPr txBox="1">
            <a:spLocks/>
          </p:cNvSpPr>
          <p:nvPr/>
        </p:nvSpPr>
        <p:spPr>
          <a:xfrm>
            <a:off x="584663" y="341231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ES" sz="4000" dirty="0">
                <a:latin typeface="+mn-lt"/>
              </a:rPr>
              <a:t>D</a:t>
            </a:r>
            <a:r>
              <a:rPr lang="es-CO" sz="4000" dirty="0">
                <a:latin typeface="+mn-lt"/>
              </a:rPr>
              <a:t>iccionario de Datos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4753B81-EA4D-4465-99E8-A798288E95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88" y="0"/>
            <a:ext cx="1570177" cy="1310185"/>
          </a:xfrm>
          <a:prstGeom prst="rect">
            <a:avLst/>
          </a:prstGeom>
        </p:spPr>
      </p:pic>
      <p:pic>
        <p:nvPicPr>
          <p:cNvPr id="4" name="Picture 2" descr="Ilustración de Icono Vectorial Del Cursor De La Mano Con El Botón Amarillo  Haga Clic Aquí Para Ver Los Enlaces A Sitios Web y más Vectores Libres de  Derechos de Amarillo -">
            <a:hlinkClick r:id="rId4" action="ppaction://hlinkfile"/>
            <a:extLst>
              <a:ext uri="{FF2B5EF4-FFF2-40B4-BE49-F238E27FC236}">
                <a16:creationId xmlns:a16="http://schemas.microsoft.com/office/drawing/2014/main" id="{F46E67BD-4386-F02D-066F-778F605E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7" y="2301749"/>
            <a:ext cx="48482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5" name="Google Shape;65;p4"/>
          <p:cNvSpPr txBox="1">
            <a:spLocks/>
          </p:cNvSpPr>
          <p:nvPr/>
        </p:nvSpPr>
        <p:spPr>
          <a:xfrm>
            <a:off x="584663" y="341231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ES" sz="4000" dirty="0">
                <a:latin typeface="+mn-lt"/>
              </a:rPr>
              <a:t>Diagrama de Distribución</a:t>
            </a:r>
            <a:endParaRPr lang="es-CO" sz="4000" dirty="0">
              <a:latin typeface="+mn-lt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4753B81-EA4D-4465-99E8-A798288E95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88" y="0"/>
            <a:ext cx="1570177" cy="1310185"/>
          </a:xfrm>
          <a:prstGeom prst="rect">
            <a:avLst/>
          </a:prstGeom>
        </p:spPr>
      </p:pic>
      <p:pic>
        <p:nvPicPr>
          <p:cNvPr id="4" name="Picture 2" descr="Ilustración de Icono Vectorial Del Cursor De La Mano Con El Botón Amarillo  Haga Clic Aquí Para Ver Los Enlaces A Sitios Web y más Vectores Libres de  Derechos de Amarillo -">
            <a:hlinkClick r:id="rId4" action="ppaction://hlinkfile"/>
            <a:extLst>
              <a:ext uri="{FF2B5EF4-FFF2-40B4-BE49-F238E27FC236}">
                <a16:creationId xmlns:a16="http://schemas.microsoft.com/office/drawing/2014/main" id="{F46E67BD-4386-F02D-066F-778F605E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7" y="2301749"/>
            <a:ext cx="48482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86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5" name="Google Shape;65;p4"/>
          <p:cNvSpPr txBox="1">
            <a:spLocks/>
          </p:cNvSpPr>
          <p:nvPr/>
        </p:nvSpPr>
        <p:spPr>
          <a:xfrm>
            <a:off x="584663" y="341231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ES" sz="4000" dirty="0">
                <a:latin typeface="+mn-lt"/>
              </a:rPr>
              <a:t>Diagrama de Clases UML</a:t>
            </a:r>
            <a:endParaRPr lang="es-CO" sz="4000" dirty="0">
              <a:latin typeface="+mn-lt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4753B81-EA4D-4465-99E8-A798288E95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88" y="0"/>
            <a:ext cx="1570177" cy="1310185"/>
          </a:xfrm>
          <a:prstGeom prst="rect">
            <a:avLst/>
          </a:prstGeom>
        </p:spPr>
      </p:pic>
      <p:pic>
        <p:nvPicPr>
          <p:cNvPr id="4" name="Picture 2" descr="Ilustración de Icono Vectorial Del Cursor De La Mano Con El Botón Amarillo  Haga Clic Aquí Para Ver Los Enlaces A Sitios Web y más Vectores Libres de  Derechos de Amarillo -">
            <a:hlinkClick r:id="rId4" action="ppaction://hlinkfile"/>
            <a:extLst>
              <a:ext uri="{FF2B5EF4-FFF2-40B4-BE49-F238E27FC236}">
                <a16:creationId xmlns:a16="http://schemas.microsoft.com/office/drawing/2014/main" id="{F46E67BD-4386-F02D-066F-778F605E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7" y="2301749"/>
            <a:ext cx="48482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4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5" name="Google Shape;65;p4"/>
          <p:cNvSpPr txBox="1">
            <a:spLocks/>
          </p:cNvSpPr>
          <p:nvPr/>
        </p:nvSpPr>
        <p:spPr>
          <a:xfrm>
            <a:off x="584663" y="341231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ES" sz="4000" dirty="0">
                <a:latin typeface="+mn-lt"/>
              </a:rPr>
              <a:t>Maquetación Web HTML&amp;CSS</a:t>
            </a:r>
            <a:endParaRPr lang="es-CO" sz="4000" dirty="0">
              <a:latin typeface="+mn-lt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4753B81-EA4D-4465-99E8-A798288E95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88" y="0"/>
            <a:ext cx="1570177" cy="1310185"/>
          </a:xfrm>
          <a:prstGeom prst="rect">
            <a:avLst/>
          </a:prstGeom>
        </p:spPr>
      </p:pic>
      <p:pic>
        <p:nvPicPr>
          <p:cNvPr id="4" name="Picture 2" descr="Ilustración de Icono Vectorial Del Cursor De La Mano Con El Botón Amarillo  Haga Clic Aquí Para Ver Los Enlaces A Sitios Web y más Vectores Libres de  Derechos de Amarillo -">
            <a:hlinkClick r:id="rId4" action="ppaction://hlinkfile"/>
            <a:extLst>
              <a:ext uri="{FF2B5EF4-FFF2-40B4-BE49-F238E27FC236}">
                <a16:creationId xmlns:a16="http://schemas.microsoft.com/office/drawing/2014/main" id="{F46E67BD-4386-F02D-066F-778F605E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7" y="2301749"/>
            <a:ext cx="48482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35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556578B1C04B540AFF440902163C95D" ma:contentTypeVersion="6" ma:contentTypeDescription="Crear nuevo documento." ma:contentTypeScope="" ma:versionID="23ec3c1845e7d4c7c5893d8996a6f767">
  <xsd:schema xmlns:xsd="http://www.w3.org/2001/XMLSchema" xmlns:xs="http://www.w3.org/2001/XMLSchema" xmlns:p="http://schemas.microsoft.com/office/2006/metadata/properties" xmlns:ns3="9bf74098-fab9-4f44-81df-3689ca4c9652" targetNamespace="http://schemas.microsoft.com/office/2006/metadata/properties" ma:root="true" ma:fieldsID="bc936353b6b68fca1721c71c9c189870" ns3:_="">
    <xsd:import namespace="9bf74098-fab9-4f44-81df-3689ca4c96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74098-fab9-4f44-81df-3689ca4c9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ED6E5A-E4B0-46F5-A099-BE090BBC22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D16FCD-F638-4E45-88B8-829DDF324C75}">
  <ds:schemaRefs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bf74098-fab9-4f44-81df-3689ca4c9652"/>
  </ds:schemaRefs>
</ds:datastoreItem>
</file>

<file path=customXml/itemProps3.xml><?xml version="1.0" encoding="utf-8"?>
<ds:datastoreItem xmlns:ds="http://schemas.openxmlformats.org/officeDocument/2006/customXml" ds:itemID="{1E237FBA-29C8-4B9C-80FB-A93EF47EE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f74098-fab9-4f44-81df-3689ca4c96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62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Andres</dc:creator>
  <cp:lastModifiedBy>Cristian Daniel Galindo Jimenez</cp:lastModifiedBy>
  <cp:revision>12</cp:revision>
  <dcterms:created xsi:type="dcterms:W3CDTF">2022-12-07T18:16:03Z</dcterms:created>
  <dcterms:modified xsi:type="dcterms:W3CDTF">2023-04-12T16:42:53Z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0x0101006556578B1C04B540AFF440902163C95D</vt:lpwstr>
  </property>
</Properties>
</file>